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29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05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3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90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51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33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92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7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A285-637F-446E-AD73-2130BC292241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A7B1-58E4-487F-94D0-658E78761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6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4" y="181232"/>
            <a:ext cx="1849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Exe </a:t>
            </a:r>
            <a:r>
              <a:rPr lang="ko-KR" altLang="en-US" smtClean="0"/>
              <a:t>파일 수정중</a:t>
            </a:r>
            <a:endParaRPr lang="en-US" altLang="ko-KR" dirty="0" smtClean="0"/>
          </a:p>
          <a:p>
            <a:r>
              <a:rPr lang="en-US" altLang="ko-KR" dirty="0" smtClean="0"/>
              <a:t>1) </a:t>
            </a:r>
            <a:r>
              <a:rPr lang="ko-KR" altLang="en-US" smtClean="0"/>
              <a:t>초기상태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513" y="504397"/>
            <a:ext cx="67246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027" y="415150"/>
            <a:ext cx="882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Pyinstaller</a:t>
            </a:r>
            <a:r>
              <a:rPr lang="en-US" altLang="ko-KR" dirty="0" smtClean="0"/>
              <a:t> –w –</a:t>
            </a:r>
            <a:r>
              <a:rPr lang="en-US" altLang="ko-KR" dirty="0" err="1" smtClean="0"/>
              <a:t>onefile</a:t>
            </a:r>
            <a:r>
              <a:rPr lang="en-US" altLang="ko-KR" dirty="0" smtClean="0"/>
              <a:t> –icon=symbol.ico –n MOBASU_BETA_2.0 –hidden-import </a:t>
            </a:r>
            <a:r>
              <a:rPr lang="en-US" altLang="ko-KR" dirty="0" err="1" smtClean="0"/>
              <a:t>logging.config</a:t>
            </a:r>
            <a:r>
              <a:rPr lang="en-US" altLang="ko-KR" dirty="0" smtClean="0"/>
              <a:t> –hidden-import </a:t>
            </a:r>
            <a:r>
              <a:rPr lang="en-US" altLang="ko-KR" dirty="0" err="1" smtClean="0"/>
              <a:t>seaborn</a:t>
            </a:r>
            <a:r>
              <a:rPr lang="en-US" altLang="ko-KR" dirty="0" smtClean="0"/>
              <a:t> UI_ver10.6_Test.py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749643" y="2285139"/>
            <a:ext cx="8822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문제 해결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263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4" y="181232"/>
            <a:ext cx="7093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2) 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</a:t>
            </a:r>
            <a:r>
              <a:rPr lang="ko-KR" altLang="en-US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Hub.py </a:t>
            </a:r>
            <a:r>
              <a:rPr lang="ko-KR" altLang="en-US" smtClean="0"/>
              <a:t>파일에서 </a:t>
            </a:r>
            <a:endParaRPr lang="en-US" altLang="ko-KR" dirty="0" smtClean="0"/>
          </a:p>
          <a:p>
            <a:r>
              <a:rPr lang="en-US" altLang="ko-KR" dirty="0" err="1" smtClean="0"/>
              <a:t>sys.stderr</a:t>
            </a:r>
            <a:r>
              <a:rPr lang="en-US" altLang="ko-KR" dirty="0" smtClean="0"/>
              <a:t> = open("fix.log", "w")  ## </a:t>
            </a:r>
            <a:r>
              <a:rPr lang="ko-KR" altLang="en-US" smtClean="0"/>
              <a:t>추가 → </a:t>
            </a:r>
            <a:r>
              <a:rPr lang="en-US" altLang="ko-KR" dirty="0" err="1" smtClean="0"/>
              <a:t>sys.stderr</a:t>
            </a:r>
            <a:r>
              <a:rPr lang="en-US" altLang="ko-KR" dirty="0" smtClean="0"/>
              <a:t> </a:t>
            </a:r>
            <a:r>
              <a:rPr lang="ko-KR" altLang="en-US" smtClean="0"/>
              <a:t>정의로 수정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71" y="1104562"/>
            <a:ext cx="91916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1404" y="181232"/>
            <a:ext cx="4903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3) 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</a:t>
            </a:r>
            <a:r>
              <a:rPr lang="ko-KR" altLang="en-US" smtClean="0"/>
              <a:t>수정</a:t>
            </a:r>
            <a:endParaRPr lang="en-US" altLang="ko-KR" dirty="0" smtClean="0"/>
          </a:p>
          <a:p>
            <a:r>
              <a:rPr lang="en-US" altLang="ko-KR" dirty="0" err="1" smtClean="0"/>
              <a:t>py</a:t>
            </a:r>
            <a:r>
              <a:rPr lang="en-US" altLang="ko-KR" dirty="0" smtClean="0"/>
              <a:t> </a:t>
            </a:r>
            <a:r>
              <a:rPr lang="ko-KR" altLang="en-US" smtClean="0"/>
              <a:t>파일에서 </a:t>
            </a:r>
            <a:r>
              <a:rPr lang="en-US" altLang="ko-KR" dirty="0" err="1" smtClean="0"/>
              <a:t>torch.hub.load</a:t>
            </a:r>
            <a:r>
              <a:rPr lang="ko-KR" altLang="en-US" smtClean="0"/>
              <a:t>를 </a:t>
            </a:r>
            <a:r>
              <a:rPr lang="en-US" altLang="ko-KR" dirty="0" smtClean="0"/>
              <a:t>ver11</a:t>
            </a:r>
            <a:r>
              <a:rPr lang="ko-KR" altLang="en-US" smtClean="0"/>
              <a:t>에서 복붙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318" y="980302"/>
            <a:ext cx="6331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2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3566" y="197708"/>
            <a:ext cx="11727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4) 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</a:t>
            </a:r>
            <a:r>
              <a:rPr lang="ko-KR" altLang="en-US" smtClean="0"/>
              <a:t>수정</a:t>
            </a:r>
            <a:endParaRPr lang="en-US" altLang="ko-KR" dirty="0" smtClean="0"/>
          </a:p>
          <a:p>
            <a:r>
              <a:rPr lang="en-US" altLang="ko-KR" dirty="0" err="1" smtClean="0"/>
              <a:t>pyinstaller</a:t>
            </a:r>
            <a:r>
              <a:rPr lang="en-US" altLang="ko-KR" dirty="0" smtClean="0"/>
              <a:t> -w --</a:t>
            </a:r>
            <a:r>
              <a:rPr lang="en-US" altLang="ko-KR" dirty="0" err="1" smtClean="0"/>
              <a:t>onefile</a:t>
            </a:r>
            <a:r>
              <a:rPr lang="en-US" altLang="ko-KR" dirty="0" smtClean="0"/>
              <a:t> --icon=symbol.ico -n </a:t>
            </a:r>
            <a:r>
              <a:rPr lang="en-US" altLang="ko-KR" dirty="0" err="1" smtClean="0"/>
              <a:t>mobasu_beta</a:t>
            </a:r>
            <a:r>
              <a:rPr lang="en-US" altLang="ko-KR" dirty="0" smtClean="0"/>
              <a:t> --hidden-import </a:t>
            </a:r>
            <a:r>
              <a:rPr lang="en-US" altLang="ko-KR" dirty="0" err="1" smtClean="0"/>
              <a:t>logging.config</a:t>
            </a:r>
            <a:r>
              <a:rPr lang="en-US" altLang="ko-KR" dirty="0" smtClean="0"/>
              <a:t> UI_ver10.6_Test.py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736" y="972065"/>
            <a:ext cx="7296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2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027" y="415150"/>
            <a:ext cx="8822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) 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smtClean="0"/>
              <a:t>수정</a:t>
            </a:r>
            <a:endParaRPr lang="en-US" altLang="ko-KR" dirty="0" smtClean="0"/>
          </a:p>
          <a:p>
            <a:r>
              <a:rPr lang="en-US" altLang="ko-KR" dirty="0" err="1" smtClean="0"/>
              <a:t>sys.stdout.reconfigure</a:t>
            </a:r>
            <a:r>
              <a:rPr lang="en-US" altLang="ko-KR" dirty="0" smtClean="0"/>
              <a:t>(encoding='utf-8') </a:t>
            </a:r>
            <a:r>
              <a:rPr lang="ko-KR" altLang="en-US" smtClean="0"/>
              <a:t>추가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sys.stdout</a:t>
            </a:r>
            <a:r>
              <a:rPr lang="en-US" altLang="ko-KR" dirty="0" smtClean="0"/>
              <a:t> </a:t>
            </a:r>
            <a:r>
              <a:rPr lang="ko-KR" altLang="en-US" smtClean="0"/>
              <a:t>인코딩 설정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495425"/>
            <a:ext cx="72771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2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027" y="415150"/>
            <a:ext cx="882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) 5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io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sys.stdout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io.TextIOWrapper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sys.stdout.buffer</a:t>
            </a:r>
            <a:r>
              <a:rPr lang="en-US" altLang="ko-KR" dirty="0" smtClean="0"/>
              <a:t>, encoding='utf-8')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04" y="1941041"/>
            <a:ext cx="74199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027" y="415150"/>
            <a:ext cx="8822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) </a:t>
            </a:r>
            <a:r>
              <a:rPr lang="en-US" altLang="ko-KR" dirty="0"/>
              <a:t>6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io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sys.stdout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io.TextIOWrapper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sys.stdout.detach</a:t>
            </a:r>
            <a:r>
              <a:rPr lang="en-US" altLang="ko-KR" dirty="0" smtClean="0"/>
              <a:t>(), encoding='utf-8')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9" y="2355378"/>
            <a:ext cx="6334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9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027" y="415150"/>
            <a:ext cx="88227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9</a:t>
            </a:r>
            <a:r>
              <a:rPr lang="en-US" altLang="ko-KR" dirty="0" smtClean="0"/>
              <a:t>) </a:t>
            </a:r>
            <a:r>
              <a:rPr lang="en-US" altLang="ko-KR" dirty="0" smtClean="0"/>
              <a:t>8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io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sys.stdout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io.TextIOWrapper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io.BytesIO</a:t>
            </a:r>
            <a:r>
              <a:rPr lang="en-US" altLang="ko-KR" dirty="0" smtClean="0"/>
              <a:t>(), encoding=</a:t>
            </a:r>
            <a:r>
              <a:rPr lang="en-US" altLang="ko-KR" dirty="0" err="1" smtClean="0"/>
              <a:t>default_encoding</a:t>
            </a:r>
            <a:r>
              <a:rPr lang="en-US" altLang="ko-KR" dirty="0" smtClean="0"/>
              <a:t>, errors='replace')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Traceback (most recent call last):</a:t>
            </a:r>
          </a:p>
          <a:p>
            <a:r>
              <a:rPr lang="ko-KR" altLang="en-US" dirty="0" smtClean="0"/>
              <a:t>  File "UI_ver10.6_Test.py", line 16, in &lt;module&gt;</a:t>
            </a:r>
          </a:p>
          <a:p>
            <a:r>
              <a:rPr lang="ko-KR" altLang="en-US" dirty="0" smtClean="0"/>
              <a:t>    sys.stdout = io.TextIOWrapper(io.BytesIO(), encoding=sys.stdout.encoding, errors=sys.stdout.errors)</a:t>
            </a:r>
          </a:p>
          <a:p>
            <a:r>
              <a:rPr lang="ko-KR" altLang="en-US" dirty="0" smtClean="0"/>
              <a:t>AttributeError: 'NoneType' object has no attribute 'encoding'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98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9027" y="415150"/>
            <a:ext cx="8822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10</a:t>
            </a:r>
            <a:r>
              <a:rPr lang="en-US" altLang="ko-KR" dirty="0" smtClean="0"/>
              <a:t>) </a:t>
            </a:r>
            <a:r>
              <a:rPr lang="en-US" altLang="ko-KR" dirty="0" smtClean="0"/>
              <a:t>9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 </a:t>
            </a:r>
            <a:r>
              <a:rPr lang="ko-KR" altLang="en-US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en-US" altLang="ko-KR" dirty="0" err="1" smtClean="0"/>
              <a:t>io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default_encoding</a:t>
            </a:r>
            <a:r>
              <a:rPr lang="en-US" altLang="ko-KR" dirty="0" smtClean="0"/>
              <a:t> = 'utf-8'  # </a:t>
            </a:r>
            <a:r>
              <a:rPr lang="ko-KR" altLang="en-US" smtClean="0"/>
              <a:t>기본 인코딩을 설정합니다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sys.stdout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io.TextIOWrapper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io.BytesIO</a:t>
            </a:r>
            <a:r>
              <a:rPr lang="en-US" altLang="ko-KR" dirty="0" smtClean="0"/>
              <a:t>(), encoding=</a:t>
            </a:r>
            <a:r>
              <a:rPr lang="en-US" altLang="ko-KR" dirty="0" err="1" smtClean="0"/>
              <a:t>default_encoding</a:t>
            </a:r>
            <a:r>
              <a:rPr lang="en-US" altLang="ko-KR" dirty="0" smtClean="0"/>
              <a:t>, errors='replace')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096" y="2305050"/>
            <a:ext cx="613410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3055</TotalTime>
  <Words>195</Words>
  <Application>Microsoft Office PowerPoint</Application>
  <PresentationFormat>와이드스크린</PresentationFormat>
  <Paragraphs>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원종권/선임연구원/TV UHD1 Project(jongkwon77.won@lge.com)</dc:creator>
  <cp:lastModifiedBy>원종권/선임연구원/TV UHD1 Project(jongkwon77.won@lge.com)</cp:lastModifiedBy>
  <cp:revision>14</cp:revision>
  <dcterms:created xsi:type="dcterms:W3CDTF">2024-01-08T07:01:23Z</dcterms:created>
  <dcterms:modified xsi:type="dcterms:W3CDTF">2024-01-10T09:56:54Z</dcterms:modified>
</cp:coreProperties>
</file>