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78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X3" id="{0313DAC0-E302-4CD4-AEAE-A5274EC46C8A}">
          <p14:sldIdLst>
            <p14:sldId id="13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3" autoAdjust="0"/>
    <p:restoredTop sz="97476" autoAdjust="0"/>
  </p:normalViewPr>
  <p:slideViewPr>
    <p:cSldViewPr snapToGrid="0">
      <p:cViewPr varScale="1">
        <p:scale>
          <a:sx n="116" d="100"/>
          <a:sy n="116" d="100"/>
        </p:scale>
        <p:origin x="24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555-8A23-462C-8D55-CA942BE13BE7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C45E-EB97-4C03-B1C9-2DAC079F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C1C6-55C3-4345-B686-D084586F1103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488333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pPr>
              <a:buFont typeface="Symbol" pitchFamily="18" charset="2"/>
              <a:buNone/>
              <a:defRPr/>
            </a:pPr>
            <a:endParaRPr kumimoji="0" lang="ko-KR" altLang="en-US" sz="900">
              <a:solidFill>
                <a:srgbClr val="000000"/>
              </a:solidFill>
              <a:latin typeface="돋움" pitchFamily="50" charset="-127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8714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36768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S,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임지원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Y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2023.12.07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262501"/>
              </p:ext>
            </p:extLst>
          </p:nvPr>
        </p:nvGraphicFramePr>
        <p:xfrm>
          <a:off x="357859" y="635562"/>
          <a:ext cx="11588474" cy="6041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7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0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배포용 가이드 업데이트 진행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업데이트된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등 과제 진행상황 반영 추가 업데이트 진행 예정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(~12/8)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모듈의 </a:t>
                      </a:r>
                      <a:r>
                        <a:rPr kumimoji="1"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크기별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최적 설치조건의 차이가 </a:t>
                      </a:r>
                      <a:r>
                        <a:rPr kumimoji="1"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있을것으로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추정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설치 조건 정합화 </a:t>
                      </a:r>
                      <a:r>
                        <a:rPr kumimoji="1" lang="ko-KR" altLang="en-US" sz="900" kern="1200" baseline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검토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en-US" altLang="ko-KR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Data Set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 진행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Creo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내에서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View type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shading with reflections,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색상을 유사하게 설정하여 판정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진행 중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(4/63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완료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연내 구성 완료 예정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모델별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완료 후 현물검증 진행 및 판정 정확도 개선작업 필요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대체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Tool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확인중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생기원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MAVIN-Cloud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등 사내 대체 가능한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Tool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확인중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김하성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UI </a:t>
                      </a:r>
                      <a:r>
                        <a:rPr kumimoji="1" lang="ko-KR" altLang="en-US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 기능 구현 및 </a:t>
                      </a:r>
                      <a:r>
                        <a:rPr kumimoji="1" lang="en-US" altLang="ko-KR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Yolov5 </a:t>
                      </a:r>
                      <a:r>
                        <a:rPr kumimoji="1" lang="ko-KR" altLang="en-US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판정 시스템과의 연동을 위한 코딩 진행 중</a:t>
                      </a:r>
                      <a:r>
                        <a:rPr kumimoji="1" lang="en-US" altLang="ko-KR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연내 완료 목표</a:t>
                      </a:r>
                      <a:r>
                        <a:rPr kumimoji="1" lang="en-US" altLang="ko-KR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:  UI </a:t>
                      </a:r>
                      <a:r>
                        <a:rPr kumimoji="1" lang="ko-KR" altLang="en-US" sz="900" kern="1200" baseline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내에서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Yolov5</a:t>
                      </a:r>
                      <a:r>
                        <a:rPr kumimoji="1" lang="ko-KR" altLang="en-US" sz="900" kern="1200" baseline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활용한 실시간 양불 판정 진행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UI </a:t>
                      </a:r>
                      <a:r>
                        <a:rPr kumimoji="1" lang="ko-KR" altLang="en-US" sz="900" kern="1200" baseline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추가 개선 진행 예정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배포용 </a:t>
                      </a:r>
                      <a:r>
                        <a:rPr kumimoji="1" lang="ko-KR" altLang="en-US" sz="900" kern="1200" baseline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가이드 </a:t>
                      </a:r>
                      <a:r>
                        <a:rPr kumimoji="1"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최종 업데이트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과제 진행상황 반영 업데이트 진행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판정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사용 방법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효과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업체 지원 필요사항 등 기입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 작업 진행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통한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지속 개선을 통해 판정 정확도 증대</a:t>
                      </a: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연내 구성 완료 </a:t>
                      </a:r>
                      <a:r>
                        <a:rPr lang="ko-KR" altLang="en-US" sz="900" kern="1200" baseline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예정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대체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Tool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확인 중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김하성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S)</a:t>
                      </a: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프로그램의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추가 개선 작업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양불판정 결과 확인 등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 기능 구현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 설치 조건 최적화 진행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Data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 완료 후 인치별 최적화 진행 예정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6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rgbClr val="00B05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trike="noStrike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87" y="3767798"/>
            <a:ext cx="4038600" cy="279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154243</TotalTime>
  <Words>324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LG스마트체 Regular</vt:lpstr>
      <vt:lpstr>돋움</vt:lpstr>
      <vt:lpstr>맑은 고딕</vt:lpstr>
      <vt:lpstr>Arial</vt:lpstr>
      <vt:lpstr>Calibri</vt:lpstr>
      <vt:lpstr>Symbol</vt:lpstr>
      <vt:lpstr>Wingdings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김현구/책임연구원/TV NanoCell Project(hyungu09.kim@lge.com)</dc:creator>
  <cp:lastModifiedBy>원종권/연구원/TV NanoCell Project(jongkwon77.won@lge.com)</cp:lastModifiedBy>
  <cp:revision>884</cp:revision>
  <cp:lastPrinted>2022-06-13T05:15:12Z</cp:lastPrinted>
  <dcterms:created xsi:type="dcterms:W3CDTF">2022-04-07T07:03:10Z</dcterms:created>
  <dcterms:modified xsi:type="dcterms:W3CDTF">2023-12-07T06:59:35Z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2023-12-07T06:59:20Z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fd320d5b-609d-47b8-9e84-e3f885aeb1ac</vt:lpwstr>
  </property>
  <property fmtid="{D5CDD505-2E9C-101B-9397-08002B2CF9AE}" pid="8" name="MSIP_Label_cc6ed9fc-fefc-4a0c-a6d6-10cf236c0d4f_ContentBits">
    <vt:lpwstr>1</vt:lpwstr>
  </property>
</Properties>
</file>