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377" r:id="rId2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X3" id="{0313DAC0-E302-4CD4-AEAE-A5274EC46C8A}">
          <p14:sldIdLst>
            <p14:sldId id="1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3" autoAdjust="0"/>
    <p:restoredTop sz="97476" autoAdjust="0"/>
  </p:normalViewPr>
  <p:slideViewPr>
    <p:cSldViewPr snapToGrid="0">
      <p:cViewPr varScale="1">
        <p:scale>
          <a:sx n="105" d="100"/>
          <a:sy n="105" d="100"/>
        </p:scale>
        <p:origin x="10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C8555-8A23-462C-8D55-CA942BE13BE7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FC45E-EB97-4C03-B1C9-2DAC079F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2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8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9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4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2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9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1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7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C1C6-55C3-4345-B686-D084586F1103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0" y="488333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pPr>
              <a:buFont typeface="Symbol" pitchFamily="18" charset="2"/>
              <a:buNone/>
              <a:defRPr/>
            </a:pPr>
            <a:endParaRPr kumimoji="0" lang="ko-KR" altLang="en-US" sz="900">
              <a:solidFill>
                <a:srgbClr val="000000"/>
              </a:solidFill>
              <a:latin typeface="돋움" pitchFamily="50" charset="-127"/>
              <a:ea typeface="돋움" pitchFamily="50" charset="-127"/>
              <a:sym typeface="Wingdings" pitchFamily="2" charset="2"/>
            </a:endParaRPr>
          </a:p>
        </p:txBody>
      </p:sp>
      <p:sp>
        <p:nvSpPr>
          <p:cNvPr id="8" name="MSIPCMContentMarking" descr="{&quot;HashCode&quot;:-1860332160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8714"/>
            <a:ext cx="2755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en-US" altLang="ko-KR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LV3 </a:t>
            </a:r>
            <a:r>
              <a:rPr lang="ko-KR" altLang="en-US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과제 진행현황</a:t>
            </a:r>
            <a:endParaRPr kumimoji="0" lang="ko-KR" altLang="en-US" sz="20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Text Box 101"/>
          <p:cNvSpPr txBox="1">
            <a:spLocks noChangeArrowheads="1"/>
          </p:cNvSpPr>
          <p:nvPr/>
        </p:nvSpPr>
        <p:spPr bwMode="auto">
          <a:xfrm>
            <a:off x="11270770" y="18127"/>
            <a:ext cx="836768" cy="4570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b" anchorCtr="1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TV UHD1 PJT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원종권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S,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임지원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Y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2023.11.23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0126CBF6-BD6B-4D6B-A960-9A2611280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309922"/>
              </p:ext>
            </p:extLst>
          </p:nvPr>
        </p:nvGraphicFramePr>
        <p:xfrm>
          <a:off x="357859" y="635562"/>
          <a:ext cx="11588474" cy="6041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1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910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73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금주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차주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0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진행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조건 최적화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UHD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급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및 삼각대 입고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및 설치 완료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높이 및 각도에 따른 판정 성능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유의차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검증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높이 및 각도에 따른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유의차가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존재하여 최적조건 검증 중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높이 및 각도 편차에 따른 성능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유의차를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최소화 하기 위해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을 통한 개선이 필요할 것으로 추정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측정 거리에 따른 판정 성능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유의차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검증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: 1.5m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에서 판정성능이 가장 좋은 것으로 추정됨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실제 라인 환경 감안하여 판정 거리의 개선이 가능한지 확인 필요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kumimoji="1"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작업 진행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Creo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내에서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View type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shading with reflections,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색상을 유사하게 설정하여 판정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23Y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개발모델 전체에 대한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 진행 중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(1/63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완료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연내 구성 완료 예정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 완료 후 현물검증 진행 및 판정 정확도 개선작업 필요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프로그램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구축작업 진행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임지원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Qt5, Qt5 Designer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 활용하여 초기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구상 완료 및 편의성 증대를 위한 개선작업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내 일부 기능 구현 완료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Combo Box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 활용한 모델명 선택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PC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카메라선택 등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Yolov5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판정 시스템간 연동을 위한 별도 코딩작업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필요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연내 완료 목표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초기 판정 모델 실장님 보고 완료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(11/16)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불량 판정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업체 배포용 가이드 작성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12/12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일로 예정된 실장님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IN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출장 이전 업체 설명을 위한 가이드 작성 예정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판정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사용 방법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효과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업체 지원 필요사항 등 기입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조건 최적화 진행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측정 거리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높이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각도별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성능차이 비교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카메라 설치 조건 지속 개선 및 설치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메뉴얼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작성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및 판정 정확도 증대 작업 진행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 통한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지속 개선을 통해 판정 정확도 증대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23Y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개발모델 전체에 대한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연내 구성 완료 예정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프로그램의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개선작업 진행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임지원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Qt5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 활용하여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작업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기능 구현과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Yolov5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판정 시스템간 연동을 위한 별도 코딩작업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6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주요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rgbClr val="00B05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trike="noStrike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3" y="3656293"/>
            <a:ext cx="400390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146943</TotalTime>
  <Words>381</Words>
  <Application>Microsoft Office PowerPoint</Application>
  <PresentationFormat>와이드스크린</PresentationFormat>
  <Paragraphs>46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LG스마트체 Regular</vt:lpstr>
      <vt:lpstr>돋움</vt:lpstr>
      <vt:lpstr>맑은 고딕</vt:lpstr>
      <vt:lpstr>Arial</vt:lpstr>
      <vt:lpstr>Calibri</vt:lpstr>
      <vt:lpstr>Symbol</vt:lpstr>
      <vt:lpstr>Wingdings</vt:lpstr>
      <vt:lpstr>Office 테마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김현구/책임연구원/TV NanoCell Project(hyungu09.kim@lge.com)</dc:creator>
  <cp:lastModifiedBy>원종권/연구원/TV NanoCell Project(jongkwon77.won@lge.com)</cp:lastModifiedBy>
  <cp:revision>863</cp:revision>
  <cp:lastPrinted>2022-06-13T05:15:12Z</cp:lastPrinted>
  <dcterms:created xsi:type="dcterms:W3CDTF">2022-04-07T07:03:10Z</dcterms:created>
  <dcterms:modified xsi:type="dcterms:W3CDTF">2023-11-22T02:09:22Z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2023-11-22T02:09:21Z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9e76d407-47d8-41be-8cbe-1f9782635f09</vt:lpwstr>
  </property>
  <property fmtid="{D5CDD505-2E9C-101B-9397-08002B2CF9AE}" pid="8" name="MSIP_Label_cc6ed9fc-fefc-4a0c-a6d6-10cf236c0d4f_ContentBits">
    <vt:lpwstr>1</vt:lpwstr>
  </property>
</Properties>
</file>