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377" r:id="rId2"/>
    <p:sldId id="1378" r:id="rId3"/>
    <p:sldId id="1379" r:id="rId4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77"/>
            <p14:sldId id="1378"/>
            <p14:sldId id="1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2023.11.23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09922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UHD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급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삼각대 입고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설치 완료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높이 및 각도에 따른 판정 성능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검증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높이 및 각도에 따른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유의차가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존재하여 최적조건 검증 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높이 및 각도 편차에 따른 성능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유의차를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최소화 하기 위해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통한 개선이 필요할 것으로 추정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측정 거리에 따른 판정 성능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검증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: 1.5m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에서 판정성능이 가장 좋은 것으로 추정됨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실제 라인 환경 감안하여 판정 거리의 개선이 가능한지 확인 필요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Creo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내에서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View type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shading with reflections,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색상을 유사하게 설정하여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진행 중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(1/63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구성 완료 예정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완료 후 현물검증 진행 및 판정 정확도 개선작업 필요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Qt5, Qt5 Designer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활용하여 초기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구상 완료 및 편의성 증대를 위한 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일부 기능 구현 완료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Combo Box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활용한 모델명 선택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PC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카메라선택 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Yolov5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시스템간 연동을 위한 별도 코딩작업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완료 목표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초기 판정 모델 실장님 보고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(11/16)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작성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12/12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일로 예정된 실장님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IN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출장 이전 업체 설명을 위한 가이드 작성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사용 방법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효과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업체 지원 필요사항 등 기입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측정 거리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성능차이 비교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카메라 설치 조건 지속 개선 및 설치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메뉴얼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작성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통한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지속 개선을 통해 판정 정확도 증대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구성 완료 예정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Qt5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활용하여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기능 구현과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시스템간 연동을 위한 별도 코딩작업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06" y="3657600"/>
            <a:ext cx="4038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2023.11.30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77042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모듈과 카메라가 수직 각도일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판정 성능이 가장 좋은 것으로 판단됨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연구소 보유 대차 기준 카메라가 아래쪽으로 약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ㄹ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Creo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내에서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View type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shading with reflections,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색상을 유사하게 설정하여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진행 중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(1/63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구성 완료 예정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완료 후 현물검증 진행 및 판정 정확도 개선작업 필요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Qt5, Qt5 Designer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활용하여 초기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구상 완료 및 편의성 증대를 위한 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일부 기능 구현 완료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Combo Box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활용한 모델명 선택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PC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카메라선택 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Yolov5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시스템간 연동을 위한 별도 코딩작업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완료 목표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초기 판정 모델 실장님 보고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(11/16)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작성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12/12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일로 예정된 실장님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IN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출장 이전 업체 설명을 위한 가이드 작성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사용 방법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효과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업체 지원 필요사항 등 기입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측정 거리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성능차이 비교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카메라 설치 조건 지속 개선 및 설치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메뉴얼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작성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통한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지속 개선을 통해 판정 정확도 증대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구성 완료 예정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Qt5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활용하여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기능 구현과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시스템간 연동을 위한 별도 코딩작업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06" y="3657600"/>
            <a:ext cx="40386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16817" y="2291024"/>
            <a:ext cx="1225899" cy="2150348"/>
            <a:chOff x="1416817" y="2291024"/>
            <a:chExt cx="1225899" cy="2150348"/>
          </a:xfrm>
        </p:grpSpPr>
        <p:sp>
          <p:nvSpPr>
            <p:cNvPr id="2" name="직사각형 1"/>
            <p:cNvSpPr/>
            <p:nvPr/>
          </p:nvSpPr>
          <p:spPr>
            <a:xfrm>
              <a:off x="1416817" y="2291024"/>
              <a:ext cx="341644" cy="21503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758461" y="4089679"/>
              <a:ext cx="884255" cy="351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 rot="14966779">
            <a:off x="969664" y="2693915"/>
            <a:ext cx="2461847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381229">
            <a:off x="2061213" y="3830417"/>
            <a:ext cx="540000" cy="540000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46401" y="3707841"/>
            <a:ext cx="409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85°</a:t>
            </a:r>
            <a:endParaRPr lang="ko-KR" altLang="en-US" sz="11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40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154039</TotalTime>
  <Words>710</Words>
  <Application>Microsoft Office PowerPoint</Application>
  <PresentationFormat>와이드스크린</PresentationFormat>
  <Paragraphs>89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868</cp:revision>
  <cp:lastPrinted>2022-06-13T05:15:12Z</cp:lastPrinted>
  <dcterms:created xsi:type="dcterms:W3CDTF">2022-04-07T07:03:10Z</dcterms:created>
  <dcterms:modified xsi:type="dcterms:W3CDTF">2023-11-27T00:26:03Z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2023-11-27T00:26:03Z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43259668-a061-41ca-b71e-b228c6448bf6</vt:lpwstr>
  </property>
  <property fmtid="{D5CDD505-2E9C-101B-9397-08002B2CF9AE}" pid="8" name="MSIP_Label_cc6ed9fc-fefc-4a0c-a6d6-10cf236c0d4f_ContentBits">
    <vt:lpwstr>1</vt:lpwstr>
  </property>
</Properties>
</file>