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383" r:id="rId2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X3" id="{0313DAC0-E302-4CD4-AEAE-A5274EC46C8A}">
          <p14:sldIdLst>
            <p14:sldId id="13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7" autoAdjust="0"/>
    <p:restoredTop sz="97476" autoAdjust="0"/>
  </p:normalViewPr>
  <p:slideViewPr>
    <p:cSldViewPr snapToGrid="0">
      <p:cViewPr varScale="1">
        <p:scale>
          <a:sx n="106" d="100"/>
          <a:sy n="106" d="100"/>
        </p:scale>
        <p:origin x="25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9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C8555-8A23-462C-8D55-CA942BE13BE7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FC45E-EB97-4C03-B1C9-2DAC079FB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2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8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9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8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24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2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9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1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7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C1C6-55C3-4345-B686-D084586F1103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0" y="488333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pPr>
              <a:buFont typeface="Symbol" pitchFamily="18" charset="2"/>
              <a:buNone/>
              <a:defRPr/>
            </a:pPr>
            <a:endParaRPr kumimoji="0" lang="ko-KR" altLang="en-US" sz="900">
              <a:solidFill>
                <a:srgbClr val="000000"/>
              </a:solidFill>
              <a:latin typeface="돋움" pitchFamily="50" charset="-127"/>
              <a:ea typeface="돋움" pitchFamily="50" charset="-127"/>
              <a:sym typeface="Wingdings" pitchFamily="2" charset="2"/>
            </a:endParaRPr>
          </a:p>
        </p:txBody>
      </p:sp>
      <p:sp>
        <p:nvSpPr>
          <p:cNvPr id="8" name="MSIPCMContentMarking" descr="{&quot;HashCode&quot;:-1860332160,&quot;Placement&quot;:&quot;Header&quot;,&quot;Top&quot;:0.0,&quot;Left&quot;:413.954651,&quot;SlideWidth&quot;:960,&quot;SlideHeight&quot;:540}"/>
          <p:cNvSpPr txBox="1"/>
          <p:nvPr userDrawn="1"/>
        </p:nvSpPr>
        <p:spPr>
          <a:xfrm>
            <a:off x="5257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 smtClean="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0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8714"/>
            <a:ext cx="2755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en-US" altLang="ko-KR" sz="12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DX LV3 </a:t>
            </a:r>
            <a:r>
              <a:rPr lang="ko-KR" altLang="en-US" sz="20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과제 진행현황</a:t>
            </a:r>
            <a:endParaRPr kumimoji="0" lang="ko-KR" altLang="en-US" sz="20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Text Box 101"/>
          <p:cNvSpPr txBox="1">
            <a:spLocks noChangeArrowheads="1"/>
          </p:cNvSpPr>
          <p:nvPr/>
        </p:nvSpPr>
        <p:spPr bwMode="auto">
          <a:xfrm>
            <a:off x="11270770" y="18127"/>
            <a:ext cx="809517" cy="45704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b" anchorCtr="1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TV UHD1 PJT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김현구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C, 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원종권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S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2023.2.1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0126CBF6-BD6B-4D6B-A960-9A2611280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44010"/>
              </p:ext>
            </p:extLst>
          </p:nvPr>
        </p:nvGraphicFramePr>
        <p:xfrm>
          <a:off x="357859" y="587937"/>
          <a:ext cx="11588474" cy="6113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1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910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44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금주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차주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82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진행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불량 판정 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System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업체 배포용 가이드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배포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(BM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社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/ Press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社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추가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가이드 및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Pilot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실행 프로그램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전체 공유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1/25)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양불 판정 프로그램 내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구축작업 진행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Beta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버전 구현 완료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및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Exe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파일 구현 에러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수정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UI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내 일부 기능 추가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기능구현을 위한 아이콘 등 배치 완료</a:t>
                      </a:r>
                      <a:endParaRPr kumimoji="1"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  1) FPS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표시 기능 추가 예정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추후 실시간 판정 진행 시 카메라의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FPS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를 낮추어서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PC CPU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점유율을 낮추기 위함</a:t>
                      </a:r>
                      <a:endParaRPr kumimoji="1"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  2) Camera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배율 조절 기능 추가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라인 환경에 맞추어 카메라 배율을 조절하기 위함</a:t>
                      </a:r>
                      <a:endParaRPr kumimoji="1"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  3)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기타 업데이트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프로그램 상태표시줄 내 아이콘 및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LG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로고 추가</a:t>
                      </a:r>
                      <a:endParaRPr kumimoji="1"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인도네시아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Test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용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Camera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핸드 캐리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완료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(1/23)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합동 생산 라인 카메라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Test </a:t>
                      </a:r>
                      <a:r>
                        <a:rPr kumimoji="1" lang="ko-KR" altLang="en-US" sz="900" kern="1200" baseline="0" dirty="0" err="1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진행중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김주성 차장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 :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카메라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Test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결과 반영하여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및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개선작업 진행 예정</a:t>
                      </a:r>
                      <a:endParaRPr kumimoji="1"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→ 천장에 카메라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고정시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측정 거리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각도 등의 조건을 변화하기 어려워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을 통한 개선 필요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4.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신규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DX Lv3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과제 진행 지원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IC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법인 이창현 팀장 요청으로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Back Cover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외관 스크래치 불량 검출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System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과제 수행 지원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팀내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김동현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가 과제 수행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5. DX Lv3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인증심사 준비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Dx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Lv3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사전심사 완료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(1/25)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Feedback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사항 반영 과제 보완 진행 중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System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개선작업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MOBASU System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업체 배포를 위한 용량 축소 작업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UI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개선작업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진행중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FPS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표시 및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Camera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배율 조정 등 생성한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기능 구현</a:t>
                      </a:r>
                      <a:endParaRPr kumimoji="1" lang="en-US" altLang="ko-KR" sz="900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. Data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Set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및 판정 정확도 증대 작업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시작라인 파일럿 검증모델 선정 후 판정 정확도 증대 작업 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팀내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23Y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개발모델 전체에 대한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IN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현지 상황에 맞는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Camera Test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및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작업 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→ 천장에 카메라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고정시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측정 거리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각도 등의 조건을 변화하기 어려워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을 통한 개선 필요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인도네시아 협력업체 생산 라인 카메라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Test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합동 생산 라인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Test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 후 타 업체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희성 및 기타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협력사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 Test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 예정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업체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Feedback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사항 취합 후 프로그램 개선 작업 진행</a:t>
                      </a:r>
                      <a:endParaRPr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4.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신규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DX Lv3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과제 진행 지원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이창현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 /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김동현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</a:t>
                      </a: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5.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인도네시아 출장 일정 수립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출장 기간 및 세부 일정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비용 등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10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주요 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Exe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파일로 변환하여 실행 시 에러 발생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Offline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에서 구동 가능 하도록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Code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수정 완료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구동 프로그램의 용량 문제 해결 완료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압축시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1GB,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압축해제시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3GB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로 메일을 통한 업체 배포 가능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프로그램 </a:t>
                      </a:r>
                      <a:r>
                        <a:rPr kumimoji="1" lang="ko-KR" altLang="en-US" sz="900" kern="1200" baseline="0" dirty="0" err="1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실행시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CPU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이용률이 과도하여 강제종료 현상 발생</a:t>
                      </a:r>
                      <a:endParaRPr kumimoji="1"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→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Yolov5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자체의 문제로 추가 개선 방법 </a:t>
                      </a:r>
                      <a:r>
                        <a:rPr kumimoji="1" lang="ko-KR" altLang="en-US" sz="900" kern="1200" baseline="0" dirty="0" err="1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모색중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이현숙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 </a:t>
                      </a:r>
                      <a:r>
                        <a:rPr kumimoji="1" lang="ko-KR" altLang="en-US" sz="900" kern="1200" baseline="0" dirty="0" err="1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지원중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1" lang="en-US" altLang="ko-KR" sz="900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trike="noStrike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DX Lv3 </a:t>
                      </a:r>
                      <a:r>
                        <a:rPr lang="ko-KR" altLang="en-US" sz="900" strike="noStrike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이론평가 준비</a:t>
                      </a:r>
                      <a:r>
                        <a:rPr lang="en-US" altLang="ko-KR" sz="900" strike="noStrike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(3/21)</a:t>
                      </a:r>
                      <a:endParaRPr lang="en-US" altLang="ko-KR" sz="900" strike="noStrike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300" y="3998242"/>
            <a:ext cx="3605502" cy="27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2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175835</TotalTime>
  <Words>476</Words>
  <Application>Microsoft Office PowerPoint</Application>
  <PresentationFormat>와이드스크린</PresentationFormat>
  <Paragraphs>57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LG스마트체 Regular</vt:lpstr>
      <vt:lpstr>돋움</vt:lpstr>
      <vt:lpstr>맑은 고딕</vt:lpstr>
      <vt:lpstr>Arial</vt:lpstr>
      <vt:lpstr>Calibri</vt:lpstr>
      <vt:lpstr>Symbol</vt:lpstr>
      <vt:lpstr>Wingdings</vt:lpstr>
      <vt:lpstr>Office 테마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김현구/책임연구원/TV NanoCell Project(hyungu09.kim@lge.com)</dc:creator>
  <cp:lastModifiedBy>원종권/연구원/TV NanoCell Project(jongkwon77.won@lge.com)</cp:lastModifiedBy>
  <cp:revision>916</cp:revision>
  <cp:lastPrinted>2022-06-13T05:15:12Z</cp:lastPrinted>
  <dcterms:created xsi:type="dcterms:W3CDTF">2022-04-07T07:03:10Z</dcterms:created>
  <dcterms:modified xsi:type="dcterms:W3CDTF">2024-02-01T07:05:33Z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2024-02-01T07:05:33Z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a92cd4e7-4ccf-4c1b-b149-cce12399bd18</vt:lpwstr>
  </property>
  <property fmtid="{D5CDD505-2E9C-101B-9397-08002B2CF9AE}" pid="8" name="MSIP_Label_cc6ed9fc-fefc-4a0c-a6d6-10cf236c0d4f_ContentBits">
    <vt:lpwstr>1</vt:lpwstr>
  </property>
</Properties>
</file>