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9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3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2A03-BA05-46B7-A49F-6259E85FEC3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4690-7371-43AB-971D-4535FAF6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5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1624012"/>
            <a:ext cx="4200525" cy="3609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4746" y="436605"/>
            <a:ext cx="789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30</a:t>
            </a:r>
            <a:r>
              <a:rPr lang="ko-KR" altLang="en-US" smtClean="0"/>
              <a:t>장의 이미지를 </a:t>
            </a:r>
            <a:r>
              <a:rPr lang="en-US" altLang="ko-KR" dirty="0" smtClean="0"/>
              <a:t>8:2</a:t>
            </a:r>
            <a:r>
              <a:rPr lang="ko-KR" altLang="en-US" smtClean="0"/>
              <a:t>로 분류하여 </a:t>
            </a:r>
            <a:r>
              <a:rPr lang="en-US" altLang="ko-KR" dirty="0" smtClean="0"/>
              <a:t>Dataset </a:t>
            </a:r>
            <a:r>
              <a:rPr lang="ko-KR" altLang="en-US" smtClean="0"/>
              <a:t>생성 후 </a:t>
            </a:r>
            <a:r>
              <a:rPr lang="en-US" altLang="ko-KR" dirty="0" smtClean="0"/>
              <a:t>Cam</a:t>
            </a:r>
            <a:r>
              <a:rPr lang="ko-KR" altLang="en-US" smtClean="0"/>
              <a:t>을 활용하여 검증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1352" t="13774" r="71959" b="68849"/>
          <a:stretch/>
        </p:blipFill>
        <p:spPr>
          <a:xfrm>
            <a:off x="262350" y="2381037"/>
            <a:ext cx="5077432" cy="31798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95" y="3173569"/>
            <a:ext cx="3085870" cy="25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157" y="65078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거리에 따른 </a:t>
            </a:r>
            <a:r>
              <a:rPr lang="ko-KR" altLang="en-US" dirty="0" err="1" smtClean="0"/>
              <a:t>유의차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3979" y="54081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1.5m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36477" y="56676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586" y="1270271"/>
            <a:ext cx="4779329" cy="36441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8" y="1415944"/>
            <a:ext cx="3625856" cy="2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9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19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원종권/선임연구원/TV UHD1 Project(jongkwon77.won@lge.com)</dc:creator>
  <cp:lastModifiedBy>원종권/선임연구원/TV UHD1 Project(jongkwon77.won@lge.com)</cp:lastModifiedBy>
  <cp:revision>5</cp:revision>
  <dcterms:created xsi:type="dcterms:W3CDTF">2023-11-09T06:15:44Z</dcterms:created>
  <dcterms:modified xsi:type="dcterms:W3CDTF">2023-11-14T08:46:11Z</dcterms:modified>
</cp:coreProperties>
</file>