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9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2023.12.14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36400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희성전자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성진정밀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VOC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청취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상세설명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제반사항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공유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정합화 및 개선작업 지속 진행 중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(4/63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기반 판정 가능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기능 업데이트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Lake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폴더 내 양불 판정용 </a:t>
                      </a:r>
                      <a:r>
                        <a:rPr kumimoji="1" lang="en-US" altLang="ko-KR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불러오기를 통한 모델명 선택기능 구현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 판정 화면업데이트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직관적인 판정을 위한 색상 표기 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 및 설명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희성전자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성진정밀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VOC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회신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상세설명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제반사항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공유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평택 시작라인에서의 파일럿 검증 진행 준비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 필요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대체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확인 중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김하성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S)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최적화 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 DX3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교육 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시험 부재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(12/18~21)</a:t>
                      </a: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6" y="3872243"/>
            <a:ext cx="3884873" cy="2722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6822" y="4390768"/>
            <a:ext cx="2858529" cy="2174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7257" y="4007710"/>
            <a:ext cx="927490" cy="300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7108" y="5478162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원활한 양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불 판정을 위한 색 구분 구현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034747" y="4065122"/>
            <a:ext cx="2629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Data_Lake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폴더 내 파일 불러오기 구현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03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165501</TotalTime>
  <Words>299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890</cp:revision>
  <cp:lastPrinted>2022-06-13T05:15:12Z</cp:lastPrinted>
  <dcterms:created xsi:type="dcterms:W3CDTF">2022-04-07T07:03:10Z</dcterms:created>
  <dcterms:modified xsi:type="dcterms:W3CDTF">2023-12-21T02:47:10Z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2023-12-21T02:47:04Z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a5d468e2-3d3d-4f5a-ac56-1da417ca6c4f</vt:lpwstr>
  </property>
  <property fmtid="{D5CDD505-2E9C-101B-9397-08002B2CF9AE}" pid="8" name="MSIP_Label_cc6ed9fc-fefc-4a0c-a6d6-10cf236c0d4f_ContentBits">
    <vt:lpwstr>1</vt:lpwstr>
  </property>
</Properties>
</file>