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79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16" d="100"/>
          <a:sy n="116" d="100"/>
        </p:scale>
        <p:origin x="243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2023.12.14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536400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희성전자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성진정밀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측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VOC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청취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시스템 상세설명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제반사항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공유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정합화 및 개선작업 지속 진행 중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en-US" altLang="ko-KR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진행 중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(4/63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완료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완료 후 현물검증 진행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기반 판정 가능 및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내 기능 업데이트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Lake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폴더 내 양불 판정용 </a:t>
                      </a:r>
                      <a:r>
                        <a:rPr kumimoji="1" lang="en-US" altLang="ko-KR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불러오기를 통한 모델명 선택기능 구현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 판정 화면업데이트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직관적인 판정을 위한 색상 표기 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 및 설명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희성전자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성진정밀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VOC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회신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시스템 상세설명 및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제반사항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공유 등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평택 시작라인에서의 파일럿 검증 진행 준비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진행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시연 가능한 수준으로의 판정 정확도 증대 필요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대체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Tool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확인 중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김하성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S)</a:t>
                      </a: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개선 작업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완료 후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최적화 진행 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 DX3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교육 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</a:t>
                      </a:r>
                      <a:r>
                        <a:rPr lang="ko-KR" altLang="en-US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시험 부재</a:t>
                      </a:r>
                      <a:r>
                        <a:rPr lang="en-US" altLang="ko-KR" sz="900" strike="noStrike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(12/18~21)</a:t>
                      </a: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256" y="3872243"/>
            <a:ext cx="3884873" cy="2722403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136822" y="4390768"/>
            <a:ext cx="2858529" cy="21747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107257" y="4007710"/>
            <a:ext cx="927490" cy="300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987108" y="5478162"/>
            <a:ext cx="26548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smtClean="0"/>
              <a:t>원활한 양</a:t>
            </a:r>
            <a:r>
              <a:rPr lang="en-US" altLang="ko-KR" sz="1100" dirty="0" smtClean="0"/>
              <a:t>/</a:t>
            </a:r>
            <a:r>
              <a:rPr lang="ko-KR" altLang="en-US" sz="1100" dirty="0" smtClean="0"/>
              <a:t>불 판정을 위한 색 구분 구현</a:t>
            </a:r>
            <a:endParaRPr lang="ko-KR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2034747" y="4065122"/>
            <a:ext cx="26292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 smtClean="0"/>
              <a:t>Data_Lake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폴더 내 파일 불러오기 구현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4903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155587</TotalTime>
  <Words>299</Words>
  <Application>Microsoft Office PowerPoint</Application>
  <PresentationFormat>와이드스크린</PresentationFormat>
  <Paragraphs>43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889</cp:revision>
  <cp:lastPrinted>2022-06-13T05:15:12Z</cp:lastPrinted>
  <dcterms:created xsi:type="dcterms:W3CDTF">2022-04-07T07:03:10Z</dcterms:created>
  <dcterms:modified xsi:type="dcterms:W3CDTF">2023-12-14T05:33:36Z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2023-12-14T05:33:29Z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dc99e54f-5ddd-40d8-a70f-a5eee191b789</vt:lpwstr>
  </property>
  <property fmtid="{D5CDD505-2E9C-101B-9397-08002B2CF9AE}" pid="8" name="MSIP_Label_cc6ed9fc-fefc-4a0c-a6d6-10cf236c0d4f_ContentBits">
    <vt:lpwstr>1</vt:lpwstr>
  </property>
</Properties>
</file>