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81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 autoAdjust="0"/>
    <p:restoredTop sz="97476" autoAdjust="0"/>
  </p:normalViewPr>
  <p:slideViewPr>
    <p:cSldViewPr snapToGrid="0">
      <p:cViewPr>
        <p:scale>
          <a:sx n="100" d="100"/>
          <a:sy n="100" d="100"/>
        </p:scale>
        <p:origin x="10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PowerPoint_______1.ppt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09517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김현구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2023.1.11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02305"/>
              </p:ext>
            </p:extLst>
          </p:nvPr>
        </p:nvGraphicFramePr>
        <p:xfrm>
          <a:off x="357859" y="587937"/>
          <a:ext cx="11588474" cy="598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(BM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Press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배포용 가이드 제작 및 배포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(12/22)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희성 및 협력업체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(Press/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사출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소집 화상회의 진행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시연을 위한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시연 가능한 수준으로의 판정 정확도 증대를 목표로 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예정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Beta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버전 구현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Exe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구현 에러 수정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추후 편의성 증대 및 개선진행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진행 예정 사항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Camera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배율 조절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발생 시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경보음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설치 조건 최적화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정합화 및 개선작업 지속 진행 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인치별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 조건 정합화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구매 품의 완료(입고일정 확인 중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6.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 Lv3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지원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IC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법인 이창현 팀장 요청으로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Back Cover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외관 스크래치 불량 검출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수행 지원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 Lv3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로 진행 예정이며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 내 과제 진행 희망 인원 확인 중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System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MOBASU 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배포를 위한 용량 축소 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UI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카메라 배율 조절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경보음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기능 등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/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편의성 증대 작업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검증모델 선정 후 판정 정확도 증대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완료 후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인치별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최적화 진행 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업체 설명회 시 천장에 카메라를 부착하는 방식을 제안하여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가능 여부 검토 필요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입고 일정 확인 및 발송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출장자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Hand carry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 Lv3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지원</a:t>
                      </a: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이창현</a:t>
                      </a: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과정 공유 및 필요 사항 지원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 내 </a:t>
                      </a: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Lv3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취득 희망 인원 </a:t>
                      </a:r>
                      <a:r>
                        <a:rPr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조사중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7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Exe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파일로 변환하여 실행 시 에러 발생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Offline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에서 구동 가능 하도록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Code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수정 완료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구동 프로그램의 용량이 과도하여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(6GB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이상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간소화 작업 필요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용량 축소 작업 불가할 경우 프로그램의 배포를 위한 방법 모색 필요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대용량 파일은 기존 방법으로 배포 불가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1926"/>
          <a:stretch/>
        </p:blipFill>
        <p:spPr>
          <a:xfrm>
            <a:off x="6437845" y="3328085"/>
            <a:ext cx="4573569" cy="2990337"/>
          </a:xfrm>
          <a:prstGeom prst="rect">
            <a:avLst/>
          </a:prstGeom>
        </p:spPr>
      </p:pic>
      <p:graphicFrame>
        <p:nvGraphicFramePr>
          <p:cNvPr id="8" name="개체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60977"/>
              </p:ext>
            </p:extLst>
          </p:nvPr>
        </p:nvGraphicFramePr>
        <p:xfrm>
          <a:off x="4295518" y="8900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프레젠테이션" showAsIcon="1" r:id="rId4" imgW="914400" imgH="771480" progId="PowerPoint.Show.12">
                  <p:embed/>
                </p:oleObj>
              </mc:Choice>
              <mc:Fallback>
                <p:oleObj name="프레젠테이션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5518" y="8900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90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165693</TotalTime>
  <Words>415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Microsoft 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905</cp:revision>
  <cp:lastPrinted>2022-06-13T05:15:12Z</cp:lastPrinted>
  <dcterms:created xsi:type="dcterms:W3CDTF">2022-04-07T07:03:10Z</dcterms:created>
  <dcterms:modified xsi:type="dcterms:W3CDTF">2024-01-11T07:24:47Z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2024-01-11T07:24:47Z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a4c0aaff-c5be-4546-93b8-57a7b385638f</vt:lpwstr>
  </property>
  <property fmtid="{D5CDD505-2E9C-101B-9397-08002B2CF9AE}" pid="8" name="MSIP_Label_cc6ed9fc-fefc-4a0c-a6d6-10cf236c0d4f_ContentBits">
    <vt:lpwstr>1</vt:lpwstr>
  </property>
</Properties>
</file>