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380" r:id="rId2"/>
  </p:sldIdLst>
  <p:sldSz cx="12192000" cy="6858000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X3" id="{0313DAC0-E302-4CD4-AEAE-A5274EC46C8A}">
          <p14:sldIdLst>
            <p14:sldId id="13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713" autoAdjust="0"/>
    <p:restoredTop sz="97476" autoAdjust="0"/>
  </p:normalViewPr>
  <p:slideViewPr>
    <p:cSldViewPr snapToGrid="0">
      <p:cViewPr varScale="1">
        <p:scale>
          <a:sx n="94" d="100"/>
          <a:sy n="94" d="100"/>
        </p:scale>
        <p:origin x="141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96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C8555-8A23-462C-8D55-CA942BE13BE7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C45E-EB97-4C03-B1C9-2DAC079FB4E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559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8820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6480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59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018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1243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2323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934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319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9572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1648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F8C1C6-55C3-4345-B686-D084586F1103}" type="datetimeFigureOut">
              <a:rPr lang="ko-KR" altLang="en-US" smtClean="0"/>
              <a:t>2023-12-28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2B5C99-6702-42B7-BC5A-CA8A70B5B16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Line 14"/>
          <p:cNvSpPr>
            <a:spLocks noChangeShapeType="1"/>
          </p:cNvSpPr>
          <p:nvPr userDrawn="1"/>
        </p:nvSpPr>
        <p:spPr bwMode="auto">
          <a:xfrm>
            <a:off x="0" y="488333"/>
            <a:ext cx="1219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lIns="91429" tIns="45714" rIns="91429" bIns="45714"/>
          <a:lstStyle/>
          <a:p>
            <a:pPr>
              <a:buFont typeface="Symbol" pitchFamily="18" charset="2"/>
              <a:buNone/>
              <a:defRPr/>
            </a:pPr>
            <a:endParaRPr kumimoji="0" lang="ko-KR" altLang="en-US" sz="900">
              <a:solidFill>
                <a:srgbClr val="000000"/>
              </a:solidFill>
              <a:latin typeface="돋움" pitchFamily="50" charset="-127"/>
              <a:ea typeface="돋움" pitchFamily="50" charset="-127"/>
              <a:sym typeface="Wingdings" pitchFamily="2" charset="2"/>
            </a:endParaRPr>
          </a:p>
        </p:txBody>
      </p:sp>
      <p:sp>
        <p:nvSpPr>
          <p:cNvPr id="8" name="MSIPCMContentMarking" descr="{&quot;HashCode&quot;:-1860332160,&quot;Placement&quot;:&quot;Header&quot;,&quot;Top&quot;:0.0,&quot;Left&quot;:413.954651,&quot;SlideWidth&quot;:960,&quot;SlideHeight&quot;:540}"/>
          <p:cNvSpPr txBox="1"/>
          <p:nvPr userDrawn="1"/>
        </p:nvSpPr>
        <p:spPr>
          <a:xfrm>
            <a:off x="5257224" y="0"/>
            <a:ext cx="1677551" cy="2965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n-US" altLang="ko-KR" sz="1200" smtClean="0">
                <a:solidFill>
                  <a:srgbClr val="000000"/>
                </a:solidFill>
                <a:latin typeface="Calibri" panose="020F0502020204030204" pitchFamily="34" charset="0"/>
              </a:rPr>
              <a:t>LGE Internal Use Only</a:t>
            </a:r>
            <a:endParaRPr lang="ko-KR" altLang="en-US" sz="1200">
              <a:solidFill>
                <a:srgbClr val="00000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0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68714"/>
            <a:ext cx="27558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altLang="ko-KR" sz="20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1</a:t>
            </a:r>
            <a:r>
              <a:rPr lang="en-US" altLang="ko-KR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.</a:t>
            </a:r>
            <a:r>
              <a:rPr lang="en-US" altLang="ko-KR" sz="1200" b="1" dirty="0">
                <a:solidFill>
                  <a:srgbClr val="000000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 </a:t>
            </a:r>
            <a:r>
              <a:rPr lang="en-US" altLang="ko-KR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DX LV3 </a:t>
            </a:r>
            <a:r>
              <a:rPr lang="ko-KR" altLang="en-US" sz="2000" b="1" dirty="0">
                <a:solidFill>
                  <a:prstClr val="black"/>
                </a:solidFill>
                <a:latin typeface="LG스마트체 Regular" panose="020B0600000101010101" pitchFamily="50" charset="-127"/>
                <a:ea typeface="LG스마트체 Regular" panose="020B0600000101010101" pitchFamily="50" charset="-127"/>
              </a:rPr>
              <a:t>과제 진행현황</a:t>
            </a:r>
            <a:endParaRPr kumimoji="0" lang="ko-KR" altLang="en-US" sz="2000" b="1" dirty="0">
              <a:solidFill>
                <a:prstClr val="black"/>
              </a:solidFill>
              <a:latin typeface="LG스마트체 Regular" panose="020B0600000101010101" pitchFamily="50" charset="-127"/>
              <a:ea typeface="LG스마트체 Regular" panose="020B0600000101010101" pitchFamily="50" charset="-127"/>
            </a:endParaRPr>
          </a:p>
        </p:txBody>
      </p:sp>
      <p:sp>
        <p:nvSpPr>
          <p:cNvPr id="3" name="Text Box 101"/>
          <p:cNvSpPr txBox="1">
            <a:spLocks noChangeArrowheads="1"/>
          </p:cNvSpPr>
          <p:nvPr/>
        </p:nvSpPr>
        <p:spPr bwMode="auto">
          <a:xfrm>
            <a:off x="11270770" y="18127"/>
            <a:ext cx="809517" cy="457048"/>
          </a:xfrm>
          <a:prstGeom prst="rect">
            <a:avLst/>
          </a:prstGeom>
          <a:noFill/>
          <a:ln>
            <a:noFill/>
          </a:ln>
          <a:extLst/>
        </p:spPr>
        <p:txBody>
          <a:bodyPr wrap="none" lIns="0" tIns="0" rIns="0" bIns="0" anchor="b" anchorCtr="1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defRPr/>
            </a:pPr>
            <a:r>
              <a:rPr lang="en-US" altLang="ko-KR" sz="900" dirty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TV UHD1 PJT</a:t>
            </a:r>
          </a:p>
          <a:p>
            <a:pPr>
              <a:lnSpc>
                <a:spcPct val="110000"/>
              </a:lnSpc>
              <a:defRPr/>
            </a:pP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김현구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C, </a:t>
            </a:r>
            <a:r>
              <a:rPr lang="ko-KR" altLang="en-US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원종권</a:t>
            </a: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S</a:t>
            </a:r>
          </a:p>
          <a:p>
            <a:pPr>
              <a:lnSpc>
                <a:spcPct val="110000"/>
              </a:lnSpc>
              <a:defRPr/>
            </a:pPr>
            <a:r>
              <a:rPr lang="en-US" altLang="ko-KR" sz="900" dirty="0" smtClean="0">
                <a:latin typeface="LG스마트체 Regular" panose="020B0600000101010101" pitchFamily="50" charset="-127"/>
                <a:ea typeface="LG스마트체 Regular" panose="020B0600000101010101" pitchFamily="50" charset="-127"/>
                <a:cs typeface="Arial" pitchFamily="34" charset="0"/>
              </a:rPr>
              <a:t>2023.12.28</a:t>
            </a:r>
            <a:endParaRPr lang="en-US" altLang="ko-KR" sz="900" dirty="0">
              <a:latin typeface="LG스마트체 Regular" panose="020B0600000101010101" pitchFamily="50" charset="-127"/>
              <a:ea typeface="LG스마트체 Regular" panose="020B0600000101010101" pitchFamily="50" charset="-127"/>
              <a:cs typeface="Arial" pitchFamily="34" charset="0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xmlns="" id="{0126CBF6-BD6B-4D6B-A960-9A2611280E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3387671"/>
              </p:ext>
            </p:extLst>
          </p:nvPr>
        </p:nvGraphicFramePr>
        <p:xfrm>
          <a:off x="357859" y="635562"/>
          <a:ext cx="11588474" cy="60414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42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5491024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23739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금주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차주 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710008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진행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현황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의 업체 배포용 가이드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(BM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/ Press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社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배포용 가이드 제작 및 배포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(12/22)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차주중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BM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 및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Press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사 소집하여 화상회의 진행 예정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시스템 상세 설명 및 추가 판정 아이템 선정 등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)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증대작업 진행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_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원종권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시연을 위한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증대를 목표로 함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 예정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프로그램 내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구축작업 진행</a:t>
                      </a: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Beta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버전 구현 완료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(12/20) :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추후 편의성 증대 및 개선진행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웹캡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정합화 및 개선작업 지속 진행 중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 조건 정합화 예정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5. 3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레벨 참가 멤버 변경에 따른 인수인계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임지원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퇴사로 인한 기존 업무 인수인계 진행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불량 판정 </a:t>
                      </a: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System</a:t>
                      </a:r>
                      <a:r>
                        <a:rPr kumimoji="1"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설명회 진행 및 피드백 수렴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화상회의를 통한 시연회 및 관련 피드백 수렴</a:t>
                      </a: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평택 시작라인에서의 파일럿 검증 진행 준비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2.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개선 및 판정 정확도 증대 작업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시작라인 파일럿 검증모델 선정 후 판정 정확도 증대 작업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  : 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시연 가능한 수준으로의 판정 정확도 증대 필요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err="1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팀내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23Y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개발모델 전체에 대한 </a:t>
                      </a:r>
                      <a:r>
                        <a:rPr lang="en-US" altLang="ko-KR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Data 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구성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3. </a:t>
                      </a:r>
                      <a:r>
                        <a:rPr lang="ko-KR" altLang="en-US" sz="900" kern="1200" baseline="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양불 판정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프로그램 개선작업 진행</a:t>
                      </a:r>
                      <a:endParaRPr lang="en-US" altLang="ko-KR" sz="900" kern="1200" baseline="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Exe 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변환시</a:t>
                      </a:r>
                      <a:r>
                        <a:rPr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발생하는 에러 수정 진행</a:t>
                      </a:r>
                      <a:endParaRPr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추가 개선 작업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편의성 증대 및 디자인 개선작업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indent="0" algn="l" defTabSz="914290" rtl="0" eaLnBrk="1" latinLnBrk="1" hangingPunct="1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kumimoji="1"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4.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웹캠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설치 조건 최적화 진행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: Data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Set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구축 완료 후 </a:t>
                      </a:r>
                      <a:r>
                        <a:rPr lang="ko-KR" altLang="en-US" sz="900" kern="1200" baseline="0" dirty="0" err="1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인치별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최적화 진행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예정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5. 3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레벨 참가 멤버 변경에 따른 인수인계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기존 임지원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이 진행하던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UI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제작 관련 업무 인수인계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29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김현구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C </a:t>
                      </a:r>
                      <a:r>
                        <a:rPr lang="ko-KR" altLang="en-US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참여에 따른 업무 </a:t>
                      </a:r>
                      <a:r>
                        <a:rPr lang="en-US" altLang="ko-KR" sz="900" kern="1200" baseline="0" dirty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R&amp;R </a:t>
                      </a:r>
                      <a:r>
                        <a:rPr lang="ko-KR" altLang="en-US" sz="900" kern="1200" baseline="0" smtClean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재분배 진행</a:t>
                      </a:r>
                      <a:endParaRPr lang="en-US" altLang="ko-KR" sz="900" kern="1200" baseline="0" dirty="0" smtClean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07657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주요 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</a:rPr>
                        <a:t>이슈</a:t>
                      </a:r>
                    </a:p>
                  </a:txBody>
                  <a:tcPr marL="36000" marR="36000" marT="36000" marB="36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1. Exe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</a:t>
                      </a:r>
                      <a:r>
                        <a:rPr kumimoji="1" lang="ko-KR" altLang="en-US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변환시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에러 발생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오프라인 환경에서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Yolov5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구동하면서 발생하는 에러로 추정</a:t>
                      </a:r>
                      <a:endParaRPr kumimoji="1" lang="en-US" altLang="ko-KR" sz="900" kern="1200" baseline="0" dirty="0" smtClean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-.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업체 배포 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Test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를 위해 </a:t>
                      </a:r>
                      <a:r>
                        <a:rPr kumimoji="1" lang="en-US" altLang="ko-KR" sz="900" kern="1200" baseline="0" dirty="0" err="1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py</a:t>
                      </a:r>
                      <a:r>
                        <a:rPr kumimoji="1" lang="en-US" altLang="ko-KR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 </a:t>
                      </a:r>
                      <a:r>
                        <a:rPr kumimoji="1" lang="ko-KR" altLang="en-US" sz="900" kern="1200" baseline="0" dirty="0" smtClean="0">
                          <a:solidFill>
                            <a:srgbClr val="006600"/>
                          </a:solidFill>
                          <a:latin typeface="LG스마트체 Regular" panose="020B0600000101010101" pitchFamily="50" charset="-127"/>
                          <a:ea typeface="LG스마트체 Regular" panose="020B0600000101010101" pitchFamily="50" charset="-127"/>
                          <a:cs typeface="+mn-cs"/>
                          <a:sym typeface="Wingdings" panose="05000000000000000000" pitchFamily="2" charset="2"/>
                        </a:rPr>
                        <a:t>파일 수정 진행 중</a:t>
                      </a:r>
                      <a:endParaRPr kumimoji="1" lang="en-US" altLang="ko-KR" sz="900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strike="noStrike" kern="1200" baseline="0" dirty="0">
                        <a:solidFill>
                          <a:srgbClr val="006600"/>
                        </a:solidFill>
                        <a:latin typeface="LG스마트체 Regular" panose="020B0600000101010101" pitchFamily="50" charset="-127"/>
                        <a:ea typeface="LG스마트체 Regular" panose="020B0600000101010101" pitchFamily="50" charset="-127"/>
                        <a:cs typeface="+mn-cs"/>
                        <a:sym typeface="Wingdings" panose="05000000000000000000" pitchFamily="2" charset="2"/>
                      </a:endParaRPr>
                    </a:p>
                  </a:txBody>
                  <a:tcPr marL="36000" marR="36000" marT="36000" marB="36000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rcRect l="1683" r="13082" b="43010"/>
          <a:stretch/>
        </p:blipFill>
        <p:spPr>
          <a:xfrm>
            <a:off x="1066799" y="4155440"/>
            <a:ext cx="5340889" cy="2377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8365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165546</TotalTime>
  <Words>345</Words>
  <Application>Microsoft Office PowerPoint</Application>
  <PresentationFormat>와이드스크린</PresentationFormat>
  <Paragraphs>51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9" baseType="lpstr">
      <vt:lpstr>LG스마트체 Regular</vt:lpstr>
      <vt:lpstr>돋움</vt:lpstr>
      <vt:lpstr>맑은 고딕</vt:lpstr>
      <vt:lpstr>Arial</vt:lpstr>
      <vt:lpstr>Calibri</vt:lpstr>
      <vt:lpstr>Symbol</vt:lpstr>
      <vt:lpstr>Wingdings</vt:lpstr>
      <vt:lpstr>Office 테마</vt:lpstr>
      <vt:lpstr>PowerPoint 프레젠테이션</vt:lpstr>
    </vt:vector>
  </TitlesOfParts>
  <Company>LGE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김현구/책임연구원/TV NanoCell Project(hyungu09.kim@lge.com)</dc:creator>
  <cp:lastModifiedBy>원종권/연구원/TV NanoCell Project(jongkwon77.won@lge.com)</cp:lastModifiedBy>
  <cp:revision>895</cp:revision>
  <cp:lastPrinted>2022-06-13T05:15:12Z</cp:lastPrinted>
  <dcterms:created xsi:type="dcterms:W3CDTF">2022-04-07T07:03:10Z</dcterms:created>
  <dcterms:modified xsi:type="dcterms:W3CDTF">2023-12-28T05:36:36Z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c6ed9fc-fefc-4a0c-a6d6-10cf236c0d4f_Enabled">
    <vt:lpwstr>true</vt:lpwstr>
  </property>
  <property fmtid="{D5CDD505-2E9C-101B-9397-08002B2CF9AE}" pid="3" name="MSIP_Label_cc6ed9fc-fefc-4a0c-a6d6-10cf236c0d4f_SetDate">
    <vt:lpwstr>2023-12-28T05:36:36Z</vt:lpwstr>
  </property>
  <property fmtid="{D5CDD505-2E9C-101B-9397-08002B2CF9AE}" pid="4" name="MSIP_Label_cc6ed9fc-fefc-4a0c-a6d6-10cf236c0d4f_Method">
    <vt:lpwstr>Standard</vt:lpwstr>
  </property>
  <property fmtid="{D5CDD505-2E9C-101B-9397-08002B2CF9AE}" pid="5" name="MSIP_Label_cc6ed9fc-fefc-4a0c-a6d6-10cf236c0d4f_Name">
    <vt:lpwstr>Internal use only</vt:lpwstr>
  </property>
  <property fmtid="{D5CDD505-2E9C-101B-9397-08002B2CF9AE}" pid="6" name="MSIP_Label_cc6ed9fc-fefc-4a0c-a6d6-10cf236c0d4f_SiteId">
    <vt:lpwstr>5069cde4-642a-45c0-8094-d0c2dec10be3</vt:lpwstr>
  </property>
  <property fmtid="{D5CDD505-2E9C-101B-9397-08002B2CF9AE}" pid="7" name="MSIP_Label_cc6ed9fc-fefc-4a0c-a6d6-10cf236c0d4f_ActionId">
    <vt:lpwstr>add97757-0445-4189-9185-1e358b157259</vt:lpwstr>
  </property>
  <property fmtid="{D5CDD505-2E9C-101B-9397-08002B2CF9AE}" pid="8" name="MSIP_Label_cc6ed9fc-fefc-4a0c-a6d6-10cf236c0d4f_ContentBits">
    <vt:lpwstr>1</vt:lpwstr>
  </property>
</Properties>
</file>