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380" r:id="rId2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X3" id="{0313DAC0-E302-4CD4-AEAE-A5274EC46C8A}">
          <p14:sldIdLst>
            <p14:sldId id="13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3" autoAdjust="0"/>
    <p:restoredTop sz="97476" autoAdjust="0"/>
  </p:normalViewPr>
  <p:slideViewPr>
    <p:cSldViewPr snapToGrid="0">
      <p:cViewPr varScale="1">
        <p:scale>
          <a:sx n="116" d="100"/>
          <a:sy n="116" d="100"/>
        </p:scale>
        <p:origin x="24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C8555-8A23-462C-8D55-CA942BE13BE7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FC45E-EB97-4C03-B1C9-2DAC079F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2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8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9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4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2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9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1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7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C1C6-55C3-4345-B686-D084586F1103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0" y="488333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pPr>
              <a:buFont typeface="Symbol" pitchFamily="18" charset="2"/>
              <a:buNone/>
              <a:defRPr/>
            </a:pPr>
            <a:endParaRPr kumimoji="0" lang="ko-KR" altLang="en-US" sz="900">
              <a:solidFill>
                <a:srgbClr val="000000"/>
              </a:solidFill>
              <a:latin typeface="돋움" pitchFamily="50" charset="-127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8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8714"/>
            <a:ext cx="2755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en-US" altLang="ko-KR" sz="12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LV3 </a:t>
            </a:r>
            <a:r>
              <a:rPr lang="ko-KR" altLang="en-US" sz="20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과제 진행현황</a:t>
            </a:r>
            <a:endParaRPr kumimoji="0" lang="ko-KR" altLang="en-US" sz="20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Text Box 101"/>
          <p:cNvSpPr txBox="1">
            <a:spLocks noChangeArrowheads="1"/>
          </p:cNvSpPr>
          <p:nvPr/>
        </p:nvSpPr>
        <p:spPr bwMode="auto">
          <a:xfrm>
            <a:off x="11270770" y="18127"/>
            <a:ext cx="809517" cy="4570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b" anchorCtr="1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TV UHD1 PJT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김현구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C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, </a:t>
            </a:r>
            <a:r>
              <a:rPr lang="ko-KR" altLang="en-US" sz="90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원종권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2023.1.4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0126CBF6-BD6B-4D6B-A960-9A261128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858829"/>
              </p:ext>
            </p:extLst>
          </p:nvPr>
        </p:nvGraphicFramePr>
        <p:xfrm>
          <a:off x="357859" y="635562"/>
          <a:ext cx="11588474" cy="6146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910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910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73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금주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차주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0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진행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불량 판정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업체 배포용 가이드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배포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(BM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社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/ Press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社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배포용 가이드 제작 및 배포 완료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(12/22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인도네시아 희성 및 협력업체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(Press/</a:t>
                      </a:r>
                      <a:r>
                        <a:rPr kumimoji="1" lang="ko-KR" altLang="en-US" sz="900" kern="1200" baseline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사출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 </a:t>
                      </a:r>
                      <a:r>
                        <a:rPr kumimoji="1" lang="ko-KR" altLang="en-US" sz="900" kern="1200" baseline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소집 화상회의 진행 예정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(1/5,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시스템 상세 설명 및 추가 아이템 선정 등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및 판정 정확도 증대작업 진행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시작라인 파일럿 시연을 위한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진행중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   :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시연 가능한 수준으로의 판정 정확도 증대를 목표로 함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23Y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개발모델 전체에 대한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 예정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 내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구축작업 진행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Beta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버전 구현 완료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(12/20) :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추후 편의성 증대 및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개선진행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예정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양불 판정에 따른 프로그램 내 색 변화 등의 기능 추가 예정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Exe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파일 변환시 발생하는 에러 수정 후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웹캡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최적화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정합화 및 개선작업 지속 진행 중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인치별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최적 조건 정합화 예정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5. 3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레벨 참가 멤버 변경에 따른 인수인계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임지원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업무 인수인계 완료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과제 진행 업무 재분배 예정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불량 판정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설명회 진행 및 피드백 수렴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1/5 </a:t>
                      </a:r>
                      <a:r>
                        <a:rPr kumimoji="1" lang="ko-KR" altLang="en-US" sz="900" kern="1200" baseline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화상회의 진행에 따른 피드백 수렴 및 보완사항 확인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및 판정 정확도 증대 작업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시작라인 파일럿 검증모델 선정 후 판정 정확도 증대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작업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23Y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개발모델 전체에 대한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프로그램 개선작업 진행</a:t>
                      </a: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Exe </a:t>
                      </a:r>
                      <a:r>
                        <a:rPr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파일 </a:t>
                      </a:r>
                      <a:r>
                        <a:rPr lang="ko-KR" altLang="en-US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변환시</a:t>
                      </a:r>
                      <a:r>
                        <a:rPr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발생하는 에러 </a:t>
                      </a:r>
                      <a:r>
                        <a:rPr lang="ko-KR" altLang="en-US" sz="900" kern="1200" baseline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수정 </a:t>
                      </a:r>
                      <a:r>
                        <a:rPr lang="ko-KR" altLang="en-US" sz="900" kern="1200" baseline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-&gt; Bug</a:t>
                      </a:r>
                      <a:r>
                        <a:rPr lang="ko-KR" altLang="en-US" sz="900" kern="1200" baseline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및 성능 증대 등</a:t>
                      </a:r>
                      <a:endParaRPr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UI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추가 개선 작업 진행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편의성 증대 및 디자인 개선작업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최적화 진행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Data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 완료 후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인치별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최적화 진행 예정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5.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업무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R&amp;R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재분배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76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주요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Exe </a:t>
                      </a:r>
                      <a:r>
                        <a:rPr kumimoji="1" lang="ko-KR" altLang="en-US" sz="900" kern="1200" baseline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파일로 변환하여 실행 시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에러 발생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오프라인 환경에서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Yolov5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구동하면서 발생하는 에러로 추정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업체 배포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Test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위해 </a:t>
                      </a:r>
                      <a:r>
                        <a:rPr kumimoji="1" lang="en-US" altLang="ko-KR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py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파일 수정 </a:t>
                      </a:r>
                      <a:r>
                        <a:rPr kumimoji="1" lang="ko-KR" altLang="en-US" sz="900" kern="1200" baseline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 </a:t>
                      </a:r>
                      <a:r>
                        <a:rPr kumimoji="1" lang="ko-KR" altLang="en-US" sz="900" kern="1200" baseline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중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900" kern="1200" baseline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미수정시 현지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Test</a:t>
                      </a:r>
                      <a:r>
                        <a:rPr kumimoji="1" lang="ko-KR" altLang="en-US" sz="900" kern="1200" baseline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에 어려움이 있음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trike="noStrike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39" y="4221832"/>
            <a:ext cx="4165575" cy="24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6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165572</TotalTime>
  <Words>354</Words>
  <Application>Microsoft Office PowerPoint</Application>
  <PresentationFormat>와이드스크린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LG스마트체 Regular</vt:lpstr>
      <vt:lpstr>돋움</vt:lpstr>
      <vt:lpstr>맑은 고딕</vt:lpstr>
      <vt:lpstr>Arial</vt:lpstr>
      <vt:lpstr>Calibri</vt:lpstr>
      <vt:lpstr>Symbol</vt:lpstr>
      <vt:lpstr>Wingdings</vt:lpstr>
      <vt:lpstr>Office 테마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김현구/책임연구원/TV NanoCell Project(hyungu09.kim@lge.com)</dc:creator>
  <cp:lastModifiedBy>원종권/연구원/TV NanoCell Project(jongkwon77.won@lge.com)</cp:lastModifiedBy>
  <cp:revision>898</cp:revision>
  <cp:lastPrinted>2022-06-13T05:15:12Z</cp:lastPrinted>
  <dcterms:created xsi:type="dcterms:W3CDTF">2022-04-07T07:03:10Z</dcterms:created>
  <dcterms:modified xsi:type="dcterms:W3CDTF">2024-01-04T06:13:35Z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2024-01-04T06:13:35Z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178f3b4f-58d5-4ce5-8ce3-fb25b0546c59</vt:lpwstr>
  </property>
  <property fmtid="{D5CDD505-2E9C-101B-9397-08002B2CF9AE}" pid="8" name="MSIP_Label_cc6ed9fc-fefc-4a0c-a6d6-10cf236c0d4f_ContentBits">
    <vt:lpwstr>1</vt:lpwstr>
  </property>
</Properties>
</file>