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:in und Datum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Autor:in und Datum</a:t>
            </a:r>
          </a:p>
        </p:txBody>
      </p:sp>
      <p:sp>
        <p:nvSpPr>
          <p:cNvPr id="12" name="Titel der Prä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13" name="Textebene 1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olientitel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100" name="Folien-Untertitel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10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-Titel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Agenda-Titel</a:t>
            </a:r>
          </a:p>
        </p:txBody>
      </p:sp>
      <p:sp>
        <p:nvSpPr>
          <p:cNvPr id="109" name="Agenda-Untertitel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Agenda-Untertitel</a:t>
            </a:r>
          </a:p>
        </p:txBody>
      </p:sp>
      <p:sp>
        <p:nvSpPr>
          <p:cNvPr id="110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Agendathemen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ebene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Aufstellung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ebene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kte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Fakten</a:t>
            </a:r>
          </a:p>
        </p:txBody>
      </p:sp>
      <p:sp>
        <p:nvSpPr>
          <p:cNvPr id="12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Quellenangabe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Quellenangabe</a:t>
            </a:r>
          </a:p>
        </p:txBody>
      </p:sp>
      <p:sp>
        <p:nvSpPr>
          <p:cNvPr id="136" name="Textebene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„Bemerkenswert“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Heißluftballon von unten vor blauem Himmel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Nahaufnahme eines Heißluftballons von oben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Heißluftballon von unten vor blauem Himmel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Heißluftballon von unten vor blauem Himmel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ahaufnahme eines Heißluftballons von oben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el der Prä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23" name="Autor:in und Datum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Autor:in und Datum</a:t>
            </a:r>
          </a:p>
        </p:txBody>
      </p:sp>
      <p:sp>
        <p:nvSpPr>
          <p:cNvPr id="24" name="Textebene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Nahaufnahme eines Heißluftballons von unten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Folientitel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Folientitel</a:t>
            </a:r>
          </a:p>
        </p:txBody>
      </p:sp>
      <p:sp>
        <p:nvSpPr>
          <p:cNvPr id="34" name="Textebene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43" name="Folien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44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-Untertitel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61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eißluftballon von unten vor blauem Himmel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Folientitel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6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Livevideo –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olien-Untertitel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72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Folientitel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7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Livevideo –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lien-Untertitel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82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Folientitel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8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el des Abschnitts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Titel des Abschnitts</a:t>
            </a:r>
          </a:p>
        </p:txBody>
      </p:sp>
      <p:sp>
        <p:nvSpPr>
          <p:cNvPr id="92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Folientitel</a:t>
            </a:r>
          </a:p>
        </p:txBody>
      </p:sp>
      <p:sp>
        <p:nvSpPr>
          <p:cNvPr id="3" name="Textebene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ichael Fehr, Jon Guler, 07.06.2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Michael Fehr, Jon Guler, 07.06.24</a:t>
            </a:r>
          </a:p>
        </p:txBody>
      </p:sp>
      <p:sp>
        <p:nvSpPr>
          <p:cNvPr id="172" name="Identifying Modes of Transport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Identifying Modes of Transportation</a:t>
            </a:r>
          </a:p>
        </p:txBody>
      </p:sp>
      <p:sp>
        <p:nvSpPr>
          <p:cNvPr id="173" name="With personal GPS Data from Switzerland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With personal GPS Data from Switzerland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on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Context</a:t>
            </a:r>
          </a:p>
        </p:txBody>
      </p:sp>
      <p:sp>
        <p:nvSpPr>
          <p:cNvPr id="176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Text für Folienpunk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search Questions &amp; P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Research Questions &amp; Plan</a:t>
            </a:r>
          </a:p>
        </p:txBody>
      </p:sp>
      <p:sp>
        <p:nvSpPr>
          <p:cNvPr id="180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Text für Folienpunk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reliminary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Preliminary Results</a:t>
            </a:r>
          </a:p>
        </p:txBody>
      </p:sp>
      <p:sp>
        <p:nvSpPr>
          <p:cNvPr id="184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Text für Folienpunk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ossible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Possible Problems</a:t>
            </a:r>
          </a:p>
        </p:txBody>
      </p:sp>
      <p:sp>
        <p:nvSpPr>
          <p:cNvPr id="188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Text für Folienpunk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