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Identifying Modes of Transportation</a:t>
            </a:r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Own </a:t>
            </a:r>
            <a:r>
              <a:rPr lang="de-CH" dirty="0" err="1"/>
              <a:t>collected</a:t>
            </a:r>
            <a:r>
              <a:rPr lang="de-CH" dirty="0"/>
              <a:t> GPS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different </a:t>
            </a:r>
            <a:r>
              <a:rPr lang="de-CH" dirty="0" err="1"/>
              <a:t>modes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(</a:t>
            </a:r>
            <a:r>
              <a:rPr lang="de-CH" dirty="0" err="1"/>
              <a:t>hiking</a:t>
            </a:r>
            <a:r>
              <a:rPr lang="de-CH" dirty="0"/>
              <a:t>, </a:t>
            </a:r>
            <a:r>
              <a:rPr lang="de-CH" dirty="0" err="1"/>
              <a:t>jogging</a:t>
            </a:r>
            <a:r>
              <a:rPr lang="de-CH" dirty="0"/>
              <a:t>, </a:t>
            </a:r>
            <a:r>
              <a:rPr lang="de-CH" dirty="0" err="1"/>
              <a:t>skitouring</a:t>
            </a:r>
            <a:r>
              <a:rPr lang="de-CH" dirty="0"/>
              <a:t>, </a:t>
            </a:r>
            <a:r>
              <a:rPr lang="de-CH" dirty="0" err="1"/>
              <a:t>cycling</a:t>
            </a:r>
            <a:r>
              <a:rPr lang="de-CH" dirty="0"/>
              <a:t>) • Street Data </a:t>
            </a:r>
            <a:r>
              <a:rPr lang="de-CH" dirty="0" err="1"/>
              <a:t>from</a:t>
            </a:r>
            <a:r>
              <a:rPr lang="de-CH" dirty="0"/>
              <a:t> SwissTLM3D (</a:t>
            </a:r>
            <a:r>
              <a:rPr lang="de-CH" dirty="0" err="1"/>
              <a:t>streets</a:t>
            </a:r>
            <a:r>
              <a:rPr lang="de-CH" dirty="0"/>
              <a:t>, </a:t>
            </a:r>
            <a:r>
              <a:rPr lang="de-CH" dirty="0" err="1"/>
              <a:t>hiking</a:t>
            </a:r>
            <a:r>
              <a:rPr lang="de-CH" dirty="0"/>
              <a:t> </a:t>
            </a:r>
            <a:r>
              <a:rPr lang="de-CH" dirty="0" err="1"/>
              <a:t>paths</a:t>
            </a:r>
            <a:r>
              <a:rPr lang="de-CH" dirty="0"/>
              <a:t>) </a:t>
            </a:r>
          </a:p>
          <a:p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structures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de-CH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endParaRPr lang="de-CH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accurately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GPS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such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speed</a:t>
            </a:r>
            <a:r>
              <a:rPr lang="de-CH" dirty="0"/>
              <a:t>, </a:t>
            </a:r>
            <a:r>
              <a:rPr lang="de-CH" dirty="0" err="1"/>
              <a:t>elevation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, </a:t>
            </a:r>
            <a:r>
              <a:rPr lang="de-CH" dirty="0" err="1"/>
              <a:t>distance</a:t>
            </a:r>
            <a:r>
              <a:rPr lang="de-CH" dirty="0"/>
              <a:t> </a:t>
            </a:r>
            <a:r>
              <a:rPr lang="de-CH" dirty="0" err="1"/>
              <a:t>measures</a:t>
            </a:r>
            <a:r>
              <a:rPr lang="de-CH" dirty="0"/>
              <a:t> and </a:t>
            </a:r>
            <a:r>
              <a:rPr lang="de-CH" dirty="0" err="1"/>
              <a:t>stop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? 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 in </a:t>
            </a:r>
            <a:r>
              <a:rPr lang="de-CH" dirty="0" err="1"/>
              <a:t>distinguishing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 (e.g., </a:t>
            </a:r>
            <a:r>
              <a:rPr lang="de-CH" dirty="0" err="1"/>
              <a:t>jogging</a:t>
            </a:r>
            <a:r>
              <a:rPr lang="de-CH" dirty="0"/>
              <a:t> &amp; </a:t>
            </a:r>
            <a:r>
              <a:rPr lang="de-CH" dirty="0" err="1"/>
              <a:t>biking</a:t>
            </a:r>
            <a:r>
              <a:rPr lang="de-CH" dirty="0"/>
              <a:t>)?</a:t>
            </a:r>
          </a:p>
          <a:p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factors</a:t>
            </a:r>
            <a:r>
              <a:rPr lang="de-CH" dirty="0"/>
              <a:t> like </a:t>
            </a:r>
            <a:r>
              <a:rPr lang="de-CH" dirty="0" err="1"/>
              <a:t>street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environmental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mode</a:t>
            </a:r>
            <a:r>
              <a:rPr lang="de-CH" dirty="0"/>
              <a:t> </a:t>
            </a:r>
            <a:r>
              <a:rPr lang="de-CH" dirty="0" err="1"/>
              <a:t>detection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</a:t>
            </a:r>
            <a:r>
              <a:rPr lang="de-CH" dirty="0"/>
              <a:t>Plan</a:t>
            </a:r>
            <a:endParaRPr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FF8F0E-1089-EDBA-745A-4CFC9760F916}"/>
              </a:ext>
            </a:extLst>
          </p:cNvPr>
          <p:cNvSpPr txBox="1"/>
          <p:nvPr/>
        </p:nvSpPr>
        <p:spPr>
          <a:xfrm>
            <a:off x="1206500" y="2735712"/>
            <a:ext cx="340638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Project Idea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1F2CE2-C088-D175-62C5-C694292E4B5E}"/>
              </a:ext>
            </a:extLst>
          </p:cNvPr>
          <p:cNvSpPr txBox="1"/>
          <p:nvPr/>
        </p:nvSpPr>
        <p:spPr>
          <a:xfrm>
            <a:off x="3606433" y="9610829"/>
            <a:ext cx="2551981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Proposal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D149613-5A42-1734-A406-CE2CDF1F7BC6}"/>
              </a:ext>
            </a:extLst>
          </p:cNvPr>
          <p:cNvSpPr txBox="1"/>
          <p:nvPr/>
        </p:nvSpPr>
        <p:spPr>
          <a:xfrm>
            <a:off x="7542044" y="9626016"/>
            <a:ext cx="282609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Feedback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963147F-622A-124E-14EA-CBB58C6CF48F}"/>
              </a:ext>
            </a:extLst>
          </p:cNvPr>
          <p:cNvSpPr txBox="1"/>
          <p:nvPr/>
        </p:nvSpPr>
        <p:spPr>
          <a:xfrm>
            <a:off x="11751768" y="9635816"/>
            <a:ext cx="356828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Presentation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F0063FB-2C09-E314-4841-EBFF3C0AB2CC}"/>
              </a:ext>
            </a:extLst>
          </p:cNvPr>
          <p:cNvSpPr txBox="1"/>
          <p:nvPr/>
        </p:nvSpPr>
        <p:spPr>
          <a:xfrm>
            <a:off x="20037883" y="9635816"/>
            <a:ext cx="2325958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Hand-In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01F54B-88AB-376E-5AE6-4E1CFF4240A7}"/>
              </a:ext>
            </a:extLst>
          </p:cNvPr>
          <p:cNvSpPr txBox="1"/>
          <p:nvPr/>
        </p:nvSpPr>
        <p:spPr>
          <a:xfrm>
            <a:off x="12191999" y="2888112"/>
            <a:ext cx="495648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Final Calculations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678DA0-E858-8056-F097-36C914942788}"/>
              </a:ext>
            </a:extLst>
          </p:cNvPr>
          <p:cNvSpPr txBox="1"/>
          <p:nvPr/>
        </p:nvSpPr>
        <p:spPr>
          <a:xfrm>
            <a:off x="5701109" y="2888112"/>
            <a:ext cx="4853893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First Calculations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58B3630-3D31-67D8-73E4-5FBC37CCF28E}"/>
              </a:ext>
            </a:extLst>
          </p:cNvPr>
          <p:cNvSpPr txBox="1"/>
          <p:nvPr/>
        </p:nvSpPr>
        <p:spPr>
          <a:xfrm>
            <a:off x="17684749" y="2888112"/>
            <a:ext cx="4081245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Writing Report</a:t>
            </a:r>
            <a:endParaRPr kumimoji="0" lang="en-GB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6568491-BB69-C512-1010-C6CADA4EB88B}"/>
              </a:ext>
            </a:extLst>
          </p:cNvPr>
          <p:cNvCxnSpPr/>
          <p:nvPr/>
        </p:nvCxnSpPr>
        <p:spPr>
          <a:xfrm>
            <a:off x="3606433" y="4232583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74A0A830-CA0C-E8F4-839C-ADFF24BB18E6}"/>
              </a:ext>
            </a:extLst>
          </p:cNvPr>
          <p:cNvCxnSpPr/>
          <p:nvPr/>
        </p:nvCxnSpPr>
        <p:spPr>
          <a:xfrm>
            <a:off x="8908043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477EF9BC-3207-13B6-F438-DD96311D19FA}"/>
              </a:ext>
            </a:extLst>
          </p:cNvPr>
          <p:cNvCxnSpPr/>
          <p:nvPr/>
        </p:nvCxnSpPr>
        <p:spPr>
          <a:xfrm>
            <a:off x="15211782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EC67D4BD-5C98-D99B-8914-42288CEB3AF9}"/>
              </a:ext>
            </a:extLst>
          </p:cNvPr>
          <p:cNvCxnSpPr/>
          <p:nvPr/>
        </p:nvCxnSpPr>
        <p:spPr>
          <a:xfrm>
            <a:off x="18885111" y="4232582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68D0AA55-12F3-2E0F-64CA-4B0D4AB32CDB}"/>
              </a:ext>
            </a:extLst>
          </p:cNvPr>
          <p:cNvCxnSpPr/>
          <p:nvPr/>
        </p:nvCxnSpPr>
        <p:spPr>
          <a:xfrm>
            <a:off x="20785507" y="7325890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4EACC4EB-72EC-ABF7-31C4-7356DACCC880}"/>
              </a:ext>
            </a:extLst>
          </p:cNvPr>
          <p:cNvCxnSpPr/>
          <p:nvPr/>
        </p:nvCxnSpPr>
        <p:spPr>
          <a:xfrm>
            <a:off x="13535910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2F6056A-D2D9-4EFA-03C8-7324646F5F49}"/>
              </a:ext>
            </a:extLst>
          </p:cNvPr>
          <p:cNvCxnSpPr/>
          <p:nvPr/>
        </p:nvCxnSpPr>
        <p:spPr>
          <a:xfrm>
            <a:off x="9635294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F6A2D8E6-EE1B-A433-06AB-FE08AD2F9DF2}"/>
              </a:ext>
            </a:extLst>
          </p:cNvPr>
          <p:cNvCxnSpPr/>
          <p:nvPr/>
        </p:nvCxnSpPr>
        <p:spPr>
          <a:xfrm>
            <a:off x="4882423" y="7325889"/>
            <a:ext cx="0" cy="262541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F3EDA7ED-2270-195F-0EB6-B0BAF72155FE}"/>
              </a:ext>
            </a:extLst>
          </p:cNvPr>
          <p:cNvSpPr/>
          <p:nvPr/>
        </p:nvSpPr>
        <p:spPr>
          <a:xfrm>
            <a:off x="2020157" y="5927104"/>
            <a:ext cx="20343684" cy="2275367"/>
          </a:xfrm>
          <a:prstGeom prst="rightArrow">
            <a:avLst>
              <a:gd name="adj1" fmla="val 31536"/>
              <a:gd name="adj2" fmla="val 57060"/>
            </a:avLst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882BC6-39B1-2685-EE6D-97E29F2A0924}"/>
              </a:ext>
            </a:extLst>
          </p:cNvPr>
          <p:cNvSpPr txBox="1"/>
          <p:nvPr/>
        </p:nvSpPr>
        <p:spPr>
          <a:xfrm>
            <a:off x="4318967" y="10487920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26.05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2F408C-3D12-8DE4-BB2A-EA0FA7CDC3D9}"/>
              </a:ext>
            </a:extLst>
          </p:cNvPr>
          <p:cNvSpPr txBox="1"/>
          <p:nvPr/>
        </p:nvSpPr>
        <p:spPr>
          <a:xfrm>
            <a:off x="12972454" y="10487920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/>
              <a:t>07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.06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777C743-D766-73AC-29B2-886714417E9A}"/>
              </a:ext>
            </a:extLst>
          </p:cNvPr>
          <p:cNvSpPr txBox="1"/>
          <p:nvPr/>
        </p:nvSpPr>
        <p:spPr>
          <a:xfrm>
            <a:off x="8391635" y="10513403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3200" dirty="0"/>
              <a:t>03</a:t>
            </a: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.06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EF8F27-C351-1553-8FFE-2B55DA06B952}"/>
              </a:ext>
            </a:extLst>
          </p:cNvPr>
          <p:cNvSpPr txBox="1"/>
          <p:nvPr/>
        </p:nvSpPr>
        <p:spPr>
          <a:xfrm>
            <a:off x="20555954" y="10513402"/>
            <a:ext cx="112691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23.06</a:t>
            </a:r>
          </a:p>
        </p:txBody>
      </p:sp>
    </p:spTree>
    <p:extLst>
      <p:ext uri="{BB962C8B-B14F-4D97-AF65-F5344CB8AC3E}">
        <p14:creationId xmlns:p14="http://schemas.microsoft.com/office/powerpoint/2010/main" val="9451025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189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Allenfalls auch </a:t>
            </a:r>
            <a:r>
              <a:rPr lang="de-CH" dirty="0" err="1"/>
              <a:t>anderst</a:t>
            </a:r>
            <a:r>
              <a:rPr lang="de-CH" dirty="0"/>
              <a:t> gemeint?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Preliminary Results</a:t>
            </a:r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dirty="0"/>
              <a:t>Model </a:t>
            </a:r>
            <a:r>
              <a:rPr lang="de-CH" dirty="0" err="1"/>
              <a:t>Accuracy</a:t>
            </a:r>
            <a:r>
              <a:rPr lang="de-CH" dirty="0"/>
              <a:t>: </a:t>
            </a:r>
            <a:r>
              <a:rPr lang="de-CH" dirty="0" err="1"/>
              <a:t>Develop</a:t>
            </a:r>
            <a:r>
              <a:rPr lang="de-CH" dirty="0"/>
              <a:t> a </a:t>
            </a:r>
            <a:r>
              <a:rPr lang="de-CH" dirty="0" err="1"/>
              <a:t>classification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high </a:t>
            </a:r>
            <a:r>
              <a:rPr lang="de-CH" dirty="0" err="1"/>
              <a:t>accuracy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identifying</a:t>
            </a:r>
            <a:r>
              <a:rPr lang="de-CH" dirty="0"/>
              <a:t> </a:t>
            </a:r>
            <a:r>
              <a:rPr lang="de-CH" dirty="0" err="1"/>
              <a:t>hiking</a:t>
            </a:r>
            <a:r>
              <a:rPr lang="de-CH" dirty="0"/>
              <a:t>, </a:t>
            </a:r>
            <a:r>
              <a:rPr lang="de-CH" dirty="0" err="1"/>
              <a:t>jogging</a:t>
            </a:r>
            <a:r>
              <a:rPr lang="de-CH" dirty="0"/>
              <a:t>, </a:t>
            </a:r>
            <a:r>
              <a:rPr lang="de-CH" dirty="0" err="1"/>
              <a:t>cycling</a:t>
            </a:r>
            <a:r>
              <a:rPr lang="de-CH" dirty="0"/>
              <a:t>, and </a:t>
            </a:r>
            <a:r>
              <a:rPr lang="de-CH" dirty="0" err="1"/>
              <a:t>ski</a:t>
            </a:r>
            <a:r>
              <a:rPr lang="de-CH" dirty="0"/>
              <a:t> </a:t>
            </a:r>
            <a:r>
              <a:rPr lang="de-CH" dirty="0" err="1"/>
              <a:t>touring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and </a:t>
            </a:r>
            <a:r>
              <a:rPr lang="de-CH" dirty="0" err="1"/>
              <a:t>provide</a:t>
            </a:r>
            <a:r>
              <a:rPr lang="de-CH" dirty="0"/>
              <a:t> a </a:t>
            </a:r>
            <a:r>
              <a:rPr lang="de-CH" dirty="0" err="1"/>
              <a:t>visualization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. </a:t>
            </a:r>
          </a:p>
          <a:p>
            <a:r>
              <a:rPr lang="de-CH" dirty="0"/>
              <a:t>Key Features: </a:t>
            </a:r>
            <a:r>
              <a:rPr lang="de-CH" dirty="0" err="1"/>
              <a:t>Determine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critical</a:t>
            </a:r>
            <a:r>
              <a:rPr lang="de-CH" dirty="0"/>
              <a:t> GPS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differentiating</a:t>
            </a:r>
            <a:r>
              <a:rPr lang="de-CH" dirty="0"/>
              <a:t> </a:t>
            </a:r>
            <a:r>
              <a:rPr lang="de-CH" dirty="0" err="1"/>
              <a:t>transportation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. </a:t>
            </a:r>
          </a:p>
          <a:p>
            <a:r>
              <a:rPr lang="de-CH" dirty="0" err="1"/>
              <a:t>Practical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: Highlight potential </a:t>
            </a:r>
            <a:r>
              <a:rPr lang="de-CH" dirty="0" err="1"/>
              <a:t>applications</a:t>
            </a:r>
            <a:r>
              <a:rPr lang="de-CH" dirty="0"/>
              <a:t> in </a:t>
            </a:r>
            <a:r>
              <a:rPr lang="de-CH" dirty="0" err="1"/>
              <a:t>fitness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r>
              <a:rPr lang="de-CH" dirty="0"/>
              <a:t> and urban </a:t>
            </a:r>
            <a:r>
              <a:rPr lang="de-CH" dirty="0" err="1"/>
              <a:t>planning</a:t>
            </a:r>
            <a:r>
              <a:rPr lang="de-CH" dirty="0"/>
              <a:t>. 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Possible Problems</a:t>
            </a:r>
          </a:p>
        </p:txBody>
      </p:sp>
      <p:sp>
        <p:nvSpPr>
          <p:cNvPr id="189" name="Text für Folienpunk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Challenges </a:t>
            </a:r>
            <a:r>
              <a:rPr lang="de-CH" dirty="0" err="1"/>
              <a:t>Addressed</a:t>
            </a:r>
            <a:r>
              <a:rPr lang="de-CH" dirty="0"/>
              <a:t>: </a:t>
            </a: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challenges</a:t>
            </a:r>
            <a:r>
              <a:rPr lang="de-CH" dirty="0"/>
              <a:t> in </a:t>
            </a:r>
            <a:r>
              <a:rPr lang="de-CH" dirty="0" err="1"/>
              <a:t>distinguishing</a:t>
            </a:r>
            <a:r>
              <a:rPr lang="de-CH" dirty="0"/>
              <a:t> </a:t>
            </a: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modes</a:t>
            </a:r>
            <a:r>
              <a:rPr lang="de-CH" dirty="0"/>
              <a:t> (e.g., </a:t>
            </a:r>
            <a:r>
              <a:rPr lang="de-CH" dirty="0" err="1"/>
              <a:t>jogging</a:t>
            </a:r>
            <a:r>
              <a:rPr lang="de-CH" dirty="0"/>
              <a:t> &amp; </a:t>
            </a:r>
            <a:r>
              <a:rPr lang="de-CH" dirty="0" err="1"/>
              <a:t>biking</a:t>
            </a:r>
            <a:r>
              <a:rPr lang="de-CH" dirty="0"/>
              <a:t>) and </a:t>
            </a:r>
            <a:r>
              <a:rPr lang="de-CH" dirty="0" err="1"/>
              <a:t>propose</a:t>
            </a:r>
            <a:r>
              <a:rPr lang="de-CH" dirty="0"/>
              <a:t> </a:t>
            </a:r>
            <a:r>
              <a:rPr lang="de-CH" dirty="0" err="1"/>
              <a:t>solutions</a:t>
            </a:r>
            <a:r>
              <a:rPr lang="de-CH" dirty="0"/>
              <a:t>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Macintosh PowerPoint</Application>
  <PresentationFormat>Benutzerdefiniert</PresentationFormat>
  <Paragraphs>31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Identifying Modes of Transportation</vt:lpstr>
      <vt:lpstr>Context</vt:lpstr>
      <vt:lpstr>Research Questions</vt:lpstr>
      <vt:lpstr>Research Plan</vt:lpstr>
      <vt:lpstr>Research Plan</vt:lpstr>
      <vt:lpstr>Preliminary Results</vt:lpstr>
      <vt:lpstr>Possible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Guler</cp:lastModifiedBy>
  <cp:revision>7</cp:revision>
  <dcterms:modified xsi:type="dcterms:W3CDTF">2024-06-03T21:31:50Z</dcterms:modified>
</cp:coreProperties>
</file>