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450" r:id="rId2"/>
    <p:sldId id="264" r:id="rId3"/>
    <p:sldId id="448" r:id="rId4"/>
    <p:sldId id="453" r:id="rId5"/>
    <p:sldId id="474" r:id="rId6"/>
    <p:sldId id="477" r:id="rId7"/>
    <p:sldId id="478" r:id="rId8"/>
    <p:sldId id="487" r:id="rId9"/>
    <p:sldId id="484" r:id="rId10"/>
    <p:sldId id="482" r:id="rId11"/>
    <p:sldId id="485" r:id="rId12"/>
    <p:sldId id="486" r:id="rId13"/>
    <p:sldId id="488" r:id="rId14"/>
    <p:sldId id="489" r:id="rId15"/>
    <p:sldId id="263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배달의민족 주아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419F1-9588-45F7-AC3A-29A1CC8D9FE4}" v="1" dt="2020-03-23T08:29:35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 JONGMIN" userId="170aca8f04467c0e" providerId="LiveId" clId="{F42419F1-9588-45F7-AC3A-29A1CC8D9FE4}"/>
    <pc:docChg chg="undo custSel modSld">
      <pc:chgData name="OH JONGMIN" userId="170aca8f04467c0e" providerId="LiveId" clId="{F42419F1-9588-45F7-AC3A-29A1CC8D9FE4}" dt="2020-03-23T08:30:10.884" v="6" actId="255"/>
      <pc:docMkLst>
        <pc:docMk/>
      </pc:docMkLst>
      <pc:sldChg chg="modSp">
        <pc:chgData name="OH JONGMIN" userId="170aca8f04467c0e" providerId="LiveId" clId="{F42419F1-9588-45F7-AC3A-29A1CC8D9FE4}" dt="2020-03-23T08:30:10.884" v="6" actId="255"/>
        <pc:sldMkLst>
          <pc:docMk/>
          <pc:sldMk cId="1606103003" sldId="264"/>
        </pc:sldMkLst>
        <pc:spChg chg="mod">
          <ac:chgData name="OH JONGMIN" userId="170aca8f04467c0e" providerId="LiveId" clId="{F42419F1-9588-45F7-AC3A-29A1CC8D9FE4}" dt="2020-03-23T08:30:10.884" v="6" actId="255"/>
          <ac:spMkLst>
            <pc:docMk/>
            <pc:sldMk cId="1606103003" sldId="264"/>
            <ac:spMk id="10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07:22:21.499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313 354 4607 0 0,'0'0'102'0'0,"0"0"20"0"0,0 0 6 0 0,0 0 51 0 0,0 0 213 0 0,0 0 96 0 0,0 0 21 0 0,0 0 3 0 0,0 0 0 0 0,0 0 0 0 0,0 0 0 0 0,0 0 0 0 0,0 0 0 0 0,0 0 0 0 0,0 0 0 0 0,0 0 0 0 0,0 0 0 0 0,0 0 0 0 0,-1 2 0 0 0,-2 3-116 0 0,1-2-342 0 0,0 0 1 0 0,0 0 0 0 0,0 0-1 0 0,0 0 1 0 0,0-1-1 0 0,-1 1 1 0 0,0-1 0 0 0,1 0-1 0 0,-1 1 1 0 0,0-1-1 0 0,0 0 1 0 0,-3 1-55 0 0,2 0 152 0 0,-1-1 0 0 0,1 1 1 0 0,-1-1-1 0 0,0 1 0 0 0,0-1 0 0 0,0-1 0 0 0,0 1 1 0 0,-1-1-1 0 0,1 0 0 0 0,0 0 0 0 0,-1 0 1 0 0,1-1-1 0 0,0 0 0 0 0,-1 0 0 0 0,1 0 0 0 0,0-1 1 0 0,-1 0-1 0 0,1 0 0 0 0,0 0 0 0 0,0 0 1 0 0,0-1-1 0 0,0 0 0 0 0,0 0 0 0 0,-1-1-152 0 0,-27-16 794 0 0,14 9 302 0 0,0-1-1 0 0,1-1 0 0 0,-8-8-1095 0 0,25 19 1 0 0,-1 0 1 0 0,1 0-1 0 0,0 0 0 0 0,-1-1 0 0 0,1 1 0 0 0,0-1 0 0 0,0 1 1 0 0,0-1-1 0 0,0 1 0 0 0,0-1 0 0 0,0 0 0 0 0,1 1 0 0 0,-1-2-1 0 0,-1-2 1 0 0,-1 0-1 0 0,1 1 0 0 0,1 0 0 0 0,-1-1 0 0 0,1 0 0 0 0,-1 1 0 0 0,1-1 0 0 0,1 0 0 0 0,-1 0 0 0 0,1 1 0 0 0,0-1 0 0 0,0 0 0 0 0,0 0 0 0 0,0 0 0 0 0,1 1 0 0 0,0-1 0 0 0,0 0 0 0 0,0 0 0 0 0,1 1 0 0 0,1-4 0 0 0,2-9 0 0 0,-2 6 0 0 0,0 1 0 0 0,1 0 0 0 0,0 0 0 0 0,1 0 0 0 0,0 1 0 0 0,0 0 0 0 0,1 0 0 0 0,1 0 0 0 0,-1 0 0 0 0,4-2 0 0 0,-6 7-5 0 0,0 0 0 0 0,1 0 0 0 0,-1 0 0 0 0,1 1 0 0 0,0-1 0 0 0,3-1 5 0 0,14-9 473 0 0,-6 4 439 0 0,-14 9-837 0 0,0 0 0 0 0,0 0 0 0 0,0 0 1 0 0,0 0-1 0 0,0-1 0 0 0,0 1 1 0 0,0-1-1 0 0,0 1 0 0 0,-1-1-75 0 0,2-1 13 0 0,1-1-9 0 0,15-2-5 0 0,21 1 1 0 0,-28 4 0 0 0,-1 6 0 0 0,-4-2 0 0 0,-2 1 0 0 0,1-1 0 0 0,-1 1 0 0 0,0 0 0 0 0,0 0 0 0 0,0 0 0 0 0,0 1 0 0 0,1 1 0 0 0,34 32 0 0 0,-28-26 0 0 0,0 0 0 0 0,-1 0 0 0 0,0 1 0 0 0,0 0 0 0 0,-1 1 0 0 0,-1 0 0 0 0,6 12 0 0 0,-12-23 0 0 0,0 2 0 0 0,2 14 0 0 0,-4-15 1 0 0,-1 0-1 0 0,1 0 1 0 0,-1 0 0 0 0,-1 0-1 0 0,1 0 1 0 0,0 0 0 0 0,-1 0-1 0 0,0 0 1 0 0,0 0 0 0 0,0 0-1 0 0,-1-1 1 0 0,1 1 0 0 0,-1 0-1 0 0,0-1 1 0 0,0 1 0 0 0,0-1-1 0 0,0 1 1 0 0,0-1-1 0 0,-1 0 1 0 0,0 0 0 0 0,0 0-1 0 0,-8 8-223 0 0,-1 1 1 0 0,0-2 0 0 0,-1 1-1 0 0,-7 3 223 0 0,-6 4-1532 0 0,-14 14 1532 0 0,27-21-543 0 0,-1-2-1 0 0,-1 1 0 0 0,0-2 1 0 0,-11 5 543 0 0,-13 8-3715 0 0,36-20 2180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07:22:22.78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369 438 8287 0 0,'0'0'191'0'0,"0"0"26"0"0,0 0 9 0 0,-1 1-34 0 0,-5 3-78 0 0,1 1 229 0 0,0-1 0 0 0,-1 0 0 0 0,1 0 0 0 0,-1-1 0 0 0,0 0 0 0 0,0 0 0 0 0,0 0-1 0 0,-1 0 1 0 0,1-1 0 0 0,-1 0 0 0 0,1-1 0 0 0,-1 1 0 0 0,0-1 0 0 0,0-1 0 0 0,1 1 0 0 0,-1-1-1 0 0,0 0 1 0 0,-2-1-343 0 0,-1 1 168 0 0,5-1-17 0 0,1 1 0 0 0,-1 0-1 0 0,0-1 1 0 0,0 0 0 0 0,1 0-1 0 0,-1-1 1 0 0,1 1 0 0 0,-1-1-1 0 0,1 0 1 0 0,-1 0 0 0 0,1 0-1 0 0,-2-2-150 0 0,-3-1 205 0 0,1 0 0 0 0,-1 0 0 0 0,1-1-1 0 0,1 0 1 0 0,-1 0 0 0 0,1-1 0 0 0,0 0 0 0 0,0 0-1 0 0,1-1 1 0 0,-1-2-205 0 0,2 4-8 0 0,1 1 0 0 0,-1-1 0 0 0,-1 1 1 0 0,-1-3 7 0 0,3 5 96 0 0,0-1 0 0 0,0 1 0 0 0,0-1 0 0 0,1 0 1 0 0,0-1-1 0 0,0 1 0 0 0,0-1 0 0 0,0 1 1 0 0,1-1-1 0 0,-1-2-96 0 0,-12-27 1117 0 0,13 29-1117 0 0,1-1 0 0 0,-1 1 0 0 0,1-1 0 0 0,0 1 0 0 0,0-1 0 0 0,1 0 0 0 0,-1 0 0 0 0,1 0 0 0 0,0 1 0 0 0,1-1 0 0 0,0-5 0 0 0,3-7 0 0 0,0-1 0 0 0,6-15 0 0 0,-7 28-3 0 0,-1 0 0 0 0,1 0 0 0 0,0 0 0 0 0,1 1 0 0 0,-1-1 0 0 0,1 1 0 0 0,0 0 0 0 0,1-1 3 0 0,17-22 467 0 0,-20 24-381 0 0,0 1 65 0 0,0 0 0 0 0,0 0 0 0 0,0 0 0 0 0,0 0 0 0 0,1 0 1 0 0,1-1-152 0 0,1 0 87 0 0,-1 1 1 0 0,1 0-1 0 0,0 1 1 0 0,0-1-1 0 0,0 1 1 0 0,0 0-1 0 0,0 0-87 0 0,-2 0 0 0 0,0 1 0 0 0,0 0 0 0 0,1-1 0 0 0,-1 1 0 0 0,0 1 0 0 0,0-1 0 0 0,1 0 0 0 0,-1 1 0 0 0,2-1 0 0 0,3 1 0 0 0,5 1 0 0 0,19 11 0 0 0,-14-3 0 0 0,-15-5 0 0 0,-1-1 0 0 0,19 15 0 0 0,16 10 0 0 0,-21-17 0 0 0,-1 1 0 0 0,0 0 0 0 0,-1 2 0 0 0,3 3 0 0 0,-9-8 0 0 0,-4-6 0 0 0,-1 1 0 0 0,1 1 0 0 0,-1-1 0 0 0,-1 0 0 0 0,1 1 0 0 0,0 0 0 0 0,1 4 0 0 0,0 0 0 0 0,0 0 0 0 0,0 1 0 0 0,-1 0 0 0 0,0 0 0 0 0,0 0 0 0 0,0 9 0 0 0,-1 3 0 0 0,-1 0 0 0 0,-1 0 0 0 0,-2 9 0 0 0,2-28 0 0 0,0-1 0 0 0,0 1 0 0 0,0-1 0 0 0,0 1 0 0 0,-1 0 0 0 0,1-1 0 0 0,-1 1 0 0 0,1-1 0 0 0,-1 1 0 0 0,0-1 0 0 0,-1 2 0 0 0,-1 3 0 0 0,0-1 2 0 0,0 0 0 0 0,1 0 0 0 0,-2 0 0 0 0,1 0 0 0 0,-1-1 0 0 0,0 0 0 0 0,0 0 0 0 0,0 0 0 0 0,-5 4-2 0 0,-3 2-73 0 0,-1 0 0 0 0,0-1 0 0 0,-5 3 73 0 0,-43 25-5458 0 0,46-29 1437 0 0,-3 2-1971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07:22:24.01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295 259 4607 0 0,'0'0'102'0'0,"0"0"20"0"0,0 0 6 0 0,0 2-21 0 0,-2 5-14 0 0,1-5 278 0 0,1-2 117 0 0,0 0 21 0 0,0 0 3 0 0,-16 28 2560 0 0,15-27-2946 0 0,0 1 0 0 0,0-1-1 0 0,-1 1 1 0 0,1-1 0 0 0,0 1-1 0 0,-1-1 1 0 0,1 1 0 0 0,-1-1 0 0 0,0 0-1 0 0,1 0 1 0 0,-1 0 0 0 0,0 0-1 0 0,0 0 1 0 0,1 0 0 0 0,-1-1-1 0 0,0 1 1 0 0,0-1 0 0 0,0 1-1 0 0,0-1 1 0 0,-1 1-126 0 0,-30 10 726 0 0,24-8-219 0 0,-1 0 0 0 0,1-1 0 0 0,-1 0 0 0 0,0-1 0 0 0,0 0 0 0 0,0 0 0 0 0,0-1-1 0 0,-9-1-506 0 0,-1 1 897 0 0,17 0-911 0 0,0-1-1 0 0,1 1 0 0 0,-1-1 1 0 0,0 1-1 0 0,0-1 0 0 0,1 0 1 0 0,-1 0-1 0 0,0 0 0 0 0,1 0 1 0 0,-1-1-1 0 0,1 1 0 0 0,-1-1 1 0 0,1 1-1 0 0,0-1 0 0 0,0 0 1 0 0,0 0-1 0 0,0 0 0 0 0,0 0 1 0 0,0-1-1 0 0,0 1 0 0 0,0-1 15 0 0,-2-4-113 0 0,-1-1 1 0 0,1 0-1 0 0,0 0 0 0 0,0 0 0 0 0,-1-8 113 0 0,2 4 222 0 0,0 0-1 0 0,1 0 0 0 0,0 0 1 0 0,1 0-1 0 0,1-1 0 0 0,0 1 1 0 0,1 0-1 0 0,0-1 0 0 0,1-3-221 0 0,0 4 0 0 0,1-3 0 0 0,4-3 0 0 0,0-2 0 0 0,-6 18 58 0 0,-1 0 0 0 0,1 0 0 0 0,0 0 0 0 0,-1 1 0 0 0,1-1 0 0 0,0 0 0 0 0,0 1 0 0 0,0-1 1 0 0,0 1-1 0 0,0-1 0 0 0,1 1 0 0 0,-1-1 0 0 0,0 1 0 0 0,1 0 0 0 0,-1 0 0 0 0,2-1-58 0 0,2-3 511 0 0,-3 3-68 0 0,5-6-294 0 0,1 0-133 0 0,3 4-16 0 0,20-1 310 0 0,0 2 1 0 0,0 1-1 0 0,21 1-310 0 0,-42 1 93 0 0,0 0 0 0 0,0 1 0 0 0,0 0 0 0 0,0 1 0 0 0,0 0 0 0 0,0 1 1 0 0,-1 0-1 0 0,1 0 0 0 0,-1 1 0 0 0,0 0 0 0 0,0 1 0 0 0,8 4-93 0 0,-7-2 0 0 0,2-2 0 0 0,2 1 0 0 0,-11-2 0 0 0,-1-1 0 0 0,7 8 0 0 0,4 11 0 0 0,-12-11 0 0 0,-2-5 0 0 0,1-1 0 0 0,0 1 0 0 0,0-1 0 0 0,-1 1 0 0 0,1-1 0 0 0,-1 1 0 0 0,-1-1 0 0 0,1 1 0 0 0,-1-1 0 0 0,0 2 0 0 0,-7 16 0 0 0,7-16 0 0 0,-1 0 0 0 0,1 0 0 0 0,-1-1 0 0 0,-1 1 0 0 0,1-1 0 0 0,-2 2 0 0 0,-6 6-216 0 0,-1 0 0 0 0,0-1 1 0 0,-9 7 215 0 0,-19 14-3992 0 0,22-18 21 0 0,-2 2-2467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07:22:25.23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258 412 8287 0 0,'0'0'191'0'0,"0"0"26"0"0,0 0 9 0 0,0 0 110 0 0,0 0 444 0 0,0 0 196 0 0,0 0 42 0 0,0 0-131 0 0,-1 1-583 0 0,-1 1-191 0 0,0-1 0 0 0,1 0 0 0 0,-1 0 0 0 0,0 1 0 0 0,1-1 0 0 0,-1 0 0 0 0,0-1 0 0 0,0 1 0 0 0,0 0 0 0 0,0-1 0 0 0,0 1 0 0 0,0-1 0 0 0,0 1 0 0 0,0-1 0 0 0,0 0 0 0 0,0 0 0 0 0,-2 0-113 0 0,-5 1 168 0 0,4-1-4 0 0,-1 0 0 0 0,1 0 0 0 0,0 0 0 0 0,0 0 0 0 0,0-1 0 0 0,-1 0 0 0 0,1 0 0 0 0,-2-1-164 0 0,-10-1 587 0 0,4 2-455 0 0,6 1-126 0 0,0-1 1 0 0,0 0 0 0 0,1 0-1 0 0,-1 0 1 0 0,0-1-7 0 0,1 0 157 0 0,0 0-1 0 0,-1-1 0 0 0,1 0 0 0 0,0 0 1 0 0,1 0-1 0 0,-1 0 0 0 0,0-1 1 0 0,1 0-1 0 0,0 0 0 0 0,0-1 1 0 0,0 1-1 0 0,1-1 0 0 0,-3-4-156 0 0,6 8 14 0 0,-1 0-1 0 0,1 0 1 0 0,0-1-1 0 0,0 1 1 0 0,1-1-1 0 0,-1 1 1 0 0,0-1-1 0 0,0 1 0 0 0,1-1 1 0 0,-1 0-1 0 0,1 1 1 0 0,-1-1-1 0 0,1 0 1 0 0,0 1-1 0 0,0-1 1 0 0,-1 0-1 0 0,1 1 1 0 0,0-1-1 0 0,1 0-13 0 0,-1-5 203 0 0,-1-1-158 0 0,1 0 1 0 0,0 0-1 0 0,0 0 0 0 0,1 0 1 0 0,0 0-1 0 0,0 0 0 0 0,1 0 1 0 0,0 0-1 0 0,0 0 0 0 0,1 1 1 0 0,0-1-1 0 0,0 1 0 0 0,1 0 1 0 0,0 0-1 0 0,0 0 0 0 0,1 0 1 0 0,0 1-1 0 0,0-1 0 0 0,0 1 1 0 0,1 1-1 0 0,0-1 0 0 0,1 0-45 0 0,33-31 611 0 0,-23 20-612 0 0,1 0 1 0 0,1 2-1 0 0,1 0 0 0 0,7-3 1 0 0,-19 11 0 0 0,-6 5 0 0 0,0 0 0 0 0,0 1 0 0 0,0-1 0 0 0,0 1 0 0 0,0-1 0 0 0,1 1 0 0 0,-1 0 0 0 0,1 0 0 0 0,-1 0 0 0 0,1 0 0 0 0,-1 0 0 0 0,4-2 0 0 0,-4 2 0 0 0,0 0 0 0 0,0 0 0 0 0,0 0 0 0 0,1 1 0 0 0,-1-1 0 0 0,0 0 0 0 0,0 1 0 0 0,0 0 0 0 0,1 0 0 0 0,-1 0 0 0 0,0 0 0 0 0,1 0 0 0 0,1-2 0 0 0,1 1 0 0 0,14 5 0 0 0,-14-2 0 0 0,-1-1 0 0 0,0 1 0 0 0,0 0 0 0 0,0 0 0 0 0,0 1 0 0 0,0-1 0 0 0,0 1 0 0 0,0 0 0 0 0,-1 0 0 0 0,1 0 0 0 0,-1 0 0 0 0,0 1 0 0 0,0-1 0 0 0,0 1 0 0 0,-1 0 0 0 0,3 3 0 0 0,-1 0 0 0 0,0 0 0 0 0,0 0 0 0 0,-1 1 0 0 0,0-1 0 0 0,0 1 0 0 0,-1 0 0 0 0,0 1 0 0 0,1 4 0 0 0,-1 0 0 0 0,0 0 0 0 0,-1 0 0 0 0,0 0 0 0 0,-1 0 0 0 0,-1 0 0 0 0,0 0 0 0 0,0 0 0 0 0,-2 0 0 0 0,0 0 0 0 0,0 0 0 0 0,-1-1 0 0 0,0 1 0 0 0,-1-1 0 0 0,-3 4 0 0 0,-4 7-49 0 0,-1-1 0 0 0,0 0 0 0 0,-2-1 0 0 0,0-1 0 0 0,-2 0 0 0 0,-4 3 49 0 0,3-5-1795 0 0,-1-1-1 0 0,-5 2 1796 0 0,3-4-6483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07:22:26.382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277 284 8287 0 0,'0'0'191'0'0,"0"0"26"0"0,0 0 9 0 0,0 0 42 0 0,0 0 158 0 0,0 0 72 0 0,0 0 12 0 0,0 0 2 0 0,0 0 0 0 0,0 0 0 0 0,0 0 0 0 0,-2 1-69 0 0,-44 16 1004 0 0,41-15-1213 0 0,1 0 1 0 0,-1 0-1 0 0,1 0 1 0 0,-1-1-1 0 0,0 0 1 0 0,0 1-1 0 0,1-2 1 0 0,-1 1 0 0 0,0-1-1 0 0,0 1 1 0 0,0-2-1 0 0,0 1-234 0 0,-18 1 0 0 0,8-1 186 0 0,0-1 0 0 0,-1-1 1 0 0,1 0-1 0 0,0-1 0 0 0,-6-2-186 0 0,19 4 77 0 0,-1-1 0 0 0,1 1 1 0 0,0-1-1 0 0,0 1 0 0 0,-1-1 0 0 0,1 0 1 0 0,0 0-1 0 0,0 0 0 0 0,1 0 1 0 0,-1 0-1 0 0,0 0 0 0 0,1-1 0 0 0,-1 1 1 0 0,1-1-1 0 0,0 1-77 0 0,-2-3-6 0 0,1 0 0 0 0,0 1 0 0 0,0-1 0 0 0,0 0 0 0 0,1 0 0 0 0,0-1 0 0 0,-1-3 6 0 0,1 5 0 0 0,1 0 0 0 0,0 0 0 0 0,0 0 0 0 0,0 0 0 0 0,1 0 0 0 0,-1 0 0 0 0,1 0 0 0 0,0 0 0 0 0,0 0 0 0 0,0 1 0 0 0,0-1 0 0 0,1 0 0 0 0,0 0 0 0 0,0 1 0 0 0,1-2 0 0 0,2-6 0 0 0,2 0 116 0 0,1 0 0 0 0,-1 0 0 0 0,2 1 0 0 0,-1 0 0 0 0,1 0 0 0 0,10-7-116 0 0,13-14 1187 0 0,-29 27-1135 0 0,7-3 55 0 0,14-6-101 0 0,-18 8-6 0 0,-4 4 0 0 0,-1-1 0 0 0,1 1 0 0 0,-1 0 0 0 0,1 0 0 0 0,0 0 0 0 0,-1 0 0 0 0,1 1 0 0 0,0-1 0 0 0,0 0 0 0 0,0 1 0 0 0,0-1 0 0 0,0 1 0 0 0,-1 0 0 0 0,1-1 0 0 0,2 1 0 0 0,2 0 0 0 0,0-1 0 0 0,0 1 0 0 0,0 0 0 0 0,0 0 0 0 0,0 1 0 0 0,-1-1 0 0 0,1 1 0 0 0,0 1 0 0 0,0-1 0 0 0,0 1 0 0 0,-1 0 0 0 0,1 1 0 0 0,-1-1 0 0 0,1 1 0 0 0,-1 0 0 0 0,5 4 0 0 0,-2-2 0 0 0,-1 1 0 0 0,1 0 0 0 0,-1 1 0 0 0,0 0 0 0 0,-1 0 0 0 0,1 0 0 0 0,-2 1 0 0 0,1 0 0 0 0,-1 0 0 0 0,0 1 0 0 0,5 13 0 0 0,-1 0 0 0 0,0 1 0 0 0,-2-1 0 0 0,0 7 0 0 0,-5-22 15 0 0,-1 0-1 0 0,-1 0 1 0 0,1 0 0 0 0,-1 0-1 0 0,0 0 1 0 0,0 0 0 0 0,-1 0-1 0 0,0-1 1 0 0,0 1-1 0 0,-1 0 1 0 0,0 0 0 0 0,0-1-1 0 0,-1 1 1 0 0,1-1 0 0 0,-1 0-1 0 0,-3 4-14 0 0,1-2-265 0 0,0 0-1 0 0,-1 0 0 0 0,0 0 1 0 0,0-1-1 0 0,-1 0 0 0 0,0 0 1 0 0,0-1-1 0 0,-1 0 0 0 0,1 0 1 0 0,-1-1-1 0 0,-6 3 266 0 0,-7 3-1514 0 0,-2 0-20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07:22:28.38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369 361 4607 0 0,'0'0'208'0'0,"0"0"67"0"0,0 0 154 0 0,0 0 69 0 0,0 0 12 0 0,0 0 70 0 0,0 0 286 0 0,0 0 124 0 0,0 0 30 0 0,0 0-133 0 0,-2-1-508 0 0,0 0-261 0 0,0 1 1 0 0,1-1 0 0 0,-1 1-1 0 0,0-1 1 0 0,0 1 0 0 0,0 0-1 0 0,0 0 1 0 0,0 0 0 0 0,0 0 0 0 0,0 0-1 0 0,0 0 1 0 0,0 0 0 0 0,0 1-1 0 0,0-1 1 0 0,0 1 0 0 0,1 0-1 0 0,-1-1 1 0 0,-2 2-119 0 0,-2 1 165 0 0,1-1 0 0 0,-1 2 0 0 0,0-1 0 0 0,1 1 0 0 0,-2 1-165 0 0,5-4 90 0 0,-1 1 0 0 0,1-1 0 0 0,-1 0 0 0 0,0 1 0 0 0,0-1 0 0 0,1 0-1 0 0,-1-1 1 0 0,0 1 0 0 0,0 0 0 0 0,0-1 0 0 0,0 0 0 0 0,0 1 0 0 0,0-1 0 0 0,0 0 0 0 0,0-1 0 0 0,1 1 0 0 0,-1 0 0 0 0,0-1 0 0 0,-2 0-90 0 0,-4-2 291 0 0,1 1 0 0 0,0-1 1 0 0,0-1-1 0 0,0 1 0 0 0,-7-5-291 0 0,2 1 200 0 0,0 1 0 0 0,-1 0 0 0 0,0 1-200 0 0,6 3 130 0 0,0-1 0 0 0,0 1 1 0 0,1-2-1 0 0,-1 1 0 0 0,1-1 0 0 0,0 0 0 0 0,0-1 1 0 0,0 0-1 0 0,1 0 0 0 0,0 0 0 0 0,-4-5-130 0 0,0-1 12 0 0,7 8-12 0 0,1 1 1 0 0,0-1-1 0 0,-1 1 0 0 0,1-1 0 0 0,0 0 0 0 0,1 1 0 0 0,-1-1 1 0 0,0 0-1 0 0,1 0 0 0 0,0-1 0 0 0,0 1 0 0 0,0 0 0 0 0,0 0 1 0 0,0-1-1 0 0,0 1 0 0 0,1 0 0 0 0,0-1 0 0 0,-1 1 0 0 0,1 0 1 0 0,1-1-1 0 0,-1 1 0 0 0,0-1 0 0 0,1 1 0 0 0,0-1 0 0 0,1-4 86 0 0,0 0 0 0 0,0 1 0 0 0,1-1 1 0 0,0 1-1 0 0,1 0 0 0 0,0 0 0 0 0,0 0 0 0 0,0 0 0 0 0,1 1 0 0 0,0-1 0 0 0,0 1 0 0 0,5-4-86 0 0,11-10 637 0 0,1 2-1 0 0,23-16-636 0 0,-27 21-258 0 0,14-6 258 0 0,-17 15 0 0 0,0 4 0 0 0,7 4 0 0 0,-17-1 0 0 0,-2 0 0 0 0,1-1 0 0 0,-3-1 0 0 0,1-1 0 0 0,-1 1 0 0 0,0 0 0 0 0,0-1 0 0 0,0 1 0 0 0,0 0 0 0 0,0 0 0 0 0,0 0 0 0 0,0 0 0 0 0,0 0 0 0 0,0 0 0 0 0,-1 0 0 0 0,1 0 0 0 0,0 0 0 0 0,0 0 0 0 0,-1 1 0 0 0,1-1 0 0 0,-1 0 0 0 0,2 2 0 0 0,0-1 0 0 0,0 0 0 0 0,-1 1 0 0 0,1-1 0 0 0,-1 1 0 0 0,0 0 0 0 0,0-1 0 0 0,1 1 0 0 0,-2 0 0 0 0,1 0 0 0 0,0 1 0 0 0,1 5 0 0 0,0 1 0 0 0,0 1 0 0 0,-1-1 0 0 0,0 1 0 0 0,-1-1 0 0 0,0 1 0 0 0,0-1 0 0 0,-1 0 0 0 0,-1 2 0 0 0,-1 8 0 0 0,-1 0 0 0 0,-1 0 0 0 0,-6 14 0 0 0,0-1 0 0 0,6-17 0 0 0,0 0 0 0 0,-1-1 0 0 0,-1 1 0 0 0,0-1 0 0 0,-1-1 0 0 0,-4 6 0 0 0,1-9-871 0 0,-1-2-4164 0 0,2-4-1651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07:22:29.403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220 439 6447 0 0,'0'0'142'0'0,"0"0"22"0"0,0 0 13 0 0,-2 0-20 0 0,-4 1 159 0 0,0-1 0 0 0,1 1 0 0 0,-1-1 0 0 0,0-1-1 0 0,0 1 1 0 0,1-1 0 0 0,-1 0 0 0 0,0 0 0 0 0,1 0-1 0 0,-1-1 1 0 0,-4-2-316 0 0,-22-5 2110 0 0,27 8-1996 0 0,0 0 0 0 0,0 0-1 0 0,-1 0 1 0 0,1-1 0 0 0,0 0-1 0 0,0 0 1 0 0,1 0 0 0 0,-1-1-1 0 0,0 1 1 0 0,1-1 0 0 0,-1 0-1 0 0,1 0 1 0 0,0-1 0 0 0,0 0-1 0 0,0 1 1 0 0,1-1 0 0 0,-1 0-1 0 0,1-1 1 0 0,0 1 0 0 0,0 0-1 0 0,0-1 1 0 0,1 0 0 0 0,0 0-1 0 0,-1 0-113 0 0,0-4 161 0 0,1 1 0 0 0,0-1 0 0 0,0 0-1 0 0,1 0 1 0 0,0 0 0 0 0,0 0 0 0 0,1 0-1 0 0,1 0 1 0 0,-1 0 0 0 0,1 0 0 0 0,1 0 0 0 0,0 1-1 0 0,0-1 1 0 0,0 0 0 0 0,1 1 0 0 0,1-1-1 0 0,-1 1 1 0 0,1 0 0 0 0,1 0 0 0 0,-1 1 0 0 0,1-1-1 0 0,1 1 1 0 0,0 0 0 0 0,0-1-161 0 0,13-11 98 0 0,0 0 1 0 0,1 1-1 0 0,1 1 1 0 0,9-5-99 0 0,-23 18 113 0 0,0-1 1 0 0,0 1 0 0 0,1 0 0 0 0,0 1-1 0 0,-1-1 1 0 0,1 1 0 0 0,0 1-1 0 0,0 0 1 0 0,1 0 0 0 0,-1 1 0 0 0,0 0-1 0 0,1 0 1 0 0,-1 1 0 0 0,0 0-1 0 0,1 0 1 0 0,0 1-114 0 0,-4 0 0 0 0,0 0 0 0 0,0 1 0 0 0,0 0 0 0 0,0 0 0 0 0,0 0 0 0 0,0 1 0 0 0,-1-1 0 0 0,1 1 0 0 0,-1 0 0 0 0,0 1 0 0 0,0-1 0 0 0,0 1 0 0 0,0-1 0 0 0,-1 1 0 0 0,3 3 0 0 0,3 6 0 0 0,0 1 0 0 0,0-1 0 0 0,-2 1 0 0 0,4 7 0 0 0,-7-10 121 0 0,0-1-1 0 0,-1 0 1 0 0,0 1 0 0 0,-1-1-1 0 0,0 1 1 0 0,0 0 0 0 0,-1 0-1 0 0,-1 0 1 0 0,0 0-1 0 0,0 0 1 0 0,-1-1 0 0 0,0 1-1 0 0,-1 0 1 0 0,-1 0-121 0 0,-1 6-128 0 0,-1 0 0 0 0,0 0 0 0 0,-2-1 0 0 0,0 0-1 0 0,-1 0 1 0 0,0-1 0 0 0,-1 0 0 0 0,-5 5 128 0 0,8-13-570 0 0,0 0 0 0 0,0-1-1 0 0,-1 0 1 0 0,0 0 0 0 0,0-1-1 0 0,0 0 1 0 0,-1 0 0 0 0,1-1 0 0 0,-1 0-1 0 0,-1 0 1 0 0,0 0 570 0 0,-19 5-2047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07:22:30.61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267 381 6447 0 0,'0'0'142'0'0,"0"0"22"0"0,0 0 13 0 0,0 0 55 0 0,0 0 181 0 0,0 0 78 0 0,0 0 18 0 0,0 0 3 0 0,0 0 0 0 0,0 0 0 0 0,0 0 0 0 0,0 0-69 0 0,-1 2-222 0 0,-1 1-38 0 0,0-1-1 0 0,0 1 1 0 0,0 0 0 0 0,0-1-1 0 0,-1 1 1 0 0,1-1-1 0 0,-1 1 1 0 0,1-1 0 0 0,-1 0-1 0 0,0 0 1 0 0,0-1-1 0 0,0 1 1 0 0,0 0-1 0 0,0-1 1 0 0,0 0 0 0 0,-1 0-1 0 0,1 0 1 0 0,0 0-1 0 0,-1 0 1 0 0,1-1-183 0 0,-6 2 378 0 0,-1 0 1 0 0,1-1-1 0 0,0-1 1 0 0,-1 1-1 0 0,1-2 1 0 0,-9 0-379 0 0,-13-8 165 0 0,28 9-165 0 0,0-1 0 0 0,-1 0 0 0 0,1 0 0 0 0,0-1 0 0 0,0 1 0 0 0,0-1 0 0 0,0 0 0 0 0,0 0 0 0 0,-2-1 0 0 0,-2-3 0 0 0,3 4 168 0 0,1-1 0 0 0,0 0 0 0 0,-1 0-1 0 0,1 0 1 0 0,0-1 0 0 0,1 1 0 0 0,-2-3-168 0 0,-11-12 708 0 0,13 15-701 0 0,-1 1 1 0 0,1-1-1 0 0,1 0 1 0 0,-1 0-1 0 0,0 1 1 0 0,1-1-1 0 0,-1-1 1 0 0,1 1 0 0 0,0 0-1 0 0,0 0 1 0 0,0 0-1 0 0,0-1 1 0 0,1 1-1 0 0,-1 0 1 0 0,1-1-1 0 0,0 1 1 0 0,0 0-1 0 0,0-1 1 0 0,0 1-1 0 0,1-1 1 0 0,0 1-1 0 0,0-3-7 0 0,3-4 117 0 0,0-1-1 0 0,1 1 0 0 0,1 0 1 0 0,-1 0-1 0 0,1 0 0 0 0,1 1 1 0 0,0 0-1 0 0,5-4-116 0 0,2-3 186 0 0,2 1 0 0 0,0 0 1 0 0,0 1-1 0 0,2 1 0 0 0,-1 1 0 0 0,15-7-186 0 0,-5 4 196 0 0,1 2 0 0 0,1 1 0 0 0,0 1 0 0 0,24-5-196 0 0,-38 12 115 0 0,-1 2 0 0 0,1-1 0 0 0,0 2 0 0 0,-1 0 0 0 0,1 0 0 0 0,0 2 0 0 0,0 0-1 0 0,0 0 1 0 0,-1 2 0 0 0,1 0 0 0 0,0 0-115 0 0,4 4 0 0 0,-15-2 0 0 0,-2-2 0 0 0,5 4 0 0 0,0 1 0 0 0,-1-1 0 0 0,1 1 0 0 0,-1 0 0 0 0,0 1 0 0 0,-4-4 0 0 0,0-1 0 0 0,0 1 0 0 0,0-1 0 0 0,-1 1 0 0 0,1 0 0 0 0,-1 0 0 0 0,0-1 0 0 0,0 1 0 0 0,-1 0 0 0 0,0 0 0 0 0,0 2 0 0 0,0 4 0 0 0,0 0 0 0 0,-1 0 0 0 0,0 0 0 0 0,-1 0 0 0 0,0-1 0 0 0,-1 1 0 0 0,0 0 0 0 0,-1-1 0 0 0,0 0 0 0 0,-1 0 0 0 0,-2 5 0 0 0,-9 10 0 0 0,0-1 0 0 0,-2 0 0 0 0,0-1 0 0 0,-2-1 0 0 0,-19 17 0 0 0,30-30-348 0 0,-1-1 0 0 0,0 0 1 0 0,0-1-1 0 0,-1 0 0 0 0,1-1 0 0 0,-2 0 0 0 0,1-1 1 0 0,-8 3 347 0 0,-10 0-7506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E3D19-A53A-4539-B900-A1A677A8CAE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9747-9C4A-46A1-A0D7-2F07C5809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3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6</a:t>
            </a:r>
            <a:r>
              <a:rPr lang="ko-KR" altLang="en-US" dirty="0"/>
              <a:t>조 발표하도록 하겠습니다</a:t>
            </a:r>
            <a:r>
              <a:rPr lang="en-US" altLang="ko-KR" dirty="0"/>
              <a:t>. </a:t>
            </a:r>
            <a:r>
              <a:rPr lang="ko-KR" altLang="en-US" dirty="0"/>
              <a:t>먼저 발표자 오종민 그리고 </a:t>
            </a:r>
            <a:r>
              <a:rPr lang="ko-KR" altLang="en-US" dirty="0" err="1"/>
              <a:t>정창훈</a:t>
            </a:r>
            <a:r>
              <a:rPr lang="ko-KR" altLang="en-US" dirty="0"/>
              <a:t> 학생과 윤승원학생 이렇게 </a:t>
            </a:r>
            <a:r>
              <a:rPr lang="en-US" altLang="ko-KR" dirty="0"/>
              <a:t>3</a:t>
            </a:r>
            <a:r>
              <a:rPr lang="ko-KR" altLang="en-US" dirty="0"/>
              <a:t>명으로 구성되어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B2A3D-98B2-4A65-BC76-5F202708F5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6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6</a:t>
            </a:r>
            <a:r>
              <a:rPr lang="ko-KR" altLang="en-US" dirty="0"/>
              <a:t>조 발표하도록 하겠습니다</a:t>
            </a:r>
            <a:r>
              <a:rPr lang="en-US" altLang="ko-KR" dirty="0"/>
              <a:t>. </a:t>
            </a:r>
            <a:r>
              <a:rPr lang="ko-KR" altLang="en-US" dirty="0"/>
              <a:t>먼저 발표자 오종민 그리고 </a:t>
            </a:r>
            <a:r>
              <a:rPr lang="ko-KR" altLang="en-US" dirty="0" err="1"/>
              <a:t>정창훈</a:t>
            </a:r>
            <a:r>
              <a:rPr lang="ko-KR" altLang="en-US" dirty="0"/>
              <a:t> 학생과 윤승원학생 이렇게 </a:t>
            </a:r>
            <a:r>
              <a:rPr lang="en-US" altLang="ko-KR" dirty="0"/>
              <a:t>3</a:t>
            </a:r>
            <a:r>
              <a:rPr lang="ko-KR" altLang="en-US" dirty="0"/>
              <a:t>명으로 구성되어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B2A3D-98B2-4A65-BC76-5F202708F5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0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FF7E8-CA1C-4FF0-B532-4C3747103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94CAB-2ED5-4ACC-9C80-CCDED354E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451FF-748D-4F4E-B50D-8B65979B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F011B-D901-4B61-A20C-52E3A76D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4B6E8-E08F-4337-AAA3-85D73DC6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0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0BE1-90FB-4FB8-9315-119EB51B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2890D-2EE6-4523-9B3B-41D526958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BC907-B2D0-44D4-B646-FD309274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6E886-CEC4-4C76-BC5E-7EBE055C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A81F4-1603-4825-86B2-A214C83D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2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102FAE-BA24-4276-AA67-59B5451E0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F5D6F-CBD8-485B-8C92-7206F9D9E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57435-B6B4-4691-80CA-DBACCEBF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64BFF-EF6A-49F3-8A4E-F1F9CF57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137A3-AAE3-4941-8461-AE1CDCE1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5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FF8B0-4C78-4ABA-B181-9F837CA9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679F0-8E11-4235-9289-C38559571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79329-7F4A-4656-9532-3D694CC5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3C663-1C89-40EC-BC45-DA76962D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33868-276E-4D2A-A108-C27E1575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A0DFA-40CF-441F-A376-D9623D9F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177D7-F116-41CD-822C-CF3ED6FD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00555-B614-43DA-8AC8-D7E9F4CD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433D6-B3A5-4F89-994F-28C5DA06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1B620-27FF-4171-9783-C47B3F96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8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D361-1893-4243-8330-F537B200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5F83E-CD32-4955-815C-8396F6762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07542-DD3A-4D22-BC8E-1EB186738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41E63-E54E-459A-9246-4BA35618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8B191F-55A3-43AF-8D2D-1AB58470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5DFA2-7CBE-47DF-A251-27EFF32C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0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391D9-0137-4CD7-81CF-661FFE37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66CFF-1A79-4139-9578-3F71A0BFF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50F223-5752-4B3E-B35D-B4FDE8F0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1ED68D-A447-4465-B4DF-3E04B0B4B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135407-7E9A-4EF8-B089-EB66340D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645A7-6122-4DF2-9F9E-EA99BC6A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EACF0C-CFF9-4B04-992C-0764E388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6A6EB-537B-41AC-93DF-70274C20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9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742E0-948D-4D00-A24C-E1465590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D46698-5EC1-451B-8323-6C56496D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B685A-7E71-468D-8865-74D276D7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E7F63E-A0F0-44E6-8795-E7470947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4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45EAAA-8B9C-4FE5-9AC7-BD116751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A8A484-6478-46CF-AB5D-6814FA12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F3CA8-091D-4429-9A17-2DD35C32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20C80-5FE3-45D6-A02E-2BB8E87A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2ADA1-498D-4C9A-B830-65BC781A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81E3E4-0901-493E-9203-AF3CC8518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8268A-4790-41A4-9CB0-5136AF0E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A7381-8C95-4FE6-9FA9-5909FB6C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6F3E7-898F-4C8B-9FA3-11285662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8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835D5-E7D4-404B-A69E-5A9A3A12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5FD935-C73A-476A-941B-E0E610A3F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4FE2A-D815-4C46-ACD7-2B1286534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553E0-7D93-4B3B-AB7C-F49F8FE3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40DEE-7BCC-4253-A5E5-D0E3E830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0E216-0F58-4565-BE3D-0EDE9F80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6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AD7E69-54C3-4FF6-B431-9CF110A3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3E50D-18B6-41F8-80D0-8C8C1F8B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844CC-7117-40D7-ADBE-08A7BEEF2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18EA2-F2CB-4351-B69F-7C1F5CFD9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DCB46-E1E9-486F-81C5-D9E371531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2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6.png"/><Relationship Id="rId18" Type="http://schemas.openxmlformats.org/officeDocument/2006/relationships/customXml" Target="../ink/ink8.xml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customXml" Target="../ink/ink5.xml"/><Relationship Id="rId17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customXml" Target="../ink/ink4.xml"/><Relationship Id="rId19" Type="http://schemas.openxmlformats.org/officeDocument/2006/relationships/image" Target="../media/image29.png"/><Relationship Id="rId4" Type="http://schemas.openxmlformats.org/officeDocument/2006/relationships/customXml" Target="../ink/ink1.xml"/><Relationship Id="rId9" Type="http://schemas.openxmlformats.org/officeDocument/2006/relationships/image" Target="../media/image24.png"/><Relationship Id="rId1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4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.jpg"/><Relationship Id="rId5" Type="http://schemas.openxmlformats.org/officeDocument/2006/relationships/hyperlink" Target="https://github.com/jongmin6794/TIL" TargetMode="External"/><Relationship Id="rId10" Type="http://schemas.openxmlformats.org/officeDocument/2006/relationships/image" Target="../media/image8.jpg"/><Relationship Id="rId4" Type="http://schemas.openxmlformats.org/officeDocument/2006/relationships/hyperlink" Target="mailto:ojm6794@naver.com" TargetMode="Externa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0BEF8AF6-2F8A-4358-BC73-C848C691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599" y="3429000"/>
            <a:ext cx="4290401" cy="34354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130E99-97FD-43E9-A636-F2D8B024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17" name="AutoShape 4" descr="관련 이미지">
            <a:extLst>
              <a:ext uri="{FF2B5EF4-FFF2-40B4-BE49-F238E27FC236}">
                <a16:creationId xmlns:a16="http://schemas.microsoft.com/office/drawing/2014/main" id="{85E5D488-127A-4610-A4C7-1E7B6904D5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11CAC7-BF26-400D-95C9-F2503E7A92E3}"/>
              </a:ext>
            </a:extLst>
          </p:cNvPr>
          <p:cNvSpPr txBox="1"/>
          <p:nvPr/>
        </p:nvSpPr>
        <p:spPr>
          <a:xfrm>
            <a:off x="1297696" y="1719145"/>
            <a:ext cx="91461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 딥러닝 활용 </a:t>
            </a:r>
            <a:r>
              <a:rPr lang="en-US" altLang="ko-KR" sz="4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</a:t>
            </a:r>
            <a:r>
              <a:rPr lang="ko-KR" altLang="en-US" sz="4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 </a:t>
            </a:r>
            <a:r>
              <a:rPr lang="en-US" altLang="ko-KR" sz="4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4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 프로젝트 계획 발표</a:t>
            </a:r>
            <a:endParaRPr lang="en-US" altLang="ko-KR" sz="4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ED41E6-480B-4C68-99DB-07F82CF7E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71" y="3535680"/>
            <a:ext cx="4290419" cy="30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1993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1D0E79-A75F-4E01-ABE9-2EFDA7C1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64CCF7-E357-4626-BC31-BA69C289BC00}"/>
              </a:ext>
            </a:extLst>
          </p:cNvPr>
          <p:cNvSpPr txBox="1"/>
          <p:nvPr/>
        </p:nvSpPr>
        <p:spPr>
          <a:xfrm>
            <a:off x="6329698" y="6211610"/>
            <a:ext cx="5862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Step2. </a:t>
            </a:r>
            <a:r>
              <a:rPr lang="ko-KR" altLang="en-US" sz="3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딥러닝을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통한  수치 혹은 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%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286480-D00F-4484-B4E6-E9FBB4653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75" y="3033909"/>
            <a:ext cx="4522902" cy="7901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9F2BF1-50EE-435C-BB7F-447BA4B1F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79" y="1939636"/>
            <a:ext cx="7462887" cy="35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175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05494" y="126394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1D0E79-A75F-4E01-ABE9-2EFDA7C1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64CCF7-E357-4626-BC31-BA69C289BC00}"/>
              </a:ext>
            </a:extLst>
          </p:cNvPr>
          <p:cNvSpPr txBox="1"/>
          <p:nvPr/>
        </p:nvSpPr>
        <p:spPr>
          <a:xfrm>
            <a:off x="7083385" y="6250353"/>
            <a:ext cx="5862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Step3. 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외부 요소 통합 모델 재구성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C9B6E-402E-44B7-950D-61E8FCE3E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949" y="1737316"/>
            <a:ext cx="2948875" cy="3675995"/>
          </a:xfrm>
          <a:prstGeom prst="rect">
            <a:avLst/>
          </a:prstGeom>
        </p:spPr>
      </p:pic>
      <p:sp>
        <p:nvSpPr>
          <p:cNvPr id="5" name="십자형 4">
            <a:extLst>
              <a:ext uri="{FF2B5EF4-FFF2-40B4-BE49-F238E27FC236}">
                <a16:creationId xmlns:a16="http://schemas.microsoft.com/office/drawing/2014/main" id="{547DD6C1-064D-4906-BCA9-39E62CE7A687}"/>
              </a:ext>
            </a:extLst>
          </p:cNvPr>
          <p:cNvSpPr/>
          <p:nvPr/>
        </p:nvSpPr>
        <p:spPr>
          <a:xfrm>
            <a:off x="7996468" y="3324050"/>
            <a:ext cx="497394" cy="521636"/>
          </a:xfrm>
          <a:prstGeom prst="plus">
            <a:avLst>
              <a:gd name="adj" fmla="val 3359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530044-5B6C-4013-9E0D-BABFBD207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94" y="1834686"/>
            <a:ext cx="7462887" cy="35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297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05494" y="126394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1D0E79-A75F-4E01-ABE9-2EFDA7C1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64CCF7-E357-4626-BC31-BA69C289BC00}"/>
              </a:ext>
            </a:extLst>
          </p:cNvPr>
          <p:cNvSpPr txBox="1"/>
          <p:nvPr/>
        </p:nvSpPr>
        <p:spPr>
          <a:xfrm>
            <a:off x="6042074" y="6250353"/>
            <a:ext cx="6903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Step4. </a:t>
            </a:r>
            <a:r>
              <a:rPr lang="ko-KR" altLang="en-US" sz="3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회사들간의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주가 변동 연관성 분석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12F326-F502-4E15-98DF-148B8F6B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8" y="674578"/>
            <a:ext cx="7462887" cy="26600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A2D441-765F-4C1D-86DD-BC0B7052E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956" y="3413606"/>
            <a:ext cx="7595610" cy="27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81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05494" y="126394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1D0E79-A75F-4E01-ABE9-2EFDA7C1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64CCF7-E357-4626-BC31-BA69C289BC00}"/>
              </a:ext>
            </a:extLst>
          </p:cNvPr>
          <p:cNvSpPr txBox="1"/>
          <p:nvPr/>
        </p:nvSpPr>
        <p:spPr>
          <a:xfrm>
            <a:off x="4671752" y="6250353"/>
            <a:ext cx="8273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Step5.  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전환 날짜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주가 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변동 원인 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6A0780-AB77-4546-A6EC-79FF931F1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35" y="887697"/>
            <a:ext cx="7799081" cy="5155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F315ACB-2017-42C7-941F-98BD45F83A3D}"/>
                  </a:ext>
                </a:extLst>
              </p14:cNvPr>
              <p14:cNvContentPartPr/>
              <p14:nvPr/>
            </p14:nvContentPartPr>
            <p14:xfrm>
              <a:off x="2966531" y="3729469"/>
              <a:ext cx="160920" cy="1749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F315ACB-2017-42C7-941F-98BD45F83A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7891" y="3720469"/>
                <a:ext cx="178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A67B29A-777B-43D7-BB7C-0274790C49CF}"/>
                  </a:ext>
                </a:extLst>
              </p14:cNvPr>
              <p14:cNvContentPartPr/>
              <p14:nvPr/>
            </p14:nvContentPartPr>
            <p14:xfrm>
              <a:off x="3752411" y="3938629"/>
              <a:ext cx="157680" cy="2034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A67B29A-777B-43D7-BB7C-0274790C49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43411" y="3929629"/>
                <a:ext cx="1753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86D1C5B-9762-4A89-B009-ADE8D91211EA}"/>
                  </a:ext>
                </a:extLst>
              </p14:cNvPr>
              <p14:cNvContentPartPr/>
              <p14:nvPr/>
            </p14:nvContentPartPr>
            <p14:xfrm>
              <a:off x="4928171" y="3672229"/>
              <a:ext cx="150480" cy="1328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86D1C5B-9762-4A89-B009-ADE8D91211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19531" y="3663589"/>
                <a:ext cx="168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C8AF23D-192F-4505-8DE2-E09A9B9AFED3}"/>
                  </a:ext>
                </a:extLst>
              </p14:cNvPr>
              <p14:cNvContentPartPr/>
              <p14:nvPr/>
            </p14:nvContentPartPr>
            <p14:xfrm>
              <a:off x="5256851" y="3145909"/>
              <a:ext cx="146160" cy="1965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C8AF23D-192F-4505-8DE2-E09A9B9AFE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48211" y="3136909"/>
                <a:ext cx="1638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5DF3A6F-2ADB-470B-81D8-BACC5E16C6D8}"/>
                  </a:ext>
                </a:extLst>
              </p14:cNvPr>
              <p14:cNvContentPartPr/>
              <p14:nvPr/>
            </p14:nvContentPartPr>
            <p14:xfrm>
              <a:off x="5612891" y="3639109"/>
              <a:ext cx="148320" cy="1612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5DF3A6F-2ADB-470B-81D8-BACC5E16C6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04251" y="3630469"/>
                <a:ext cx="1659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86AAEE4-4899-4E7B-9771-0B69F055EE65}"/>
                  </a:ext>
                </a:extLst>
              </p14:cNvPr>
              <p14:cNvContentPartPr/>
              <p14:nvPr/>
            </p14:nvContentPartPr>
            <p14:xfrm>
              <a:off x="6947411" y="3608509"/>
              <a:ext cx="133200" cy="1558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86AAEE4-4899-4E7B-9771-0B69F055EE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38411" y="3599869"/>
                <a:ext cx="1508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7A1A876-CDE4-4302-8BBF-3E0310403DA5}"/>
                  </a:ext>
                </a:extLst>
              </p14:cNvPr>
              <p14:cNvContentPartPr/>
              <p14:nvPr/>
            </p14:nvContentPartPr>
            <p14:xfrm>
              <a:off x="6497411" y="2936749"/>
              <a:ext cx="158760" cy="1821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7A1A876-CDE4-4302-8BBF-3E0310403DA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88411" y="2928109"/>
                <a:ext cx="1764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1F3DE6F-6C92-4FB5-BB71-FE50F8BBD5A9}"/>
                  </a:ext>
                </a:extLst>
              </p14:cNvPr>
              <p14:cNvContentPartPr/>
              <p14:nvPr/>
            </p14:nvContentPartPr>
            <p14:xfrm>
              <a:off x="7863251" y="2885269"/>
              <a:ext cx="219960" cy="1782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1F3DE6F-6C92-4FB5-BB71-FE50F8BBD5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54611" y="2876269"/>
                <a:ext cx="237600" cy="1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7965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05494" y="126394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보안계획</a:t>
            </a:r>
            <a:endParaRPr lang="en-US" altLang="ko-KR" sz="30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1D0E79-A75F-4E01-ABE9-2EFDA7C1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64CCF7-E357-4626-BC31-BA69C289BC00}"/>
              </a:ext>
            </a:extLst>
          </p:cNvPr>
          <p:cNvSpPr txBox="1"/>
          <p:nvPr/>
        </p:nvSpPr>
        <p:spPr>
          <a:xfrm>
            <a:off x="7858298" y="6250353"/>
            <a:ext cx="5087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분석과 반복 </a:t>
            </a:r>
            <a:r>
              <a:rPr lang="ko-KR" altLang="en-US" sz="3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피쳐링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모델링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C0869-242E-4F0F-BF28-6598D00928E8}"/>
              </a:ext>
            </a:extLst>
          </p:cNvPr>
          <p:cNvSpPr txBox="1"/>
          <p:nvPr/>
        </p:nvSpPr>
        <p:spPr>
          <a:xfrm>
            <a:off x="1418989" y="2044005"/>
            <a:ext cx="908304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한계 존재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RNN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LSTM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시계열 데이터로 높여야 함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just">
              <a:buAutoNum type="arabicPeriod"/>
            </a:pPr>
            <a:endParaRPr lang="en-US" altLang="ko-KR" sz="30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just">
              <a:buAutoNum type="arabicPeriod"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보통 주가가 하루하루 변하기 보다 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이삼일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몇일 단위로 변동 따라서 일일 데이터로만 판단 쉽지 않을 것 같다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just">
              <a:buAutoNum type="arabicPeriod"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데이터나 결과 관계 연관 성 파악이 중요해 보임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번 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피쳐링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하여 반복 모델링 필요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7674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44287" y="23469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&amp; 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058652" y="1818940"/>
            <a:ext cx="5520850" cy="30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Thank you!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3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Q</a:t>
            </a:r>
            <a:r>
              <a:rPr lang="en-US" altLang="ko-KR" sz="13800" dirty="0">
                <a:solidFill>
                  <a:srgbClr val="CC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&amp;</a:t>
            </a:r>
            <a:r>
              <a:rPr lang="en-US" altLang="ko-KR" sz="13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ko-KR" altLang="en-US" sz="24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8FFC4-DE3C-4065-B130-8AD47525D0FE}"/>
              </a:ext>
            </a:extLst>
          </p:cNvPr>
          <p:cNvSpPr txBox="1"/>
          <p:nvPr/>
        </p:nvSpPr>
        <p:spPr>
          <a:xfrm>
            <a:off x="7542414" y="6312094"/>
            <a:ext cx="4587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지도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해주신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박길식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교수님 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합니다</a:t>
            </a:r>
            <a:endParaRPr lang="en-US" altLang="ko-KR" sz="2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E5CCA7-45E1-4A4C-9867-DD48D25E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958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노트북, 사람, 테이블, 컴퓨터이(가) 표시된 사진&#10;&#10;자동 생성된 설명">
            <a:extLst>
              <a:ext uri="{FF2B5EF4-FFF2-40B4-BE49-F238E27FC236}">
                <a16:creationId xmlns:a16="http://schemas.microsoft.com/office/drawing/2014/main" id="{96D5826A-9961-46E5-A44C-BC94F0364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72" y="2851900"/>
            <a:ext cx="2587066" cy="1940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41869" y="2033377"/>
            <a:ext cx="5526451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발표자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오종민</a:t>
            </a:r>
            <a:endParaRPr lang="en-US" altLang="ko-KR" sz="22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메일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ojm6794@naver.com</a:t>
            </a:r>
            <a:endParaRPr lang="en-US" altLang="ko-KR" sz="22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전화번호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010-4568-6794</a:t>
            </a:r>
          </a:p>
          <a:p>
            <a:pPr algn="just"/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 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 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5"/>
              </a:rPr>
              <a:t>https://github.com/jongmin6794/TIL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나이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비밀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( 90</a:t>
            </a:r>
            <a:r>
              <a:rPr lang="ko-KR" altLang="en-US" sz="2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년대생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just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성격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긍정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활발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거주지 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IT CEO &amp; AI 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개발자</a:t>
            </a:r>
            <a:endParaRPr lang="en-US" altLang="ko-KR" sz="22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8EE7AD-854F-4133-8205-F17E1C7430ED}"/>
              </a:ext>
            </a:extLst>
          </p:cNvPr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C34541-59B9-4B6F-B886-CE05FE555FB2}"/>
              </a:ext>
            </a:extLst>
          </p:cNvPr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CDB1F8-CE24-4F0E-BB4B-B5EE1A74B25E}"/>
              </a:ext>
            </a:extLst>
          </p:cNvPr>
          <p:cNvSpPr/>
          <p:nvPr/>
        </p:nvSpPr>
        <p:spPr>
          <a:xfrm>
            <a:off x="6217920" y="2125386"/>
            <a:ext cx="92701" cy="28488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30E99-97FD-43E9-A636-F2D8B0240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11CAC7-BF26-400D-95C9-F2503E7A92E3}"/>
              </a:ext>
            </a:extLst>
          </p:cNvPr>
          <p:cNvSpPr txBox="1"/>
          <p:nvPr/>
        </p:nvSpPr>
        <p:spPr>
          <a:xfrm>
            <a:off x="-402121" y="37326"/>
            <a:ext cx="662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BigData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DeepLearning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Project01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07705-EA11-46F4-9764-38E01BF63362}"/>
              </a:ext>
            </a:extLst>
          </p:cNvPr>
          <p:cNvSpPr txBox="1"/>
          <p:nvPr/>
        </p:nvSpPr>
        <p:spPr>
          <a:xfrm>
            <a:off x="6641869" y="6359009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 함께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전문가로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꿈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이뤄 나가요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 descr="사람, 실내, 테이블, 남자이(가) 표시된 사진&#10;&#10;자동 생성된 설명">
            <a:extLst>
              <a:ext uri="{FF2B5EF4-FFF2-40B4-BE49-F238E27FC236}">
                <a16:creationId xmlns:a16="http://schemas.microsoft.com/office/drawing/2014/main" id="{D60FC635-C456-48AB-A89E-CFFC7664A8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0" b="12549"/>
          <a:stretch/>
        </p:blipFill>
        <p:spPr>
          <a:xfrm>
            <a:off x="404151" y="1099155"/>
            <a:ext cx="1756762" cy="2320826"/>
          </a:xfrm>
          <a:prstGeom prst="rect">
            <a:avLst/>
          </a:prstGeom>
        </p:spPr>
      </p:pic>
      <p:pic>
        <p:nvPicPr>
          <p:cNvPr id="8" name="그림 7" descr="실외, 건물, 사람, 남자이(가) 표시된 사진&#10;&#10;자동 생성된 설명">
            <a:extLst>
              <a:ext uri="{FF2B5EF4-FFF2-40B4-BE49-F238E27FC236}">
                <a16:creationId xmlns:a16="http://schemas.microsoft.com/office/drawing/2014/main" id="{AA4D8162-C65F-4BCB-BC08-9A2760B2F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9" y="3831346"/>
            <a:ext cx="1714377" cy="2285836"/>
          </a:xfrm>
          <a:prstGeom prst="rect">
            <a:avLst/>
          </a:prstGeom>
        </p:spPr>
      </p:pic>
      <p:pic>
        <p:nvPicPr>
          <p:cNvPr id="12" name="그림 11" descr="착용, 남자, 여자, 모자이(가) 표시된 사진&#10;&#10;자동 생성된 설명">
            <a:extLst>
              <a:ext uri="{FF2B5EF4-FFF2-40B4-BE49-F238E27FC236}">
                <a16:creationId xmlns:a16="http://schemas.microsoft.com/office/drawing/2014/main" id="{827364A7-5679-4555-A44C-78A24A00719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7" b="21932"/>
          <a:stretch/>
        </p:blipFill>
        <p:spPr>
          <a:xfrm>
            <a:off x="2570257" y="1267035"/>
            <a:ext cx="1448453" cy="1434304"/>
          </a:xfrm>
          <a:prstGeom prst="rect">
            <a:avLst/>
          </a:prstGeom>
        </p:spPr>
      </p:pic>
      <p:pic>
        <p:nvPicPr>
          <p:cNvPr id="15" name="그림 14" descr="남자, 자동차, 평면, 보는이(가) 표시된 사진&#10;&#10;자동 생성된 설명">
            <a:extLst>
              <a:ext uri="{FF2B5EF4-FFF2-40B4-BE49-F238E27FC236}">
                <a16:creationId xmlns:a16="http://schemas.microsoft.com/office/drawing/2014/main" id="{B9115DB6-07FE-4272-8785-30B9BA8580D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5" b="14782"/>
          <a:stretch/>
        </p:blipFill>
        <p:spPr>
          <a:xfrm>
            <a:off x="4402748" y="4035223"/>
            <a:ext cx="1628444" cy="2081959"/>
          </a:xfrm>
          <a:prstGeom prst="rect">
            <a:avLst/>
          </a:prstGeom>
        </p:spPr>
      </p:pic>
      <p:pic>
        <p:nvPicPr>
          <p:cNvPr id="17" name="그림 16" descr="방, 테이블, 컴퓨터이(가) 표시된 사진&#10;&#10;자동 생성된 설명">
            <a:extLst>
              <a:ext uri="{FF2B5EF4-FFF2-40B4-BE49-F238E27FC236}">
                <a16:creationId xmlns:a16="http://schemas.microsoft.com/office/drawing/2014/main" id="{CCCD2307-EC30-42C8-A8DF-2E340277E4B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0" b="28809"/>
          <a:stretch/>
        </p:blipFill>
        <p:spPr>
          <a:xfrm>
            <a:off x="2063472" y="5037424"/>
            <a:ext cx="2102105" cy="1552417"/>
          </a:xfrm>
          <a:prstGeom prst="rect">
            <a:avLst/>
          </a:prstGeom>
        </p:spPr>
      </p:pic>
      <p:pic>
        <p:nvPicPr>
          <p:cNvPr id="19" name="그림 18" descr="사람, 의류, 여자, 가장이(가) 표시된 사진&#10;&#10;자동 생성된 설명">
            <a:extLst>
              <a:ext uri="{FF2B5EF4-FFF2-40B4-BE49-F238E27FC236}">
                <a16:creationId xmlns:a16="http://schemas.microsoft.com/office/drawing/2014/main" id="{298D6B53-2AFE-4C51-8F95-068304EDF1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28" y="1373233"/>
            <a:ext cx="1448454" cy="19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030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121689" y="2769256"/>
            <a:ext cx="47378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endParaRPr lang="en-US" altLang="ko-KR" sz="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hat you want make?</a:t>
            </a:r>
          </a:p>
          <a:p>
            <a:pPr marL="514350" indent="-514350" algn="just">
              <a:buAutoNum type="arabicPeriod"/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you can make?</a:t>
            </a:r>
          </a:p>
          <a:p>
            <a:pPr marL="514350" indent="-514350" algn="just">
              <a:buAutoNum type="arabicPeriod"/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n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  <a:p>
            <a:pPr marL="514350" indent="-514350" algn="just">
              <a:buAutoNum type="arabicPeriod"/>
            </a:pP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4197" y="2952616"/>
            <a:ext cx="15273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28BF1-184E-48B6-AEAD-51D332E23CCA}"/>
              </a:ext>
            </a:extLst>
          </p:cNvPr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28E79-61DF-4002-9D0E-ECDDDB4DB7E3}"/>
              </a:ext>
            </a:extLst>
          </p:cNvPr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D850E-0CC0-4FBE-9FA4-3FC44CB9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E52448-D960-4A7B-AF9D-25BF53AD37AF}"/>
              </a:ext>
            </a:extLst>
          </p:cNvPr>
          <p:cNvSpPr/>
          <p:nvPr/>
        </p:nvSpPr>
        <p:spPr>
          <a:xfrm>
            <a:off x="6217920" y="2125386"/>
            <a:ext cx="92701" cy="28488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7A948-F972-4030-8C1F-31126BFE5E82}"/>
              </a:ext>
            </a:extLst>
          </p:cNvPr>
          <p:cNvSpPr txBox="1"/>
          <p:nvPr/>
        </p:nvSpPr>
        <p:spPr>
          <a:xfrm>
            <a:off x="-402121" y="37326"/>
            <a:ext cx="662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BigData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DeepLearning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Project01</a:t>
            </a:r>
          </a:p>
        </p:txBody>
      </p:sp>
    </p:spTree>
    <p:extLst>
      <p:ext uri="{BB962C8B-B14F-4D97-AF65-F5344CB8AC3E}">
        <p14:creationId xmlns:p14="http://schemas.microsoft.com/office/powerpoint/2010/main" val="196237363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85207" y="2667253"/>
            <a:ext cx="911074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endParaRPr lang="en-US" altLang="ko-KR" sz="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143000" indent="-1143000" algn="just">
              <a:buAutoNum type="arabicPeriod"/>
            </a:pP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What 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 want make?</a:t>
            </a:r>
          </a:p>
          <a:p>
            <a:pPr algn="just"/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신문기사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통한 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주가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예측 프로그램</a:t>
            </a: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</a:p>
          <a:p>
            <a:pPr marL="514350" indent="-514350" algn="just">
              <a:buAutoNum type="arabicPeriod"/>
            </a:pP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28BF1-184E-48B6-AEAD-51D332E23CCA}"/>
              </a:ext>
            </a:extLst>
          </p:cNvPr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28E79-61DF-4002-9D0E-ECDDDB4DB7E3}"/>
              </a:ext>
            </a:extLst>
          </p:cNvPr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D850E-0CC0-4FBE-9FA4-3FC44CB9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A7A98-7578-4B84-B85B-D9AD24C5BB28}"/>
              </a:ext>
            </a:extLst>
          </p:cNvPr>
          <p:cNvSpPr txBox="1"/>
          <p:nvPr/>
        </p:nvSpPr>
        <p:spPr>
          <a:xfrm>
            <a:off x="-402121" y="37326"/>
            <a:ext cx="662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BigData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DeepLearning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Project01</a:t>
            </a:r>
          </a:p>
        </p:txBody>
      </p:sp>
    </p:spTree>
    <p:extLst>
      <p:ext uri="{BB962C8B-B14F-4D97-AF65-F5344CB8AC3E}">
        <p14:creationId xmlns:p14="http://schemas.microsoft.com/office/powerpoint/2010/main" val="90453365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6749230" y="6256528"/>
            <a:ext cx="5442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한국 경제 전체 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뉴스기사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주가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조사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hat 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1D0E79-A75F-4E01-ABE9-2EFDA7C1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54D6ACC-4940-4960-8B65-0891801A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7" y="968110"/>
            <a:ext cx="5568775" cy="519816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E7A427D-A2F5-454E-B037-7632E4020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013" y="989519"/>
            <a:ext cx="5277583" cy="51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930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7741920" y="6273154"/>
            <a:ext cx="42401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r>
              <a:rPr lang="ko-KR" altLang="en-US" sz="3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통한 기사 내용 추출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hat 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1D0E79-A75F-4E01-ABE9-2EFDA7C1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0A11BA-86F9-4773-B073-49E1DD0B7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74" y="1612912"/>
            <a:ext cx="5852585" cy="39697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62D156-C05C-4DA4-808F-D91259C17A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18" t="-678" r="-217" b="678"/>
          <a:stretch/>
        </p:blipFill>
        <p:spPr>
          <a:xfrm>
            <a:off x="212079" y="1582727"/>
            <a:ext cx="6056639" cy="4069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3679AC-6DE4-4125-B473-6CEDE9B898D8}"/>
              </a:ext>
            </a:extLst>
          </p:cNvPr>
          <p:cNvSpPr txBox="1"/>
          <p:nvPr/>
        </p:nvSpPr>
        <p:spPr>
          <a:xfrm>
            <a:off x="127944" y="1075488"/>
            <a:ext cx="43387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 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하루 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기사 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1~3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년치 </a:t>
            </a:r>
            <a:endParaRPr lang="en-US" altLang="ko-KR" sz="2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7914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6096001" y="6285851"/>
            <a:ext cx="609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corpus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DTM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TFIDF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등을 활용한 </a:t>
            </a:r>
            <a:r>
              <a:rPr lang="ko-KR" altLang="en-US" sz="3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전처리</a:t>
            </a:r>
            <a:endParaRPr lang="en-US" altLang="ko-KR" sz="3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hat 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1D0E79-A75F-4E01-ABE9-2EFDA7C1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8EB937D-1729-49FA-A425-D3D5FF08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9" y="1058025"/>
            <a:ext cx="6561030" cy="4874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D49530-6E38-430A-9DE0-E446A64205E8}"/>
              </a:ext>
            </a:extLst>
          </p:cNvPr>
          <p:cNvSpPr txBox="1"/>
          <p:nvPr/>
        </p:nvSpPr>
        <p:spPr>
          <a:xfrm>
            <a:off x="7126778" y="1564073"/>
            <a:ext cx="4710063" cy="360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corpus, 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정규식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just">
              <a:buAutoNum type="arabicPeriod"/>
            </a:pPr>
            <a:endParaRPr lang="en-US" altLang="ko-KR" sz="30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just">
              <a:buAutoNum type="arabicPeriod"/>
            </a:pP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KoNLP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명사 추출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DTM</a:t>
            </a:r>
          </a:p>
          <a:p>
            <a:pPr marL="457200" indent="-457200" algn="just">
              <a:buAutoNum type="arabicPeriod"/>
            </a:pP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just">
              <a:buAutoNum type="arabicPeriod"/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TFIDF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분석을 통해 영향력 위주의 단어들만 남김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just">
              <a:buAutoNum type="arabicPeriod"/>
            </a:pP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just">
              <a:buAutoNum type="arabicPeriod"/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(100row)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기사의 단어 데이터 하루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(1row)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처리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8114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67346" y="2528707"/>
            <a:ext cx="749253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endParaRPr lang="en-US" altLang="ko-KR" sz="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143000" indent="-1143000" algn="just">
              <a:buAutoNum type="arabicPeriod"/>
            </a:pP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How 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 can make?</a:t>
            </a:r>
          </a:p>
          <a:p>
            <a:pPr algn="just"/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</a:t>
            </a:r>
            <a:r>
              <a:rPr lang="en-US" altLang="ko-KR" sz="5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5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</a:t>
            </a:r>
            <a:r>
              <a:rPr lang="ko-KR" altLang="en-US" sz="5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5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by</a:t>
            </a:r>
            <a:r>
              <a:rPr lang="ko-KR" altLang="en-US" sz="5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5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</a:t>
            </a:r>
            <a:r>
              <a:rPr lang="en-US" altLang="ko-KR" sz="5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</a:p>
          <a:p>
            <a:pPr marL="514350" indent="-514350" algn="just">
              <a:buAutoNum type="arabicPeriod"/>
            </a:pP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28BF1-184E-48B6-AEAD-51D332E23CCA}"/>
              </a:ext>
            </a:extLst>
          </p:cNvPr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28E79-61DF-4002-9D0E-ECDDDB4DB7E3}"/>
              </a:ext>
            </a:extLst>
          </p:cNvPr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D850E-0CC0-4FBE-9FA4-3FC44CB9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E9991-AD8A-4A42-8934-3F58A43DA58C}"/>
              </a:ext>
            </a:extLst>
          </p:cNvPr>
          <p:cNvSpPr txBox="1"/>
          <p:nvPr/>
        </p:nvSpPr>
        <p:spPr>
          <a:xfrm>
            <a:off x="-402121" y="37326"/>
            <a:ext cx="662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BigData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DeepLearning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Project01</a:t>
            </a:r>
          </a:p>
        </p:txBody>
      </p:sp>
    </p:spTree>
    <p:extLst>
      <p:ext uri="{BB962C8B-B14F-4D97-AF65-F5344CB8AC3E}">
        <p14:creationId xmlns:p14="http://schemas.microsoft.com/office/powerpoint/2010/main" val="318520298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1D0E79-A75F-4E01-ABE9-2EFDA7C1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AE2BDAA-A5F3-4416-9908-F09C282C1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9" y="1750212"/>
            <a:ext cx="7340050" cy="38654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64CCF7-E357-4626-BC31-BA69C289BC00}"/>
              </a:ext>
            </a:extLst>
          </p:cNvPr>
          <p:cNvSpPr txBox="1"/>
          <p:nvPr/>
        </p:nvSpPr>
        <p:spPr>
          <a:xfrm>
            <a:off x="7183137" y="6221970"/>
            <a:ext cx="5862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Step1. 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베이지안을 통한 분류 예측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D52946-5E4D-4A35-8212-7CF04931D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418" y="3045815"/>
            <a:ext cx="4427912" cy="24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052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334</Words>
  <Application>Microsoft Office PowerPoint</Application>
  <PresentationFormat>와이드스크린</PresentationFormat>
  <Paragraphs>65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뫼비우스 Regular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JONGMIN</dc:creator>
  <cp:lastModifiedBy>OH JONGMIN</cp:lastModifiedBy>
  <cp:revision>48</cp:revision>
  <dcterms:created xsi:type="dcterms:W3CDTF">2019-12-13T11:35:59Z</dcterms:created>
  <dcterms:modified xsi:type="dcterms:W3CDTF">2020-03-23T08:30:11Z</dcterms:modified>
</cp:coreProperties>
</file>