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1C693-0564-455F-BB62-8691729E2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4E1286-2664-4CC9-9A14-D84E465CF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64453-DB85-4A58-A61B-3A4FC687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3495-6B04-4154-88CB-1AECE9B26042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8CB64-540A-4DCE-90D6-352EB41A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728D4-E5EE-4917-BAE8-0CBA4C0B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BF87-F48A-49F6-8D28-DE225E485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2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FBE22-26D6-40C8-AF48-4E2F58BA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9992F6-3522-4FA8-9433-F4E1D2438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5E28B-7554-406D-8A49-F2CEE3AF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3495-6B04-4154-88CB-1AECE9B26042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400FC-3CD5-496E-930C-2292CD9D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7E131-A61B-4151-8BA7-19AFC8F2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BF87-F48A-49F6-8D28-DE225E485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41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0988AF-0FD1-4632-86E5-05410A78D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115799-2603-4348-A842-84B82F433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74F12-A334-4A7E-AFC7-C70821EA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3495-6B04-4154-88CB-1AECE9B26042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DFE59-5D15-4094-9210-54BA30E3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DDF04-F547-4593-A93B-4B43B2B1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BF87-F48A-49F6-8D28-DE225E485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3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F6379-15B9-4313-89E2-54425F23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D6EBF-625E-498E-A8D0-749E5B116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76BFC-F95D-4F27-AF1B-39DD05F0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3495-6B04-4154-88CB-1AECE9B26042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7AC1D-8C8A-40EA-B805-0F287C00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66BEB-5192-403F-AF6C-869ADA29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BF87-F48A-49F6-8D28-DE225E485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31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5D4E3-1493-41CC-9799-9F154494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2C3557-DA46-41F0-999C-4A745BE5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2444A-A04F-4776-A8EB-1673B05E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3495-6B04-4154-88CB-1AECE9B26042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34292-A49E-4E7A-93EE-7A8A4500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6A9F6-4CFD-417D-9304-E07522E3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BF87-F48A-49F6-8D28-DE225E485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6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2231E-AEED-45BE-9399-F7E55EB1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B183F-618F-40AC-9A8A-170229792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538A4D-B91A-45A9-8674-5595ECE2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11AB56-16E1-45FE-AE0A-8A12FD6B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3495-6B04-4154-88CB-1AECE9B26042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2410F9-0275-4E4C-B6BC-C74BBB0E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1E0BC0-E3A5-4A89-AD54-700AE256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BF87-F48A-49F6-8D28-DE225E485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78C00-8800-4FC0-A7CF-95EDF945A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0A163C-2774-42B3-B08E-5A58E1C94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5DFFC6-D550-4344-83BA-22E73C112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B26AD4-0768-4D14-BAFC-34E904984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6E648D-29B5-4792-8360-AD055859A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A78603-52E9-432C-B01C-9E7E8BE8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3495-6B04-4154-88CB-1AECE9B26042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14AE61-CB9F-4F82-A565-340CF6A1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A2675F-0A16-44DF-A363-251C88E5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BF87-F48A-49F6-8D28-DE225E485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1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CC5CF-57D6-4E65-BA9F-F170020F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02820D-72AC-444B-B191-B06E00EE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3495-6B04-4154-88CB-1AECE9B26042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AA6728-B42B-4CA0-BD91-42F45F0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FBA345-F4CB-42E1-9448-64E4EF3D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BF87-F48A-49F6-8D28-DE225E485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66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B9C61-8359-4B75-92BF-88B57218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3495-6B04-4154-88CB-1AECE9B26042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CF074D-420C-4EB7-BD22-E0ED7543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B2301F-8D5A-4CB6-92DD-65A38834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BF87-F48A-49F6-8D28-DE225E485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9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1F299-165E-4343-9EB2-DE1B5FE4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1BA45-28A1-48BE-9A9F-F00749263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577E62-D924-4E13-9FB0-767AE673E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569B98-4C83-4507-9A6A-75456404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3495-6B04-4154-88CB-1AECE9B26042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A03F4C-564A-431E-9171-E111D37D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B2A25E-D58B-42B1-BA36-E09BFFAA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BF87-F48A-49F6-8D28-DE225E485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19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3A798-708B-4A8B-A651-02AB6179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BFF8A1-8A7E-47C0-B0FF-DA661F250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B1E2F3-0785-4A29-8869-341815C4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02A748-1C1E-45E2-A6C7-5BD6FB19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3495-6B04-4154-88CB-1AECE9B26042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8549C9-E947-4828-9236-52C09D4B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86D71-8288-4226-B1A5-29A3BE1D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BF87-F48A-49F6-8D28-DE225E485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3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67121D-8DE1-45B2-A1A9-2DE55334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8D212-FFBD-4229-A8B5-618366662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ACF3C-01DE-47DA-9500-CE8D3E350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43495-6B04-4154-88CB-1AECE9B26042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37EF1-F7B8-4D00-8E41-F7714C5DB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13AAD-E8B6-436B-89C7-FA64EE548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FBF87-F48A-49F6-8D28-DE225E485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4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A0108-4B93-4FCD-84AC-47678C671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A1184B-30D3-48D1-A75B-5FDFEFD50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E01444-C889-433A-B587-8AC53A506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1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 J S</dc:creator>
  <cp:lastModifiedBy>K J S</cp:lastModifiedBy>
  <cp:revision>1</cp:revision>
  <dcterms:created xsi:type="dcterms:W3CDTF">2022-03-01T15:23:38Z</dcterms:created>
  <dcterms:modified xsi:type="dcterms:W3CDTF">2022-03-01T15:24:37Z</dcterms:modified>
</cp:coreProperties>
</file>