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C693-0564-455F-BB62-8691729E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E1286-2664-4CC9-9A14-D84E465CF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64453-DB85-4A58-A61B-3A4FC68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CB64-540A-4DCE-90D6-352EB41A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728D4-E5EE-4917-BAE8-0CBA4C0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FBE22-26D6-40C8-AF48-4E2F58B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992F6-3522-4FA8-9433-F4E1D243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E28B-7554-406D-8A49-F2CEE3AF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400FC-3CD5-496E-930C-2292CD9D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7E131-A61B-4151-8BA7-19AFC8F2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1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988AF-0FD1-4632-86E5-05410A78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15799-2603-4348-A842-84B82F43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74F12-A334-4A7E-AFC7-C70821EA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DFE59-5D15-4094-9210-54BA30E3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DDF04-F547-4593-A93B-4B43B2B1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6379-15B9-4313-89E2-54425F23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D6EBF-625E-498E-A8D0-749E5B11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6BFC-F95D-4F27-AF1B-39DD05F0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7AC1D-8C8A-40EA-B805-0F287C00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6BEB-5192-403F-AF6C-869ADA29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5D4E3-1493-41CC-9799-9F154494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C3557-DA46-41F0-999C-4A745BE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2444A-A04F-4776-A8EB-1673B05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34292-A49E-4E7A-93EE-7A8A4500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A9F6-4CFD-417D-9304-E07522E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6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2231E-AEED-45BE-9399-F7E55EB1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183F-618F-40AC-9A8A-170229792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38A4D-B91A-45A9-8674-5595ECE2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1AB56-16E1-45FE-AE0A-8A12FD6B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410F9-0275-4E4C-B6BC-C74BBB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E0BC0-E3A5-4A89-AD54-700AE256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78C00-8800-4FC0-A7CF-95EDF945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A163C-2774-42B3-B08E-5A58E1C9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DFFC6-D550-4344-83BA-22E73C112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B26AD4-0768-4D14-BAFC-34E90498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E648D-29B5-4792-8360-AD055859A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78603-52E9-432C-B01C-9E7E8B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E61-CB9F-4F82-A565-340CF6A1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2675F-0A16-44DF-A363-251C88E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CC5CF-57D6-4E65-BA9F-F170020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02820D-72AC-444B-B191-B06E00E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A6728-B42B-4CA0-BD91-42F45F03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FBA345-F4CB-42E1-9448-64E4EF3D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B9C61-8359-4B75-92BF-88B5721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F074D-420C-4EB7-BD22-E0ED7543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2301F-8D5A-4CB6-92DD-65A3883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9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F299-165E-4343-9EB2-DE1B5FE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1BA45-28A1-48BE-9A9F-F0074926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77E62-D924-4E13-9FB0-767AE673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69B98-4C83-4507-9A6A-7545640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03F4C-564A-431E-9171-E111D37D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2A25E-D58B-42B1-BA36-E09BFFA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A798-708B-4A8B-A651-02AB6179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FF8A1-8A7E-47C0-B0FF-DA661F25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1E2F3-0785-4A29-8869-341815C4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2A748-1C1E-45E2-A6C7-5BD6FB19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549C9-E947-4828-9236-52C09D4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86D71-8288-4226-B1A5-29A3BE1D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3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7121D-8DE1-45B2-A1A9-2DE5533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8D212-FFBD-4229-A8B5-61836666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ACF3C-01DE-47DA-9500-CE8D3E35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3495-6B04-4154-88CB-1AECE9B26042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7EF1-F7B8-4D00-8E41-F7714C5DB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13AAD-E8B6-436B-89C7-FA64EE548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BF87-F48A-49F6-8D28-DE225E485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A0108-4B93-4FCD-84AC-47678C671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1184B-30D3-48D1-A75B-5FDFEFD50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0F8C2-D820-4768-831F-FCBD32F6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J S</dc:creator>
  <cp:lastModifiedBy>K J S</cp:lastModifiedBy>
  <cp:revision>2</cp:revision>
  <dcterms:created xsi:type="dcterms:W3CDTF">2022-03-01T15:23:38Z</dcterms:created>
  <dcterms:modified xsi:type="dcterms:W3CDTF">2022-03-02T01:14:07Z</dcterms:modified>
</cp:coreProperties>
</file>