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2"/>
    <p:restoredTop sz="94672"/>
  </p:normalViewPr>
  <p:slideViewPr>
    <p:cSldViewPr snapToGrid="0" snapToObjects="1">
      <p:cViewPr>
        <p:scale>
          <a:sx n="103" d="100"/>
          <a:sy n="103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07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96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3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6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07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05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67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1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183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46DD-837C-074D-9F50-8EDB14FAB211}" type="datetimeFigureOut">
              <a:rPr kumimoji="1" lang="ko-KR" altLang="en-US" smtClean="0"/>
              <a:t>2017. 3. 16.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EAA3-4ED4-A242-A834-79669C6935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5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9215" y="93234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</a:t>
            </a:r>
            <a:r>
              <a:rPr kumimoji="1" lang="en-US" altLang="ko-KR" dirty="0" smtClean="0">
                <a:solidFill>
                  <a:schemeClr val="tx1"/>
                </a:solidFill>
              </a:rPr>
              <a:t>unction Book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29215" y="339786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Book Prototype object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31303" y="173609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29215" y="420161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29215" y="4512206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10226003" y="4418045"/>
            <a:ext cx="21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null</a:t>
            </a:r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9176" y="93234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jsBook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9176" y="173609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35" name="텍스트 상자 34"/>
          <p:cNvSpPr txBox="1"/>
          <p:nvPr/>
        </p:nvSpPr>
        <p:spPr>
          <a:xfrm>
            <a:off x="481921" y="337885"/>
            <a:ext cx="21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new Book();</a:t>
            </a:r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31134" y="4815087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cover</a:t>
            </a:r>
          </a:p>
        </p:txBody>
      </p:sp>
      <p:cxnSp>
        <p:nvCxnSpPr>
          <p:cNvPr id="40" name="꺾인 연결선[E] 39"/>
          <p:cNvCxnSpPr>
            <a:stCxn id="28" idx="2"/>
            <a:endCxn id="6" idx="1"/>
          </p:cNvCxnSpPr>
          <p:nvPr/>
        </p:nvCxnSpPr>
        <p:spPr>
          <a:xfrm rot="16200000" flipH="1">
            <a:off x="1812677" y="1781920"/>
            <a:ext cx="1751772" cy="2281304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832645" y="2035075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588599" y="93234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</a:t>
            </a:r>
            <a:r>
              <a:rPr kumimoji="1" lang="en-US" altLang="ko-KR" dirty="0" smtClean="0">
                <a:solidFill>
                  <a:schemeClr val="tx1"/>
                </a:solidFill>
              </a:rPr>
              <a:t>unction Object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590687" y="173609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592029" y="204743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594496" y="3381335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Object Prototype object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594496" y="4172730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594496" y="4483324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596415" y="479856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ko-KR" smtClean="0">
                <a:solidFill>
                  <a:schemeClr val="tx1"/>
                </a:solidFill>
              </a:rPr>
              <a:t>…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2" name="꺾인 연결선[E] 71"/>
          <p:cNvCxnSpPr>
            <a:stCxn id="8" idx="3"/>
            <a:endCxn id="4" idx="3"/>
          </p:cNvCxnSpPr>
          <p:nvPr/>
        </p:nvCxnSpPr>
        <p:spPr>
          <a:xfrm flipV="1">
            <a:off x="6446685" y="1332938"/>
            <a:ext cx="12700" cy="3023971"/>
          </a:xfrm>
          <a:prstGeom prst="bentConnector3">
            <a:avLst>
              <a:gd name="adj1" fmla="val 345405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/>
          <p:cNvCxnSpPr>
            <a:stCxn id="9" idx="3"/>
            <a:endCxn id="62" idx="1"/>
          </p:cNvCxnSpPr>
          <p:nvPr/>
        </p:nvCxnSpPr>
        <p:spPr>
          <a:xfrm flipV="1">
            <a:off x="6446685" y="3781933"/>
            <a:ext cx="1147811" cy="885570"/>
          </a:xfrm>
          <a:prstGeom prst="bentConnector3">
            <a:avLst>
              <a:gd name="adj1" fmla="val 6614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/>
          <p:cNvCxnSpPr/>
          <p:nvPr/>
        </p:nvCxnSpPr>
        <p:spPr>
          <a:xfrm flipV="1">
            <a:off x="10213885" y="1286045"/>
            <a:ext cx="12700" cy="3023971"/>
          </a:xfrm>
          <a:prstGeom prst="bentConnector3">
            <a:avLst>
              <a:gd name="adj1" fmla="val 345405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/>
          <p:cNvCxnSpPr/>
          <p:nvPr/>
        </p:nvCxnSpPr>
        <p:spPr>
          <a:xfrm>
            <a:off x="10216352" y="4610218"/>
            <a:ext cx="768805" cy="59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/>
          <p:cNvCxnSpPr>
            <a:stCxn id="7" idx="1"/>
            <a:endCxn id="6" idx="0"/>
          </p:cNvCxnSpPr>
          <p:nvPr/>
        </p:nvCxnSpPr>
        <p:spPr>
          <a:xfrm rot="10800000" flipH="1" flipV="1">
            <a:off x="3831302" y="1891388"/>
            <a:ext cx="1306647" cy="1506471"/>
          </a:xfrm>
          <a:prstGeom prst="bentConnector4">
            <a:avLst>
              <a:gd name="adj1" fmla="val -34517"/>
              <a:gd name="adj2" fmla="val 5515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54" idx="1"/>
            <a:endCxn id="62" idx="0"/>
          </p:cNvCxnSpPr>
          <p:nvPr/>
        </p:nvCxnSpPr>
        <p:spPr>
          <a:xfrm rot="10800000" flipH="1" flipV="1">
            <a:off x="7590687" y="1891389"/>
            <a:ext cx="1312544" cy="1489946"/>
          </a:xfrm>
          <a:prstGeom prst="bentConnector4">
            <a:avLst>
              <a:gd name="adj1" fmla="val -32480"/>
              <a:gd name="adj2" fmla="val 5521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텍스트 상자 93"/>
          <p:cNvSpPr txBox="1"/>
          <p:nvPr/>
        </p:nvSpPr>
        <p:spPr>
          <a:xfrm>
            <a:off x="10226003" y="2024021"/>
            <a:ext cx="21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null</a:t>
            </a:r>
            <a:endParaRPr kumimoji="1" lang="ko-KR" altLang="en-US"/>
          </a:p>
        </p:txBody>
      </p:sp>
      <p:cxnSp>
        <p:nvCxnSpPr>
          <p:cNvPr id="95" name="꺾인 연결선[E] 94"/>
          <p:cNvCxnSpPr/>
          <p:nvPr/>
        </p:nvCxnSpPr>
        <p:spPr>
          <a:xfrm>
            <a:off x="10216352" y="2216194"/>
            <a:ext cx="768805" cy="59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546100"/>
            <a:ext cx="9359900" cy="5753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3449" y="2402797"/>
            <a:ext cx="2656704" cy="822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</a:t>
            </a:r>
            <a:r>
              <a:rPr kumimoji="1" lang="en-US" altLang="ko-KR" dirty="0" smtClean="0">
                <a:solidFill>
                  <a:schemeClr val="tx1"/>
                </a:solidFill>
              </a:rPr>
              <a:t>unction Book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54346" y="2402797"/>
            <a:ext cx="2656704" cy="822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Book Prototype object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12509" y="1136821"/>
            <a:ext cx="2154193" cy="46955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4423719" y="1087393"/>
            <a:ext cx="21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</a:t>
            </a:r>
            <a:r>
              <a:rPr kumimoji="1" lang="en-US" altLang="ko-KR" dirty="0" smtClean="0"/>
              <a:t>unction book() {}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72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889000"/>
            <a:ext cx="8623300" cy="508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95570" y="976181"/>
            <a:ext cx="2154193" cy="46955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4769709" y="926753"/>
            <a:ext cx="21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</a:t>
            </a:r>
            <a:r>
              <a:rPr kumimoji="1" lang="en-US" altLang="ko-KR" dirty="0" smtClean="0"/>
              <a:t>unction book() {}</a:t>
            </a:r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1223" y="2242158"/>
            <a:ext cx="2656704" cy="822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</a:t>
            </a:r>
            <a:r>
              <a:rPr kumimoji="1" lang="en-US" altLang="ko-KR" dirty="0" smtClean="0">
                <a:solidFill>
                  <a:schemeClr val="tx1"/>
                </a:solidFill>
              </a:rPr>
              <a:t>unction Book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74477" y="2242158"/>
            <a:ext cx="2656704" cy="822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Book Prototype object</a:t>
            </a:r>
          </a:p>
        </p:txBody>
      </p:sp>
    </p:spTree>
    <p:extLst>
      <p:ext uri="{BB962C8B-B14F-4D97-AF65-F5344CB8AC3E}">
        <p14:creationId xmlns:p14="http://schemas.microsoft.com/office/powerpoint/2010/main" val="912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4238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72" y="93234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f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unction Book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1672" y="339786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Book Prototype object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3760" y="173609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672" y="420161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1672" y="4512206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10226003" y="4418045"/>
            <a:ext cx="21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null</a:t>
            </a:r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3591" y="4815087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cover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102" y="2035075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588599" y="932340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Function Object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590687" y="173609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592029" y="2047432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594496" y="3368978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Object Prototype Object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594496" y="4160373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594496" y="4470967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596415" y="4786205"/>
            <a:ext cx="2609654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ko-KR" smtClean="0">
                <a:solidFill>
                  <a:schemeClr val="tx1"/>
                </a:solidFill>
              </a:rPr>
              <a:t>…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69" name="꺾인 연결선[E] 68"/>
          <p:cNvCxnSpPr>
            <a:stCxn id="43" idx="2"/>
            <a:endCxn id="6" idx="0"/>
          </p:cNvCxnSpPr>
          <p:nvPr/>
        </p:nvCxnSpPr>
        <p:spPr>
          <a:xfrm rot="5400000">
            <a:off x="1166027" y="2870049"/>
            <a:ext cx="1052191" cy="343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/>
          <p:cNvCxnSpPr>
            <a:stCxn id="8" idx="3"/>
            <a:endCxn id="4" idx="3"/>
          </p:cNvCxnSpPr>
          <p:nvPr/>
        </p:nvCxnSpPr>
        <p:spPr>
          <a:xfrm flipV="1">
            <a:off x="2999142" y="1332938"/>
            <a:ext cx="12700" cy="3023971"/>
          </a:xfrm>
          <a:prstGeom prst="bentConnector3">
            <a:avLst>
              <a:gd name="adj1" fmla="val 345405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/>
          <p:cNvCxnSpPr/>
          <p:nvPr/>
        </p:nvCxnSpPr>
        <p:spPr>
          <a:xfrm flipV="1">
            <a:off x="10213885" y="1286045"/>
            <a:ext cx="12700" cy="3023971"/>
          </a:xfrm>
          <a:prstGeom prst="bentConnector3">
            <a:avLst>
              <a:gd name="adj1" fmla="val 345405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95744" y="924099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f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unction Function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097832" y="1727851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99174" y="2039191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101641" y="3373094"/>
            <a:ext cx="2617470" cy="801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Object Prototype Object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01641" y="4164489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constructor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101641" y="4475083"/>
            <a:ext cx="2617470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__proto__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03560" y="4777964"/>
            <a:ext cx="2625202" cy="310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ko-KR" smtClean="0">
                <a:solidFill>
                  <a:schemeClr val="tx1"/>
                </a:solidFill>
              </a:rPr>
              <a:t>…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7" name="꺾인 연결선[E] 36"/>
          <p:cNvCxnSpPr/>
          <p:nvPr/>
        </p:nvCxnSpPr>
        <p:spPr>
          <a:xfrm flipV="1">
            <a:off x="6721030" y="1277804"/>
            <a:ext cx="12700" cy="3023971"/>
          </a:xfrm>
          <a:prstGeom prst="bentConnector3">
            <a:avLst>
              <a:gd name="adj1" fmla="val 287026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/>
          <p:nvPr/>
        </p:nvSpPr>
        <p:spPr>
          <a:xfrm>
            <a:off x="531349" y="362599"/>
            <a:ext cx="21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Function Book() {};</a:t>
            </a:r>
            <a:endParaRPr kumimoji="1" lang="ko-KR" altLang="en-US"/>
          </a:p>
        </p:txBody>
      </p:sp>
      <p:cxnSp>
        <p:nvCxnSpPr>
          <p:cNvPr id="41" name="꺾인 연결선[E] 40"/>
          <p:cNvCxnSpPr>
            <a:stCxn id="43" idx="3"/>
            <a:endCxn id="32" idx="1"/>
          </p:cNvCxnSpPr>
          <p:nvPr/>
        </p:nvCxnSpPr>
        <p:spPr>
          <a:xfrm>
            <a:off x="3002572" y="2190372"/>
            <a:ext cx="1099069" cy="1583320"/>
          </a:xfrm>
          <a:prstGeom prst="bentConnector3">
            <a:avLst>
              <a:gd name="adj1" fmla="val 69113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/>
          <p:cNvCxnSpPr>
            <a:stCxn id="34" idx="3"/>
            <a:endCxn id="62" idx="1"/>
          </p:cNvCxnSpPr>
          <p:nvPr/>
        </p:nvCxnSpPr>
        <p:spPr>
          <a:xfrm flipV="1">
            <a:off x="6719111" y="3769576"/>
            <a:ext cx="875385" cy="860804"/>
          </a:xfrm>
          <a:prstGeom prst="bentConnector3">
            <a:avLst>
              <a:gd name="adj1" fmla="val 65527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/>
          <p:nvPr/>
        </p:nvSpPr>
        <p:spPr>
          <a:xfrm>
            <a:off x="2965619" y="2669061"/>
            <a:ext cx="189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Book.__proto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__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텍스트 상자 48"/>
          <p:cNvSpPr txBox="1"/>
          <p:nvPr/>
        </p:nvSpPr>
        <p:spPr>
          <a:xfrm>
            <a:off x="5873582" y="4847972"/>
            <a:ext cx="297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Book.__proto__.__proto__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꺾인 연결선[E] 49"/>
          <p:cNvCxnSpPr>
            <a:stCxn id="64" idx="3"/>
          </p:cNvCxnSpPr>
          <p:nvPr/>
        </p:nvCxnSpPr>
        <p:spPr>
          <a:xfrm>
            <a:off x="10211966" y="4626264"/>
            <a:ext cx="860766" cy="41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55"/>
          <p:cNvSpPr txBox="1"/>
          <p:nvPr/>
        </p:nvSpPr>
        <p:spPr>
          <a:xfrm>
            <a:off x="8836193" y="4753601"/>
            <a:ext cx="335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>
                <a:solidFill>
                  <a:srgbClr val="FF0000"/>
                </a:solidFill>
              </a:rPr>
              <a:t>Book.__proto__.__proto__.__proto</a:t>
            </a:r>
            <a:endParaRPr kumimoji="1"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119</Words>
  <Application>Microsoft Macintosh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Seok Hwan</dc:creator>
  <cp:lastModifiedBy>Hong Seok Hwan</cp:lastModifiedBy>
  <cp:revision>15</cp:revision>
  <dcterms:created xsi:type="dcterms:W3CDTF">2017-03-16T12:09:50Z</dcterms:created>
  <dcterms:modified xsi:type="dcterms:W3CDTF">2017-03-17T04:25:23Z</dcterms:modified>
</cp:coreProperties>
</file>