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82" r:id="rId5"/>
    <p:sldId id="283" r:id="rId6"/>
    <p:sldId id="284" r:id="rId7"/>
    <p:sldId id="258" r:id="rId8"/>
    <p:sldId id="260" r:id="rId9"/>
    <p:sldId id="285" r:id="rId10"/>
    <p:sldId id="259" r:id="rId11"/>
    <p:sldId id="261" r:id="rId12"/>
    <p:sldId id="280" r:id="rId13"/>
    <p:sldId id="286" r:id="rId14"/>
    <p:sldId id="262" r:id="rId15"/>
    <p:sldId id="281" r:id="rId16"/>
    <p:sldId id="264" r:id="rId17"/>
    <p:sldId id="265" r:id="rId18"/>
    <p:sldId id="266" r:id="rId19"/>
    <p:sldId id="267" r:id="rId20"/>
    <p:sldId id="278" r:id="rId21"/>
    <p:sldId id="268" r:id="rId22"/>
    <p:sldId id="279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283C-B704-41DB-B8CF-EAF844CE8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4839F-F0DD-41CD-BF7F-955B5B730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0FA19-7E9A-488F-8A08-C583D28A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B3917-F68D-45E2-85D0-4FB8CB11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5A091-039A-4F6A-84B6-982416F9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C7A47-48C0-4293-8490-A91CEDFA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00F71-60E5-48AA-8712-70A3AF935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116F8-81B5-47DA-9B14-D1D9EDE1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E328C-ACC5-4FBC-8722-A32775D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71E79-B025-4E08-9648-2690F54C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8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61912A-D6D6-4B2E-90C1-F4EC14295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8A457A-91B8-4492-A849-991DA630D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F040F-16B0-4FF3-8A8A-07DD608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0BEAA-3EF0-4853-8F12-0173FF0D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E2F8B-D77A-4198-9431-6DD3A6FD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86B13-1E2F-40D4-A119-F0A7150A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3E2C-3908-4B5E-8A44-CC57E83C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73A2-3A8B-4640-9CCE-9DCE7F5C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8ACC3-E1C6-4CF6-98C6-F38EA5C8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91A54-C7E3-4940-93D0-B233CF9B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3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18685-6DBF-4B02-BF46-4485F4AD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C8CD20-F312-43D5-85CE-04CA984A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9212B-43E0-4319-82F9-1C95F12E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E8C26-D483-43DC-BEEB-4AB40CE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19554-33DA-4B0B-8492-E3310B00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0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F26CE-833E-4961-B790-1F9D4685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53A3-610D-44B5-BDAF-E1A7EF93B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AB6B4-3C0C-450B-BBB6-9B9DE00A6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87AA5-3001-4BE6-848F-3F839431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A5E0B-2FA9-45DA-B32C-E6DF80E5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C783F-9E6D-49EC-81E2-1FB95309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31F88-BBD5-4335-B047-6C289A36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E07FA-48CB-4AEE-B2CA-4F963F021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EC63A-6F94-4D5B-BB03-A1A1CA45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DCFED0-B472-403A-A7E7-52B758E9A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447DD-0D92-48D9-84C0-C868A743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FE9D7F-D41B-4140-BF0B-82D80F66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714780-433B-41E1-A932-D18E9706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E6E164-4496-4406-9721-B1143236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77C12-FDB8-4EA0-8A25-CAC24D47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6B995C-9A0D-47E0-9DD2-6098E8F1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12E46A-141C-4C9A-946C-107A75C3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2D593-56B2-4797-9DD8-DA9D7347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9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B9A0F-7526-4B2C-AEB5-4201F82A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4E63C9-C7BC-4393-ABEC-4CED2536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D810E-B486-40A2-836D-806624A9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6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4BBB7-81C6-4640-9AA9-270EB166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5D89B-D800-425A-93E2-58A0CFF0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9ADE92-543E-4BB1-8FD8-35AE00C5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7C097-3213-44A5-BB70-F96B1CFB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143DC-D2BA-4057-AE8A-1EA2A69A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276C9-3769-4373-BF41-E23F828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A28F3-5D3D-4C4F-8223-9222A56B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B32F38-C30E-4A6F-B1D6-CAD9C1F32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A331F-C6FC-41AC-99C0-83D4BC33E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9350B-FDEE-4F73-BE03-B60B9D13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C7D56-8556-4366-A934-06274351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01724-F410-4A56-906A-A8F6D53E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01C96-BE05-43BC-B3A0-AAF1D623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7494B-6E97-41E7-BF20-D83E0AB8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E062-8ADA-43FF-A20C-332AA18B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32B2-87D6-4717-A929-7D5FBE85954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79482-0FFD-4271-9562-28522D194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1FAAE-3634-4218-89EF-E9E48DE3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0095-E3F0-4027-96A5-06F04DAAA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0D143-324F-4797-A50B-5F5E60216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Keygenning4newbies CrackMe1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AD34-F4DE-43E1-ADE9-B987988917DE}"/>
              </a:ext>
            </a:extLst>
          </p:cNvPr>
          <p:cNvSpPr txBox="1"/>
          <p:nvPr/>
        </p:nvSpPr>
        <p:spPr>
          <a:xfrm>
            <a:off x="7830105" y="5299968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박종민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086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03715-B2A8-4672-93B3-7D6BF3EB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값의 길이를 구함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77428C-85F8-41D5-8611-9DA4E16C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1" y="4344562"/>
            <a:ext cx="3902140" cy="1329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8C5214-9B30-4860-B1E9-2D176D562684}"/>
              </a:ext>
            </a:extLst>
          </p:cNvPr>
          <p:cNvSpPr txBox="1"/>
          <p:nvPr/>
        </p:nvSpPr>
        <p:spPr>
          <a:xfrm>
            <a:off x="811231" y="3593656"/>
            <a:ext cx="15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EBP – B8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9C0386-0877-42D3-85F3-49A0F058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92" y="4344561"/>
            <a:ext cx="2286307" cy="1329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66D89-737E-4A9D-9517-0C038738A40F}"/>
              </a:ext>
            </a:extLst>
          </p:cNvPr>
          <p:cNvSpPr txBox="1"/>
          <p:nvPr/>
        </p:nvSpPr>
        <p:spPr>
          <a:xfrm>
            <a:off x="5656992" y="3593656"/>
            <a:ext cx="15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EBP – 28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04E86-9EDB-4611-8554-7F64D2F2B0C7}"/>
              </a:ext>
            </a:extLst>
          </p:cNvPr>
          <p:cNvSpPr txBox="1"/>
          <p:nvPr/>
        </p:nvSpPr>
        <p:spPr>
          <a:xfrm>
            <a:off x="3708132" y="4824866"/>
            <a:ext cx="15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0EB96-50B9-4C35-A080-251B6C6AFC09}"/>
              </a:ext>
            </a:extLst>
          </p:cNvPr>
          <p:cNvSpPr txBox="1"/>
          <p:nvPr/>
        </p:nvSpPr>
        <p:spPr>
          <a:xfrm>
            <a:off x="7943299" y="4824866"/>
            <a:ext cx="15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8?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1BB012-B736-4342-ADF3-44AB1CD0A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31" y="1806279"/>
            <a:ext cx="10118516" cy="1244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784D06-A4A6-4164-A620-1CF6154FB7BC}"/>
              </a:ext>
            </a:extLst>
          </p:cNvPr>
          <p:cNvSpPr txBox="1"/>
          <p:nvPr/>
        </p:nvSpPr>
        <p:spPr>
          <a:xfrm>
            <a:off x="1333551" y="5846544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-&gt;B0A1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CP949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6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91374-5A6C-4F4D-BAAD-376F931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00401630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90F44CF-FC90-4EDC-9777-C8E84CFB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93" y="1825625"/>
            <a:ext cx="4977214" cy="4351338"/>
          </a:xfrm>
        </p:spPr>
      </p:pic>
    </p:spTree>
    <p:extLst>
      <p:ext uri="{BB962C8B-B14F-4D97-AF65-F5344CB8AC3E}">
        <p14:creationId xmlns:p14="http://schemas.microsoft.com/office/powerpoint/2010/main" val="160730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91374-5A6C-4F4D-BAAD-376F931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00401630 (1)</a:t>
            </a:r>
            <a:r>
              <a:rPr lang="en-US" altLang="ko-KR" dirty="0">
                <a:solidFill>
                  <a:srgbClr val="FF0000"/>
                </a:solidFill>
              </a:rPr>
              <a:t> CASE ASCII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9F481-8A39-4F15-9152-58B08762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9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우리가 찾고 싶은 것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rgbClr val="FF0000"/>
                </a:solidFill>
              </a:rPr>
              <a:t>00(</a:t>
            </a:r>
            <a:r>
              <a:rPr lang="ko-KR" altLang="en-US" dirty="0">
                <a:solidFill>
                  <a:srgbClr val="FF0000"/>
                </a:solidFill>
              </a:rPr>
              <a:t>문자열의 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 언제 나오나</a:t>
            </a:r>
            <a:r>
              <a:rPr lang="en-US" altLang="ko-KR" dirty="0"/>
              <a:t>?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ABCDEFGHIJK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[D] [C] [B] [A] == [44] [43] [42] [41]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[H] [G] [F] [E]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[00][K] [J]  [I]</a:t>
            </a:r>
            <a:endParaRPr lang="en-US" altLang="ko-KR" dirty="0"/>
          </a:p>
          <a:p>
            <a:r>
              <a:rPr lang="en-US" altLang="ko-KR" dirty="0"/>
              <a:t>[44] [43] [42] [41] – [01] [01] [01] [01]</a:t>
            </a:r>
          </a:p>
          <a:p>
            <a:r>
              <a:rPr lang="en-US" altLang="ko-KR" dirty="0"/>
              <a:t>[43] [42] [41] [40] AND [80] [80] [80] [80]</a:t>
            </a:r>
          </a:p>
          <a:p>
            <a:r>
              <a:rPr lang="en-US" altLang="ko-KR" dirty="0"/>
              <a:t>[00] [00] [00] [00] 0= 0</a:t>
            </a:r>
          </a:p>
          <a:p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0CD77D-C2C8-460A-B9F7-5A00533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946" y="4101637"/>
            <a:ext cx="2769154" cy="353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D04203-C68C-496F-A6B5-2ED0C684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946" y="4605593"/>
            <a:ext cx="2769154" cy="4153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FA529F-8A8D-4137-A409-D99DB8A0C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652" y="5170970"/>
            <a:ext cx="3333750" cy="952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2428D0-72DA-442C-BD59-3882C4B9A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035" y="5564082"/>
            <a:ext cx="637069" cy="28515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F87AA1-9BAB-4805-8EBC-2AF9D0ED23E0}"/>
              </a:ext>
            </a:extLst>
          </p:cNvPr>
          <p:cNvCxnSpPr/>
          <p:nvPr/>
        </p:nvCxnSpPr>
        <p:spPr>
          <a:xfrm flipV="1">
            <a:off x="7460062" y="3608035"/>
            <a:ext cx="443884" cy="897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85AA7B-D6A9-4C59-9CE6-4A77CB2F7F54}"/>
              </a:ext>
            </a:extLst>
          </p:cNvPr>
          <p:cNvSpPr txBox="1"/>
          <p:nvPr/>
        </p:nvSpPr>
        <p:spPr>
          <a:xfrm>
            <a:off x="7804553" y="3176568"/>
            <a:ext cx="319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[80] == 10000000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3F911-E575-407B-9D16-31FF1BD1FF5E}"/>
              </a:ext>
            </a:extLst>
          </p:cNvPr>
          <p:cNvSpPr txBox="1"/>
          <p:nvPr/>
        </p:nvSpPr>
        <p:spPr>
          <a:xfrm>
            <a:off x="7804552" y="2757722"/>
            <a:ext cx="319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아스키값</a:t>
            </a:r>
            <a:r>
              <a:rPr lang="en-US" altLang="ko-KR" dirty="0"/>
              <a:t>] == 0XXXXXXX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06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91374-5A6C-4F4D-BAAD-376F931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00401630 (1) </a:t>
            </a:r>
            <a:r>
              <a:rPr lang="en-US" altLang="ko-KR" dirty="0">
                <a:solidFill>
                  <a:srgbClr val="FF0000"/>
                </a:solidFill>
              </a:rPr>
              <a:t>CASE ASCII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9F481-8A39-4F15-9152-58B08762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3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우리가 찾고 싶은 것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rgbClr val="FF0000"/>
                </a:solidFill>
              </a:rPr>
              <a:t>00(</a:t>
            </a:r>
            <a:r>
              <a:rPr lang="ko-KR" altLang="en-US" dirty="0">
                <a:solidFill>
                  <a:srgbClr val="FF0000"/>
                </a:solidFill>
              </a:rPr>
              <a:t>문자열의 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 언제 나오나</a:t>
            </a:r>
            <a:r>
              <a:rPr lang="en-US" altLang="ko-KR" dirty="0"/>
              <a:t>?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ABCDEFGHIJK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[D] [C] [B] [A]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[H] [G] [F] [E]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[00][K] [J]  [I] == [00] [4B] [4A] [49]</a:t>
            </a:r>
            <a:endParaRPr lang="en-US" altLang="ko-KR" dirty="0"/>
          </a:p>
          <a:p>
            <a:r>
              <a:rPr lang="en-US" altLang="ko-KR" dirty="0"/>
              <a:t>[00] [4B] [4A] [49] – [01] [01] [01] [01]</a:t>
            </a:r>
          </a:p>
          <a:p>
            <a:r>
              <a:rPr lang="en-US" altLang="ko-KR" dirty="0"/>
              <a:t>[FF] [4A] [49] [48] AND [80] [80] [80] [80]</a:t>
            </a:r>
          </a:p>
          <a:p>
            <a:r>
              <a:rPr lang="en-US" altLang="ko-KR" dirty="0"/>
              <a:t>[80] [00] [00] [00] != 0</a:t>
            </a:r>
          </a:p>
          <a:p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0CD77D-C2C8-460A-B9F7-5A00533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79" y="4238141"/>
            <a:ext cx="2769154" cy="353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D04203-C68C-496F-A6B5-2ED0C684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79" y="4710676"/>
            <a:ext cx="2769154" cy="4153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ABF9A4-7941-4955-B7FE-5836A1978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875" y="5363215"/>
            <a:ext cx="4210050" cy="1076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D17413-6BC0-4532-B5D2-7AC7C2267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150" y="6018629"/>
            <a:ext cx="371475" cy="1809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1F0240-14FE-40C9-A508-5CB1046A3A0F}"/>
              </a:ext>
            </a:extLst>
          </p:cNvPr>
          <p:cNvCxnSpPr/>
          <p:nvPr/>
        </p:nvCxnSpPr>
        <p:spPr>
          <a:xfrm flipV="1">
            <a:off x="7488637" y="3809927"/>
            <a:ext cx="443884" cy="897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1ACAD6-8525-4DA8-8605-E2733ECA65DB}"/>
              </a:ext>
            </a:extLst>
          </p:cNvPr>
          <p:cNvSpPr txBox="1"/>
          <p:nvPr/>
        </p:nvSpPr>
        <p:spPr>
          <a:xfrm>
            <a:off x="7720274" y="2746831"/>
            <a:ext cx="319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아스키값</a:t>
            </a:r>
            <a:r>
              <a:rPr lang="en-US" altLang="ko-KR" dirty="0"/>
              <a:t>] == 0XXXXXXX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F916-1EED-4935-9B69-174C112F9976}"/>
              </a:ext>
            </a:extLst>
          </p:cNvPr>
          <p:cNvSpPr txBox="1"/>
          <p:nvPr/>
        </p:nvSpPr>
        <p:spPr>
          <a:xfrm>
            <a:off x="7689972" y="3173439"/>
            <a:ext cx="319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[80] == 10000000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81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C053F-1B47-4BF8-AB57-80B5F5F8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00401630 </a:t>
            </a:r>
            <a:r>
              <a:rPr lang="en-US" altLang="ko-KR" dirty="0">
                <a:solidFill>
                  <a:srgbClr val="FF0000"/>
                </a:solidFill>
              </a:rPr>
              <a:t>(1) CASE NON ASCII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27B7EC-4C71-490D-B96C-F782D12B9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1664350"/>
            <a:ext cx="1428750" cy="1438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C843E1-9DD9-4A23-AE64-2BB93F19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2" y="1679274"/>
            <a:ext cx="4124325" cy="1362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4FBDC57-FB3F-4B10-9040-C425E132342F}"/>
              </a:ext>
            </a:extLst>
          </p:cNvPr>
          <p:cNvSpPr/>
          <p:nvPr/>
        </p:nvSpPr>
        <p:spPr>
          <a:xfrm>
            <a:off x="254726" y="3262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[AA] [B3] [A1] [B0] – [01] [01] [01] [01]</a:t>
            </a:r>
          </a:p>
          <a:p>
            <a:r>
              <a:rPr lang="en-US" altLang="ko-KR" dirty="0"/>
              <a:t>[A9] [B2] [A0] [AF] AND [80] [80] [80] [80]</a:t>
            </a:r>
          </a:p>
          <a:p>
            <a:r>
              <a:rPr lang="en-US" altLang="ko-KR" dirty="0"/>
              <a:t>[80] [80] [80] [80] != 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C9F006-B761-4A07-8A5E-78D4EBBCA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75" y="4622928"/>
            <a:ext cx="4181475" cy="1485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92A23A-5B50-4965-9448-E653F1F21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282" y="4684204"/>
            <a:ext cx="1019175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FA225-31D0-45B9-99D9-F95E2D8D071D}"/>
              </a:ext>
            </a:extLst>
          </p:cNvPr>
          <p:cNvSpPr/>
          <p:nvPr/>
        </p:nvSpPr>
        <p:spPr>
          <a:xfrm>
            <a:off x="5650589" y="46745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ECX : [AA] [B3] [A1] [B0]</a:t>
            </a:r>
          </a:p>
          <a:p>
            <a:r>
              <a:rPr lang="en-US" altLang="ko-KR" dirty="0"/>
              <a:t>NOT ECX: [55] [4C] [5E] [4F] </a:t>
            </a:r>
          </a:p>
          <a:p>
            <a:r>
              <a:rPr lang="en-US" altLang="ko-KR" dirty="0"/>
              <a:t>[55] [4C] [5E] [4F] AND [80] [80] [80] [80] (0</a:t>
            </a:r>
            <a:r>
              <a:rPr lang="ko-KR" altLang="en-US" dirty="0"/>
              <a:t>이라고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[00] [00] [00] [00] == 0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9FC3F7-2CCE-4668-98E7-BFFBCE2C6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0" y="6207720"/>
            <a:ext cx="637069" cy="2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91374-5A6C-4F4D-BAAD-376F931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00401630 (2)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9F481-8A39-4F15-9152-58B08762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00(</a:t>
            </a:r>
            <a:r>
              <a:rPr lang="ko-KR" altLang="en-US" dirty="0">
                <a:solidFill>
                  <a:srgbClr val="FF0000"/>
                </a:solidFill>
              </a:rPr>
              <a:t>문자열의 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 몇 번째 바이트에 있나</a:t>
            </a:r>
            <a:r>
              <a:rPr lang="en-US" altLang="ko-KR" dirty="0"/>
              <a:t>?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ABCDEFGHIJK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[00][K] [J]  [I]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[x] [x] [x] [x]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E10B82-D521-4C8E-8D60-D7C32E3A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07" y="2343150"/>
            <a:ext cx="3543300" cy="1085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9327D1-41FD-4084-8113-0D7CE662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307" y="4141294"/>
            <a:ext cx="4181475" cy="11144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BEFE8D-E92F-4013-9ABB-A15400D9EE1F}"/>
              </a:ext>
            </a:extLst>
          </p:cNvPr>
          <p:cNvCxnSpPr>
            <a:cxnSpLocks/>
          </p:cNvCxnSpPr>
          <p:nvPr/>
        </p:nvCxnSpPr>
        <p:spPr>
          <a:xfrm flipV="1">
            <a:off x="2530136" y="3810740"/>
            <a:ext cx="313031" cy="40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4EF69D-6E09-4A8F-A9D7-9492875469CF}"/>
              </a:ext>
            </a:extLst>
          </p:cNvPr>
          <p:cNvSpPr txBox="1"/>
          <p:nvPr/>
        </p:nvSpPr>
        <p:spPr>
          <a:xfrm>
            <a:off x="813925" y="4279827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EAX</a:t>
            </a:r>
            <a:r>
              <a:rPr lang="ko-KR" altLang="en-US" dirty="0">
                <a:solidFill>
                  <a:srgbClr val="FF0000"/>
                </a:solidFill>
              </a:rPr>
              <a:t>가 현재 </a:t>
            </a:r>
            <a:r>
              <a:rPr lang="ko-KR" altLang="en-US" dirty="0" err="1">
                <a:solidFill>
                  <a:srgbClr val="FF0000"/>
                </a:solidFill>
              </a:rPr>
              <a:t>가르키고</a:t>
            </a:r>
            <a:r>
              <a:rPr lang="ko-KR" altLang="en-US" dirty="0">
                <a:solidFill>
                  <a:srgbClr val="FF0000"/>
                </a:solidFill>
              </a:rPr>
              <a:t> 있는 곳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936ECA-E8DA-438A-BFFE-C9B57626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2" y="1753200"/>
            <a:ext cx="3990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B220E-A9E0-419E-9A46-7A17663A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</a:t>
            </a:r>
            <a:r>
              <a:rPr lang="ko-KR" altLang="en-US" dirty="0"/>
              <a:t>값의 길이를 구함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149EB-E67B-41F3-B9AB-D34E6D03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4319347"/>
            <a:ext cx="2390775" cy="695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2E246-9414-4F17-A917-E27EBCD57D2E}"/>
              </a:ext>
            </a:extLst>
          </p:cNvPr>
          <p:cNvSpPr txBox="1"/>
          <p:nvPr/>
        </p:nvSpPr>
        <p:spPr>
          <a:xfrm>
            <a:off x="919162" y="3770867"/>
            <a:ext cx="15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EBP – 11C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0E1FFCA-6355-43E5-9549-CD761067D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162" y="2173565"/>
            <a:ext cx="5886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195A5-9989-4EE7-9FFE-079C4282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code?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987E5F-DB80-4A5A-B2E8-88461DB1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955" y="1901818"/>
            <a:ext cx="540012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942212-D7B7-4D3E-A804-D251EAD6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5684"/>
            <a:ext cx="272415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1AE932-82D9-47DB-933E-8E1246DEB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502" y="3335684"/>
            <a:ext cx="2554556" cy="12721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A24209-A5D0-49A8-9198-65B18429E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10" y="1690688"/>
            <a:ext cx="4823642" cy="42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7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C0E3-DF46-4C98-B848-2D167E9F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이것만 기억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94932D-DC7C-4BCC-8E02-387C53BC9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5" y="2289612"/>
            <a:ext cx="3577468" cy="1219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61CDA-E5A0-45CC-A72F-27A776E5D3DD}"/>
              </a:ext>
            </a:extLst>
          </p:cNvPr>
          <p:cNvSpPr txBox="1"/>
          <p:nvPr/>
        </p:nvSpPr>
        <p:spPr>
          <a:xfrm>
            <a:off x="935855" y="1805484"/>
            <a:ext cx="15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EBP – B8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C56875-BD40-4CF8-988A-FE7BC020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72" y="2289612"/>
            <a:ext cx="2286307" cy="1329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DDAEAA-23DD-44F6-AA6C-3304236E6C13}"/>
              </a:ext>
            </a:extLst>
          </p:cNvPr>
          <p:cNvSpPr txBox="1"/>
          <p:nvPr/>
        </p:nvSpPr>
        <p:spPr>
          <a:xfrm>
            <a:off x="5392372" y="1805484"/>
            <a:ext cx="15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EBP – 28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9CE49-D032-47E5-A342-30FBADF2E1D5}"/>
              </a:ext>
            </a:extLst>
          </p:cNvPr>
          <p:cNvSpPr txBox="1"/>
          <p:nvPr/>
        </p:nvSpPr>
        <p:spPr>
          <a:xfrm>
            <a:off x="919162" y="3770867"/>
            <a:ext cx="15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EBP – 11C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833FF3-79F9-4407-9C2C-CC099137E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2" y="4319347"/>
            <a:ext cx="2390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2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4E194-D7FB-4E10-BB42-78D7DD54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적절한 </a:t>
            </a:r>
            <a:r>
              <a:rPr lang="en-US" altLang="ko-KR" dirty="0"/>
              <a:t>name </a:t>
            </a:r>
            <a:r>
              <a:rPr lang="ko-KR" altLang="en-US" dirty="0"/>
              <a:t>길이 확인 및 </a:t>
            </a:r>
            <a:br>
              <a:rPr lang="en-US" altLang="ko-KR" dirty="0"/>
            </a:br>
            <a:r>
              <a:rPr lang="ko-KR" altLang="en-US" dirty="0"/>
              <a:t>레지스터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EB0B60-B7A3-4436-8489-6EADF8B8A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07966"/>
            <a:ext cx="7022648" cy="2759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E87BD8-173F-49C6-A4E6-1A2A93A2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48287"/>
            <a:ext cx="10506075" cy="52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3C59C-43CB-4E4C-A790-EAC074B62743}"/>
              </a:ext>
            </a:extLst>
          </p:cNvPr>
          <p:cNvSpPr txBox="1"/>
          <p:nvPr/>
        </p:nvSpPr>
        <p:spPr>
          <a:xfrm>
            <a:off x="838200" y="4884528"/>
            <a:ext cx="9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값의 길이가 </a:t>
            </a:r>
            <a:r>
              <a:rPr lang="en-US" altLang="ko-KR" dirty="0"/>
              <a:t>3</a:t>
            </a:r>
            <a:r>
              <a:rPr lang="ko-KR" altLang="en-US" dirty="0"/>
              <a:t>이하 </a:t>
            </a:r>
            <a:r>
              <a:rPr lang="en-US" altLang="ko-KR" dirty="0"/>
              <a:t>50</a:t>
            </a:r>
            <a:r>
              <a:rPr lang="ko-KR" altLang="en-US" dirty="0"/>
              <a:t>이상일 경우 출력 메시지</a:t>
            </a:r>
          </a:p>
        </p:txBody>
      </p:sp>
    </p:spTree>
    <p:extLst>
      <p:ext uri="{BB962C8B-B14F-4D97-AF65-F5344CB8AC3E}">
        <p14:creationId xmlns:p14="http://schemas.microsoft.com/office/powerpoint/2010/main" val="30141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7A830-5EFA-420D-8846-8F90B752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k4n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0DB6080-E300-4766-8BED-AA5CD67E2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909" y="2235369"/>
            <a:ext cx="7048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3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DA54-5F6A-4CC1-B377-8867CAED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값을 기반으로 </a:t>
            </a:r>
            <a:r>
              <a:rPr lang="en-US" altLang="ko-KR" dirty="0"/>
              <a:t>serial </a:t>
            </a:r>
            <a:r>
              <a:rPr lang="ko-KR" altLang="en-US" dirty="0"/>
              <a:t>값 생성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7F2530-ACF4-4D02-B0F8-5442C2F1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772274"/>
            <a:ext cx="5067300" cy="1400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CA142D-65F2-4614-924B-E56109CEAC34}"/>
              </a:ext>
            </a:extLst>
          </p:cNvPr>
          <p:cNvSpPr txBox="1"/>
          <p:nvPr/>
        </p:nvSpPr>
        <p:spPr>
          <a:xfrm>
            <a:off x="847724" y="3510586"/>
            <a:ext cx="9705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MOVSX</a:t>
            </a:r>
          </a:p>
          <a:p>
            <a:r>
              <a:rPr lang="en-US" altLang="ko-KR" dirty="0"/>
              <a:t>ASKII</a:t>
            </a:r>
          </a:p>
          <a:p>
            <a:r>
              <a:rPr lang="en-US" altLang="ko-KR" dirty="0"/>
              <a:t>XXXXXXXX </a:t>
            </a:r>
            <a:r>
              <a:rPr lang="en-US" altLang="ko-KR" dirty="0" err="1"/>
              <a:t>XXXXXXXX</a:t>
            </a:r>
            <a:r>
              <a:rPr lang="en-US" altLang="ko-KR" dirty="0"/>
              <a:t> </a:t>
            </a:r>
            <a:r>
              <a:rPr lang="en-US" altLang="ko-KR" dirty="0" err="1"/>
              <a:t>XXXXXXXX</a:t>
            </a:r>
            <a:r>
              <a:rPr lang="en-US" altLang="ko-KR" dirty="0"/>
              <a:t> </a:t>
            </a:r>
            <a:r>
              <a:rPr lang="en-US" altLang="ko-KR" dirty="0" err="1"/>
              <a:t>XXXXXXXX</a:t>
            </a:r>
            <a:r>
              <a:rPr lang="en-US" altLang="ko-KR" dirty="0"/>
              <a:t> &lt;- 0XXXXXXX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00000000 00000000 00000000 0</a:t>
            </a:r>
            <a:r>
              <a:rPr lang="en-US" altLang="ko-KR" dirty="0"/>
              <a:t>XXXXXXX</a:t>
            </a:r>
          </a:p>
          <a:p>
            <a:endParaRPr lang="en-US" altLang="ko-KR" dirty="0"/>
          </a:p>
          <a:p>
            <a:r>
              <a:rPr lang="en-US" altLang="ko-KR" dirty="0"/>
              <a:t>NON ASKII</a:t>
            </a:r>
          </a:p>
          <a:p>
            <a:r>
              <a:rPr lang="en-US" altLang="ko-KR" dirty="0"/>
              <a:t>XXXXXXXX </a:t>
            </a:r>
            <a:r>
              <a:rPr lang="en-US" altLang="ko-KR" dirty="0" err="1"/>
              <a:t>XXXXXXXX</a:t>
            </a:r>
            <a:r>
              <a:rPr lang="en-US" altLang="ko-KR" dirty="0"/>
              <a:t> </a:t>
            </a:r>
            <a:r>
              <a:rPr lang="en-US" altLang="ko-KR" dirty="0" err="1"/>
              <a:t>XXXXXXXX</a:t>
            </a:r>
            <a:r>
              <a:rPr lang="en-US" altLang="ko-KR" dirty="0"/>
              <a:t> </a:t>
            </a:r>
            <a:r>
              <a:rPr lang="en-US" altLang="ko-KR" dirty="0" err="1"/>
              <a:t>XXXXXXXX</a:t>
            </a:r>
            <a:r>
              <a:rPr lang="en-US" altLang="ko-KR" dirty="0"/>
              <a:t> &lt;- 1XXXXXXX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11111111 11111111 11111111 1</a:t>
            </a:r>
            <a:r>
              <a:rPr lang="en-US" altLang="ko-KR" dirty="0"/>
              <a:t>XXXXXXX</a:t>
            </a:r>
          </a:p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37AA17-ABE2-40E0-A622-C6618E278FD4}"/>
              </a:ext>
            </a:extLst>
          </p:cNvPr>
          <p:cNvSpPr txBox="1"/>
          <p:nvPr/>
        </p:nvSpPr>
        <p:spPr>
          <a:xfrm>
            <a:off x="6715218" y="1751259"/>
            <a:ext cx="15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EBP – B8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내용 개체 틀 3">
            <a:extLst>
              <a:ext uri="{FF2B5EF4-FFF2-40B4-BE49-F238E27FC236}">
                <a16:creationId xmlns:a16="http://schemas.microsoft.com/office/drawing/2014/main" id="{CB489524-0CDF-490E-AE79-453B874B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46" y="1751259"/>
            <a:ext cx="3577468" cy="12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1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DA54-5F6A-4CC1-B377-8867CAED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값을 기반으로 </a:t>
            </a:r>
            <a:r>
              <a:rPr lang="en-US" altLang="ko-KR" dirty="0"/>
              <a:t>serial </a:t>
            </a:r>
            <a:r>
              <a:rPr lang="ko-KR" altLang="en-US" dirty="0"/>
              <a:t>값 생성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5EFB13-3B53-4292-9FE6-2425643F1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2902"/>
            <a:ext cx="5076825" cy="1343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619931-998F-40EA-8DA2-DCAC90C5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7" y="1584645"/>
            <a:ext cx="1571625" cy="1457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7F2530-ACF4-4D02-B0F8-5442C2F1F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3185883"/>
            <a:ext cx="5067300" cy="1400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D8AB6C-F51B-4967-A5B7-D737A18AE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889" y="3180469"/>
            <a:ext cx="2133600" cy="1514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E4BF2F-E61F-441D-A524-77A390B731C8}"/>
              </a:ext>
            </a:extLst>
          </p:cNvPr>
          <p:cNvSpPr txBox="1"/>
          <p:nvPr/>
        </p:nvSpPr>
        <p:spPr>
          <a:xfrm>
            <a:off x="838199" y="4760622"/>
            <a:ext cx="5076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가나다라</a:t>
            </a:r>
            <a:endParaRPr lang="en-US" altLang="ko-KR" dirty="0"/>
          </a:p>
          <a:p>
            <a:r>
              <a:rPr lang="ko-KR" altLang="en-US" dirty="0"/>
              <a:t>가</a:t>
            </a:r>
            <a:r>
              <a:rPr lang="en-US" altLang="ko-KR" dirty="0"/>
              <a:t>1</a:t>
            </a:r>
            <a:r>
              <a:rPr lang="ko-KR" altLang="en-US" dirty="0"/>
              <a:t>가</a:t>
            </a:r>
            <a:r>
              <a:rPr lang="en-US" altLang="ko-KR" dirty="0"/>
              <a:t>2 </a:t>
            </a:r>
            <a:r>
              <a:rPr lang="ko-KR" altLang="en-US" dirty="0"/>
              <a:t>나</a:t>
            </a:r>
            <a:r>
              <a:rPr lang="en-US" altLang="ko-KR" dirty="0"/>
              <a:t>1</a:t>
            </a:r>
            <a:r>
              <a:rPr lang="ko-KR" altLang="en-US" dirty="0"/>
              <a:t>나</a:t>
            </a:r>
            <a:r>
              <a:rPr lang="en-US" altLang="ko-KR" dirty="0"/>
              <a:t>2 </a:t>
            </a:r>
            <a:r>
              <a:rPr lang="ko-KR" altLang="en-US" dirty="0"/>
              <a:t>다</a:t>
            </a:r>
            <a:r>
              <a:rPr lang="en-US" altLang="ko-KR" dirty="0"/>
              <a:t>1</a:t>
            </a:r>
            <a:r>
              <a:rPr lang="ko-KR" altLang="en-US" dirty="0"/>
              <a:t>다</a:t>
            </a:r>
            <a:r>
              <a:rPr lang="en-US" altLang="ko-KR" dirty="0"/>
              <a:t>2 </a:t>
            </a:r>
            <a:r>
              <a:rPr lang="ko-KR" altLang="en-US" dirty="0"/>
              <a:t>라</a:t>
            </a:r>
            <a:r>
              <a:rPr lang="en-US" altLang="ko-KR" dirty="0"/>
              <a:t>1</a:t>
            </a:r>
            <a:r>
              <a:rPr lang="ko-KR" altLang="en-US" dirty="0"/>
              <a:t>라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B0A1   B3AA   B4D9   B6F3</a:t>
            </a:r>
          </a:p>
          <a:p>
            <a:r>
              <a:rPr lang="ko-KR" altLang="en-US" dirty="0"/>
              <a:t>가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= FFFFFFB0, ECX = 00000001</a:t>
            </a:r>
          </a:p>
          <a:p>
            <a:r>
              <a:rPr lang="en-US" altLang="ko-KR" dirty="0"/>
              <a:t>FFFFFFFB0 XOR 00000001 = FFFFFFB1</a:t>
            </a:r>
          </a:p>
          <a:p>
            <a:r>
              <a:rPr lang="en-US" altLang="ko-KR" dirty="0"/>
              <a:t>EAX = FFFFFFB1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92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DA54-5F6A-4CC1-B377-8867CAED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값을 기반으로 </a:t>
            </a:r>
            <a:r>
              <a:rPr lang="en-US" altLang="ko-KR" dirty="0"/>
              <a:t>serial </a:t>
            </a:r>
            <a:r>
              <a:rPr lang="ko-KR" altLang="en-US" dirty="0"/>
              <a:t>값 생성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85314-5924-406C-923A-3B56BC725C7F}"/>
              </a:ext>
            </a:extLst>
          </p:cNvPr>
          <p:cNvSpPr txBox="1"/>
          <p:nvPr/>
        </p:nvSpPr>
        <p:spPr>
          <a:xfrm>
            <a:off x="1028700" y="3661868"/>
            <a:ext cx="630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1    2    3    4    5    6    7    8</a:t>
            </a:r>
          </a:p>
          <a:p>
            <a:r>
              <a:rPr lang="ko-KR" altLang="en-US" dirty="0"/>
              <a:t>가</a:t>
            </a:r>
            <a:r>
              <a:rPr lang="en-US" altLang="ko-KR" dirty="0"/>
              <a:t>1 </a:t>
            </a:r>
            <a:r>
              <a:rPr lang="ko-KR" altLang="en-US" dirty="0"/>
              <a:t>가</a:t>
            </a:r>
            <a:r>
              <a:rPr lang="en-US" altLang="ko-KR" dirty="0"/>
              <a:t>2 </a:t>
            </a:r>
            <a:r>
              <a:rPr lang="ko-KR" altLang="en-US" dirty="0"/>
              <a:t>나</a:t>
            </a:r>
            <a:r>
              <a:rPr lang="en-US" altLang="ko-KR" dirty="0"/>
              <a:t>1 </a:t>
            </a:r>
            <a:r>
              <a:rPr lang="ko-KR" altLang="en-US" dirty="0"/>
              <a:t>나</a:t>
            </a:r>
            <a:r>
              <a:rPr lang="en-US" altLang="ko-KR" dirty="0"/>
              <a:t>2 </a:t>
            </a:r>
            <a:r>
              <a:rPr lang="ko-KR" altLang="en-US" dirty="0"/>
              <a:t>다</a:t>
            </a:r>
            <a:r>
              <a:rPr lang="en-US" altLang="ko-KR" dirty="0"/>
              <a:t>1 </a:t>
            </a:r>
            <a:r>
              <a:rPr lang="ko-KR" altLang="en-US" dirty="0"/>
              <a:t>다</a:t>
            </a:r>
            <a:r>
              <a:rPr lang="en-US" altLang="ko-KR" dirty="0"/>
              <a:t>2 </a:t>
            </a:r>
            <a:r>
              <a:rPr lang="ko-KR" altLang="en-US" dirty="0"/>
              <a:t>라</a:t>
            </a:r>
            <a:r>
              <a:rPr lang="en-US" altLang="ko-KR" dirty="0"/>
              <a:t>1 </a:t>
            </a:r>
            <a:r>
              <a:rPr lang="ko-KR" altLang="en-US" dirty="0"/>
              <a:t>라</a:t>
            </a:r>
            <a:r>
              <a:rPr lang="en-US" altLang="ko-KR" dirty="0"/>
              <a:t>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EBX =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가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XOR 1)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(</a:t>
            </a:r>
            <a:r>
              <a:rPr lang="ko-KR" altLang="en-US" dirty="0">
                <a:solidFill>
                  <a:srgbClr val="FF0000"/>
                </a:solidFill>
              </a:rPr>
              <a:t>가</a:t>
            </a:r>
            <a:r>
              <a:rPr lang="en-US" altLang="ko-KR" dirty="0">
                <a:solidFill>
                  <a:srgbClr val="FF0000"/>
                </a:solidFill>
              </a:rPr>
              <a:t>2 XOR 2) +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나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XOR 3)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(</a:t>
            </a:r>
            <a:r>
              <a:rPr lang="ko-KR" altLang="en-US" dirty="0">
                <a:solidFill>
                  <a:srgbClr val="FF0000"/>
                </a:solidFill>
              </a:rPr>
              <a:t>나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XOR 4)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+ ... + (</a:t>
            </a:r>
            <a:r>
              <a:rPr lang="ko-KR" altLang="en-US" dirty="0">
                <a:solidFill>
                  <a:srgbClr val="FF0000"/>
                </a:solidFill>
              </a:rPr>
              <a:t>라</a:t>
            </a:r>
            <a:r>
              <a:rPr lang="en-US" altLang="ko-KR" dirty="0">
                <a:solidFill>
                  <a:srgbClr val="FF0000"/>
                </a:solidFill>
              </a:rPr>
              <a:t>1 XOR 7) + (</a:t>
            </a:r>
            <a:r>
              <a:rPr lang="ko-KR" altLang="en-US" dirty="0">
                <a:solidFill>
                  <a:srgbClr val="FF0000"/>
                </a:solidFill>
              </a:rPr>
              <a:t>라</a:t>
            </a:r>
            <a:r>
              <a:rPr lang="en-US" altLang="ko-KR" dirty="0">
                <a:solidFill>
                  <a:srgbClr val="FF0000"/>
                </a:solidFill>
              </a:rPr>
              <a:t>2 XOR 8)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2DCD1A-F5CB-45C8-8F6C-5C6A940A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34037"/>
            <a:ext cx="5067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6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DA54-5F6A-4CC1-B377-8867CAED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값을 기반으로 </a:t>
            </a:r>
            <a:r>
              <a:rPr lang="en-US" altLang="ko-KR" dirty="0"/>
              <a:t>serial </a:t>
            </a:r>
            <a:r>
              <a:rPr lang="ko-KR" altLang="en-US" dirty="0"/>
              <a:t>값 생성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206EB4-B433-4894-8F60-D516E22A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54567"/>
            <a:ext cx="5038725" cy="1381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830714-BFC1-4661-8DE6-5F1783FF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7" y="1548697"/>
            <a:ext cx="2390775" cy="1495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2F55E1-ECCA-4FEF-9C50-D00A5825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3" y="3226984"/>
            <a:ext cx="5095875" cy="1390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B6201B-D2C5-4AF8-A372-441B6AD65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7" y="3228907"/>
            <a:ext cx="2143125" cy="1495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E4BF2F-E61F-441D-A524-77A390B731C8}"/>
              </a:ext>
            </a:extLst>
          </p:cNvPr>
          <p:cNvSpPr txBox="1"/>
          <p:nvPr/>
        </p:nvSpPr>
        <p:spPr>
          <a:xfrm>
            <a:off x="7762134" y="1808530"/>
            <a:ext cx="507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EAX == </a:t>
            </a:r>
            <a:r>
              <a:rPr lang="ko-KR" altLang="en-US" dirty="0">
                <a:solidFill>
                  <a:srgbClr val="FF0000"/>
                </a:solidFill>
              </a:rPr>
              <a:t>라</a:t>
            </a:r>
            <a:r>
              <a:rPr lang="en-US" altLang="ko-KR" dirty="0">
                <a:solidFill>
                  <a:srgbClr val="FF0000"/>
                </a:solidFill>
              </a:rPr>
              <a:t>2 XOR 8 == FFFFFFFB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A3FAC4F-35B8-4812-9626-910A32788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23" y="4908926"/>
            <a:ext cx="5048250" cy="1409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F3159F-6E32-498B-BC7D-C79072ED3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076" y="4908926"/>
            <a:ext cx="2143125" cy="1466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929B5F-D891-4B6B-9F58-97A18C6C9315}"/>
              </a:ext>
            </a:extLst>
          </p:cNvPr>
          <p:cNvSpPr txBox="1"/>
          <p:nvPr/>
        </p:nvSpPr>
        <p:spPr>
          <a:xfrm>
            <a:off x="7762134" y="3542161"/>
            <a:ext cx="507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EAX = EAX*6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B3B77-3945-419D-B341-5FD77954992C}"/>
              </a:ext>
            </a:extLst>
          </p:cNvPr>
          <p:cNvSpPr txBox="1"/>
          <p:nvPr/>
        </p:nvSpPr>
        <p:spPr>
          <a:xfrm>
            <a:off x="7762134" y="5165301"/>
            <a:ext cx="507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EBX = EBX&lt;&lt;7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6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DA54-5F6A-4CC1-B377-8867CAED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값을 기반으로 </a:t>
            </a:r>
            <a:r>
              <a:rPr lang="en-US" altLang="ko-KR" dirty="0"/>
              <a:t>serial </a:t>
            </a:r>
            <a:r>
              <a:rPr lang="ko-KR" altLang="en-US" dirty="0"/>
              <a:t>값 생성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ECEE9B-D688-4137-BD2E-3C274D50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1578"/>
            <a:ext cx="5048250" cy="1552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A250D8-D654-439C-8C2F-853A36C51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2" y="1839202"/>
            <a:ext cx="1562100" cy="14573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DCB022-9F6C-4CD3-A561-2D183944029B}"/>
              </a:ext>
            </a:extLst>
          </p:cNvPr>
          <p:cNvSpPr txBox="1"/>
          <p:nvPr/>
        </p:nvSpPr>
        <p:spPr>
          <a:xfrm>
            <a:off x="7779891" y="2012716"/>
            <a:ext cx="416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EAX = EAX + EBX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6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211F-E997-48F9-B355-9E8A92B0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sprintf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8A6326-94A0-41AE-9B10-4A25B0CC9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269" y="2130833"/>
            <a:ext cx="7353300" cy="1095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D53E16-8206-49E3-812E-7B01196D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69" y="3992373"/>
            <a:ext cx="2466975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D73E7-63F4-4CF4-AECF-DB1638A5D807}"/>
              </a:ext>
            </a:extLst>
          </p:cNvPr>
          <p:cNvSpPr txBox="1"/>
          <p:nvPr/>
        </p:nvSpPr>
        <p:spPr>
          <a:xfrm>
            <a:off x="838200" y="3429000"/>
            <a:ext cx="416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EBP - 180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7744C-440E-4A28-81A3-BB0F83BD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 </a:t>
            </a:r>
            <a:r>
              <a:rPr lang="ko-KR" altLang="en-US" dirty="0"/>
              <a:t>값 비교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93DB8FF-A27F-4B86-9CB6-DE10BE8AA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1653"/>
            <a:ext cx="10515600" cy="2794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B334D6-4C09-4F47-8079-5B5836C5EDC4}"/>
              </a:ext>
            </a:extLst>
          </p:cNvPr>
          <p:cNvSpPr txBox="1"/>
          <p:nvPr/>
        </p:nvSpPr>
        <p:spPr>
          <a:xfrm>
            <a:off x="8220722" y="2583402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가가가가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11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DE87A-DFDE-4AB7-BBA1-0582CE04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 </a:t>
            </a:r>
            <a:r>
              <a:rPr lang="ko-KR" altLang="en-US" dirty="0"/>
              <a:t>값 생성 프로그램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61A1BB-1F08-4E87-BDF9-87AC3452E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424" y="1825625"/>
            <a:ext cx="8891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7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DE87A-DFDE-4AB7-BBA1-0582CE04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 </a:t>
            </a:r>
            <a:r>
              <a:rPr lang="ko-KR" altLang="en-US" dirty="0"/>
              <a:t>값 생성 프로그램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5E752C-C3CB-400E-B2E0-1D99A9F5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81" y="1843379"/>
            <a:ext cx="5557867" cy="4351337"/>
          </a:xfrm>
          <a:prstGeom prst="rect">
            <a:avLst/>
          </a:prstGeo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C119BF03-CFE6-41B7-8C0E-BB182A5F0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8944" y="1843378"/>
            <a:ext cx="4876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49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26BD7-B69C-4FD3-96E7-C958E33C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73D9FD8-F476-47F1-9FBA-EF7EEBCA9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295" y="1690688"/>
            <a:ext cx="3695700" cy="847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6F5801-BB32-414F-B368-4DECB0E9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70" y="2665074"/>
            <a:ext cx="70675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4909E-9F16-4C93-8281-098C6A09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K4n flow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D3D28-50AE-4F6B-9ADF-39C8A14B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사용자로부터 </a:t>
            </a:r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serial </a:t>
            </a:r>
            <a:r>
              <a:rPr lang="ko-KR" altLang="en-US" dirty="0"/>
              <a:t>값을 입력 받음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입력 받은 </a:t>
            </a:r>
            <a:r>
              <a:rPr lang="en-US" altLang="ko-KR" dirty="0"/>
              <a:t>name </a:t>
            </a:r>
            <a:r>
              <a:rPr lang="ko-KR" altLang="en-US" dirty="0"/>
              <a:t>값을 가지고 </a:t>
            </a:r>
            <a:r>
              <a:rPr lang="en-US" altLang="ko-KR" dirty="0"/>
              <a:t>serial </a:t>
            </a:r>
            <a:r>
              <a:rPr lang="ko-KR" altLang="en-US" dirty="0"/>
              <a:t>값을 생성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생성한 </a:t>
            </a:r>
            <a:r>
              <a:rPr lang="en-US" altLang="ko-KR" dirty="0"/>
              <a:t>serial</a:t>
            </a:r>
            <a:r>
              <a:rPr lang="ko-KR" altLang="en-US" dirty="0"/>
              <a:t>값과 사용자로부터 입력 받은 </a:t>
            </a:r>
            <a:r>
              <a:rPr lang="en-US" altLang="ko-KR" dirty="0"/>
              <a:t>serial </a:t>
            </a:r>
            <a:r>
              <a:rPr lang="ko-KR" altLang="en-US" dirty="0"/>
              <a:t>값을 비교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참이면 </a:t>
            </a:r>
            <a:r>
              <a:rPr lang="en-US" altLang="ko-KR" dirty="0"/>
              <a:t>congratulation </a:t>
            </a:r>
            <a:r>
              <a:rPr lang="ko-KR" altLang="en-US" dirty="0"/>
              <a:t>거짓이면 실패 메시지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C6AF2D-03FD-4B8C-9877-BFFB5DB2A2CC}"/>
              </a:ext>
            </a:extLst>
          </p:cNvPr>
          <p:cNvSpPr/>
          <p:nvPr/>
        </p:nvSpPr>
        <p:spPr>
          <a:xfrm>
            <a:off x="688388" y="4394448"/>
            <a:ext cx="1553593" cy="9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Name, serial </a:t>
            </a:r>
          </a:p>
          <a:p>
            <a:pPr algn="ctr"/>
            <a:r>
              <a:rPr lang="ko-KR" altLang="en-US" dirty="0"/>
              <a:t>입력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B27D0C-D7B3-4B9E-8F20-2E98D0FA4D3F}"/>
              </a:ext>
            </a:extLst>
          </p:cNvPr>
          <p:cNvCxnSpPr/>
          <p:nvPr/>
        </p:nvCxnSpPr>
        <p:spPr>
          <a:xfrm>
            <a:off x="2539382" y="4873842"/>
            <a:ext cx="71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93BAB6-B4B2-46DE-947A-4DC56C829503}"/>
              </a:ext>
            </a:extLst>
          </p:cNvPr>
          <p:cNvSpPr/>
          <p:nvPr/>
        </p:nvSpPr>
        <p:spPr>
          <a:xfrm>
            <a:off x="3536084" y="4421180"/>
            <a:ext cx="1553593" cy="9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r>
              <a:rPr lang="ko-KR" altLang="en-US" dirty="0"/>
              <a:t>값을 가지고 진짜 </a:t>
            </a:r>
            <a:r>
              <a:rPr lang="en-US" altLang="ko-KR" dirty="0"/>
              <a:t>serial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C01556-5EAA-4B09-9DBF-A0538F8EFD53}"/>
              </a:ext>
            </a:extLst>
          </p:cNvPr>
          <p:cNvCxnSpPr/>
          <p:nvPr/>
        </p:nvCxnSpPr>
        <p:spPr>
          <a:xfrm>
            <a:off x="5376909" y="4873842"/>
            <a:ext cx="71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5E77E7D-F341-4383-9B77-C5EB2590243A}"/>
              </a:ext>
            </a:extLst>
          </p:cNvPr>
          <p:cNvSpPr/>
          <p:nvPr/>
        </p:nvSpPr>
        <p:spPr>
          <a:xfrm>
            <a:off x="6444079" y="4148571"/>
            <a:ext cx="1819922" cy="14505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Serial</a:t>
            </a:r>
          </a:p>
          <a:p>
            <a:pPr algn="ctr"/>
            <a:r>
              <a:rPr lang="en-US" altLang="ko-KR" dirty="0"/>
              <a:t>==</a:t>
            </a:r>
          </a:p>
          <a:p>
            <a:pPr algn="ctr"/>
            <a:r>
              <a:rPr lang="en-US" altLang="ko-KR" dirty="0"/>
              <a:t>Serial?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1F20F8-4D39-456E-9498-661500E66529}"/>
              </a:ext>
            </a:extLst>
          </p:cNvPr>
          <p:cNvCxnSpPr/>
          <p:nvPr/>
        </p:nvCxnSpPr>
        <p:spPr>
          <a:xfrm flipV="1">
            <a:off x="8374232" y="4339443"/>
            <a:ext cx="1029810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BFBC8E-A80D-41C0-BD4D-E4D7E52C491A}"/>
              </a:ext>
            </a:extLst>
          </p:cNvPr>
          <p:cNvCxnSpPr>
            <a:cxnSpLocks/>
          </p:cNvCxnSpPr>
          <p:nvPr/>
        </p:nvCxnSpPr>
        <p:spPr>
          <a:xfrm>
            <a:off x="8374232" y="4982146"/>
            <a:ext cx="1029810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68E871-9BBC-4809-A564-26069EF6820C}"/>
              </a:ext>
            </a:extLst>
          </p:cNvPr>
          <p:cNvSpPr/>
          <p:nvPr/>
        </p:nvSpPr>
        <p:spPr>
          <a:xfrm>
            <a:off x="9525740" y="3973717"/>
            <a:ext cx="1455938" cy="66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 메시지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E2F6A1-E01D-4F7C-A31D-ED4AFC1780F7}"/>
              </a:ext>
            </a:extLst>
          </p:cNvPr>
          <p:cNvSpPr/>
          <p:nvPr/>
        </p:nvSpPr>
        <p:spPr>
          <a:xfrm>
            <a:off x="9525740" y="5088872"/>
            <a:ext cx="1455938" cy="66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 메시지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A2DB1-DAE7-4E47-925D-E403C7D2301A}"/>
              </a:ext>
            </a:extLst>
          </p:cNvPr>
          <p:cNvSpPr txBox="1"/>
          <p:nvPr/>
        </p:nvSpPr>
        <p:spPr>
          <a:xfrm>
            <a:off x="8413813" y="5379968"/>
            <a:ext cx="7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false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BBCC6-1704-41C7-82CE-A37E4CA5313E}"/>
              </a:ext>
            </a:extLst>
          </p:cNvPr>
          <p:cNvSpPr txBox="1"/>
          <p:nvPr/>
        </p:nvSpPr>
        <p:spPr>
          <a:xfrm>
            <a:off x="8413813" y="4236514"/>
            <a:ext cx="7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79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26BD7-B69C-4FD3-96E7-C958E33C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1BB7159-77B3-4E17-BC59-26A3B1D50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538" y="1690688"/>
            <a:ext cx="3462167" cy="620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2ED3E8-575C-453C-BF32-8F2395904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371" y="2576512"/>
            <a:ext cx="7048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2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26BD7-B69C-4FD3-96E7-C958E33C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TEST3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B0DBE76-2260-42D1-AB79-92D2BB11E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000" y="1833562"/>
            <a:ext cx="5143500" cy="600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525BE0-3D97-474F-9A86-64BA3954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25" y="2701123"/>
            <a:ext cx="7029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0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7A830-5EFA-420D-8846-8F90B752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무식하게 </a:t>
            </a:r>
            <a:r>
              <a:rPr lang="en-US" altLang="ko-KR" dirty="0"/>
              <a:t>vs </a:t>
            </a:r>
            <a:r>
              <a:rPr lang="ko-KR" altLang="en-US" dirty="0"/>
              <a:t>스마트하게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0DB6080-E300-4766-8BED-AA5CD67E2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909" y="2235369"/>
            <a:ext cx="7048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8BF50-F04C-4384-AF0B-E3774133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referenced text strings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C54241-4DD7-4E3B-8A09-C90D626C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3" y="1690688"/>
            <a:ext cx="5609716" cy="4500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1C39D-F6BC-4343-ACE5-12A5177F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3" y="1628084"/>
            <a:ext cx="7002863" cy="20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3F041-6B0A-410A-A8DC-E1A7F51A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referenced text strings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693A35C-1B52-47F6-812B-CB33BB962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2592"/>
            <a:ext cx="10515600" cy="32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7A79-6742-46AC-85B8-968F7AD7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serial </a:t>
            </a:r>
            <a:r>
              <a:rPr lang="ko-KR" altLang="en-US" dirty="0"/>
              <a:t>값을 입력 받음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822D3D1-62EE-454E-BE5B-321E1255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79" y="2143125"/>
            <a:ext cx="8682621" cy="3139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6A9B4A-BB0C-4A53-BEC3-88FCE0BF15EC}"/>
              </a:ext>
            </a:extLst>
          </p:cNvPr>
          <p:cNvSpPr txBox="1"/>
          <p:nvPr/>
        </p:nvSpPr>
        <p:spPr>
          <a:xfrm>
            <a:off x="6271334" y="2815093"/>
            <a:ext cx="34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GetWindowText</a:t>
            </a:r>
            <a:r>
              <a:rPr lang="en-US" altLang="ko-KR" sz="24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2400" b="1" dirty="0" err="1">
                <a:solidFill>
                  <a:srgbClr val="FF0000"/>
                </a:solidFill>
              </a:rPr>
              <a:t>GetDIgitem</a:t>
            </a:r>
            <a:r>
              <a:rPr lang="en-US" altLang="ko-KR" sz="2400" b="1" dirty="0">
                <a:solidFill>
                  <a:srgbClr val="FF0000"/>
                </a:solidFill>
              </a:rPr>
              <a:t>()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6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8BF50-F04C-4384-AF0B-E3774133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intermodular calls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39FE5-DEAC-40BC-A370-46D0F6B0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34" y="1817195"/>
            <a:ext cx="5734050" cy="2933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CD1ED4-ADFC-4310-9558-1BB28E2C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4" y="1690688"/>
            <a:ext cx="5657850" cy="43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7D809-2E64-48D2-A4CB-6F8F3BE7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intermodular calls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BDC971C-D1F5-4BE9-B425-680F2153F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744" y="1825625"/>
            <a:ext cx="8480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7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848</Words>
  <Application>Microsoft Office PowerPoint</Application>
  <PresentationFormat>와이드스크린</PresentationFormat>
  <Paragraphs>117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Keygenning4newbies CrackMe1</vt:lpstr>
      <vt:lpstr>k4n</vt:lpstr>
      <vt:lpstr>K4n flow </vt:lpstr>
      <vt:lpstr>단순 무식하게 vs 스마트하게</vt:lpstr>
      <vt:lpstr>All referenced text strings</vt:lpstr>
      <vt:lpstr>All referenced text strings</vt:lpstr>
      <vt:lpstr>name과 serial 값을 입력 받음</vt:lpstr>
      <vt:lpstr>All intermodular calls</vt:lpstr>
      <vt:lpstr>All intermodular calls</vt:lpstr>
      <vt:lpstr>Name값의 길이를 구함</vt:lpstr>
      <vt:lpstr>Call 00401630</vt:lpstr>
      <vt:lpstr>Call 00401630 (1) CASE ASCII</vt:lpstr>
      <vt:lpstr>Call 00401630 (1) CASE ASCII</vt:lpstr>
      <vt:lpstr>Call 00401630 (1) CASE NON ASCII</vt:lpstr>
      <vt:lpstr>Call 00401630 (2)</vt:lpstr>
      <vt:lpstr>Serial값의 길이를 구함</vt:lpstr>
      <vt:lpstr>Garbage code?</vt:lpstr>
      <vt:lpstr>이것만 기억</vt:lpstr>
      <vt:lpstr>적절한 name 길이 확인 및  레지스터 0으로 초기화</vt:lpstr>
      <vt:lpstr>Name값을 기반으로 serial 값 생성 (1)</vt:lpstr>
      <vt:lpstr>Name값을 기반으로 serial 값 생성 (1)</vt:lpstr>
      <vt:lpstr>Name값을 기반으로 serial 값 생성 (1)</vt:lpstr>
      <vt:lpstr>Name값을 기반으로 serial 값 생성 (2)</vt:lpstr>
      <vt:lpstr>Name값을 기반으로 serial 값 생성 (3)</vt:lpstr>
      <vt:lpstr>sprintf</vt:lpstr>
      <vt:lpstr>Serial 값 비교</vt:lpstr>
      <vt:lpstr>Serial 값 생성 프로그램</vt:lpstr>
      <vt:lpstr>Serial 값 생성 프로그램</vt:lpstr>
      <vt:lpstr>TEST1</vt:lpstr>
      <vt:lpstr>TEST2</vt:lpstr>
      <vt:lpstr>TEST3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Keygenning4newbies CrackMe1</dc:title>
  <dc:creator>Jongmin Park</dc:creator>
  <cp:lastModifiedBy>Jongmin Park</cp:lastModifiedBy>
  <cp:revision>58</cp:revision>
  <dcterms:created xsi:type="dcterms:W3CDTF">2019-05-05T05:08:38Z</dcterms:created>
  <dcterms:modified xsi:type="dcterms:W3CDTF">2019-06-19T11:02:30Z</dcterms:modified>
</cp:coreProperties>
</file>