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657" r:id="rId3"/>
    <p:sldId id="647" r:id="rId4"/>
    <p:sldId id="651" r:id="rId5"/>
    <p:sldId id="652" r:id="rId6"/>
    <p:sldId id="653" r:id="rId7"/>
    <p:sldId id="654" r:id="rId8"/>
    <p:sldId id="649" r:id="rId9"/>
    <p:sldId id="650" r:id="rId10"/>
    <p:sldId id="655" r:id="rId11"/>
    <p:sldId id="656" r:id="rId12"/>
    <p:sldId id="646" r:id="rId13"/>
    <p:sldId id="636" r:id="rId14"/>
    <p:sldId id="637" r:id="rId15"/>
    <p:sldId id="638" r:id="rId16"/>
    <p:sldId id="639" r:id="rId17"/>
    <p:sldId id="640" r:id="rId18"/>
    <p:sldId id="641" r:id="rId19"/>
    <p:sldId id="642" r:id="rId20"/>
    <p:sldId id="643" r:id="rId21"/>
    <p:sldId id="644" r:id="rId22"/>
    <p:sldId id="64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3D2CD6E-CABA-4974-B1CA-74367FE92C0B}">
          <p14:sldIdLst>
            <p14:sldId id="257"/>
            <p14:sldId id="657"/>
            <p14:sldId id="647"/>
            <p14:sldId id="651"/>
            <p14:sldId id="652"/>
            <p14:sldId id="653"/>
            <p14:sldId id="654"/>
            <p14:sldId id="649"/>
            <p14:sldId id="650"/>
            <p14:sldId id="655"/>
            <p14:sldId id="656"/>
            <p14:sldId id="646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0000FF"/>
    <a:srgbClr val="FF0000"/>
    <a:srgbClr val="FFFFCC"/>
    <a:srgbClr val="CCFFCC"/>
    <a:srgbClr val="99FFCC"/>
    <a:srgbClr val="A81A00"/>
    <a:srgbClr val="806100"/>
    <a:srgbClr val="CB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85623" autoAdjust="0"/>
  </p:normalViewPr>
  <p:slideViewPr>
    <p:cSldViewPr snapToGrid="0">
      <p:cViewPr varScale="1">
        <p:scale>
          <a:sx n="70" d="100"/>
          <a:sy n="70" d="100"/>
        </p:scale>
        <p:origin x="61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-11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21DCF46-A418-4CD1-B1AB-E60458EA37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CF8336-38B2-490D-8971-58C1768510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5486-307B-457F-8D18-68B91EE724F2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4994FB-BBC1-43E4-A41B-B15D1A77B7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23EC3A-F33F-4033-8A60-49EEFD7DFA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27A-BFF6-4AC3-B712-C148A74FB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99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9T02:14:36.9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5367 0,'-17'3,"0"1,0 0,0 1,1 1,0 0,0 2,1-1,-1 2,2 0,-1 1,2 0,-12 12,-15 6,-131 80,-4-8,-93 34,165-83,-711 349,567-280,175-69,3 3,2 3,-5 9,-23 22,-5-5,-3-4,-3-4,-9-2,-355 207,3-12,38-31,-121-2,-22-6,524-208</inkml:trace>
  <inkml:trace contextRef="#ctx0" brushRef="#br0" timeOffset="2596.678">498 152,'0'0,"-1"0,0 1,0-1,1 1,-1-1,0 1,1 0,-1-1,0 1,1 0,-1-1,1 1,-1 0,1 0,-1-1,1 1,0 0,-1 0,1 0,0-1,0 1,0 0,0 0,0 0,-1 0,1 0,1 0,-1-1,0 1,0 0,0 0,0 0,1 0,-1 0,0-1,1 1,-1 0,1 0,-1-1,1 1,-1 0,1 0,-1-1,1 1,0-1,-1 1,1 0,0-1,-1 0,1 1,0-1,0 1,0-1,231 221,-181-167,3-2,3-2,54 36,-45-35,245 175,134 83,-149-87,10-13,62 18,78 37,18 40,-101-72,164 65,-283-162,25 2,-235-113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049E9-F5E5-4D6B-A7A4-A8198CC61D4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9CEEB-90E3-4918-82AC-4D9A4B2C8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1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tip_of_the_day/2016/06/29/tip-of-the-day-demystifying-software-defined-networking-terms-the-cloud-compass-sdn-data-flow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FF7A5-1ACC-4C71-8000-0C76279E3FD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964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92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1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6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5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0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87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09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91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6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0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7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3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5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06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6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4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https://blogs.technet.microsoft.com/tip_of_the_day/2016/06/29/tip-of-the-day-demystifying-software-defined-networking-terms-the-cloud-compass-sdn-data-flows/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CEEB-90E3-4918-82AC-4D9A4B2C85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1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1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2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1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1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-51676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7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6"/>
            <a:ext cx="8229600" cy="51535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53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0933"/>
            <a:ext cx="8229600" cy="511972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7616"/>
            <a:ext cx="8229600" cy="55163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8449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788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88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88" dirty="0">
                <a:solidFill>
                  <a:srgbClr val="000000"/>
                </a:solidFill>
              </a:rPr>
              <a:t>TIPW</a:t>
            </a:r>
            <a:endParaRPr lang="ko-KR" altLang="en-US" sz="788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2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788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88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01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5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7486"/>
            <a:ext cx="8229600" cy="5133168"/>
          </a:xfrm>
        </p:spPr>
        <p:txBody>
          <a:bodyPr>
            <a:noAutofit/>
          </a:bodyPr>
          <a:lstStyle>
            <a:lvl1pPr>
              <a:defRPr sz="1350"/>
            </a:lvl1pPr>
            <a:lvl2pPr>
              <a:defRPr sz="1125"/>
            </a:lvl2pPr>
            <a:lvl3pPr>
              <a:spcBef>
                <a:spcPts val="169"/>
              </a:spcBef>
              <a:defRPr sz="1013"/>
            </a:lvl3pPr>
            <a:lvl4pPr>
              <a:spcBef>
                <a:spcPts val="169"/>
              </a:spcBef>
              <a:defRPr sz="1013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7616"/>
            <a:ext cx="8229600" cy="565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788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88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8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14390"/>
            <a:ext cx="8229600" cy="54102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57200" y="100853"/>
            <a:ext cx="8229600" cy="584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50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5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7"/>
            <a:ext cx="8229600" cy="4568091"/>
          </a:xfrm>
        </p:spPr>
        <p:txBody>
          <a:bodyPr>
            <a:noAutofit/>
          </a:bodyPr>
          <a:lstStyle>
            <a:lvl1pPr>
              <a:defRPr sz="1238"/>
            </a:lvl1pPr>
            <a:lvl2pPr>
              <a:defRPr sz="1013"/>
            </a:lvl2pPr>
            <a:lvl3pPr>
              <a:defRPr sz="900"/>
            </a:lvl3pPr>
            <a:lvl4pPr>
              <a:defRPr sz="9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4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125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788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88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41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68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04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656"/>
            <a:ext cx="8229600" cy="511299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7616"/>
            <a:ext cx="8229600" cy="54490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788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788" dirty="0">
                <a:solidFill>
                  <a:srgbClr val="000000"/>
                </a:solidFill>
              </a:rPr>
              <a:t>TIPW</a:t>
            </a:r>
            <a:endParaRPr lang="ko-KR" altLang="en-US" sz="788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52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31426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788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88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88" dirty="0">
                <a:solidFill>
                  <a:srgbClr val="000000"/>
                </a:solidFill>
              </a:rPr>
              <a:t>TIPW</a:t>
            </a:r>
            <a:endParaRPr lang="ko-KR" altLang="en-US" sz="788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87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62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656"/>
            <a:ext cx="8229600" cy="511299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7616"/>
            <a:ext cx="8229600" cy="54490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788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788" dirty="0">
                <a:solidFill>
                  <a:srgbClr val="000000"/>
                </a:solidFill>
              </a:rPr>
              <a:t>TIPW</a:t>
            </a:r>
            <a:endParaRPr lang="ko-KR" altLang="en-US" sz="788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49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788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88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133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14390"/>
            <a:ext cx="8229600" cy="54102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8099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23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9525"/>
            <a:r>
              <a:rPr lang="en-US" spc="-8">
                <a:latin typeface="Arial"/>
                <a:cs typeface="Arial"/>
              </a:rPr>
              <a:t>HYU 2018 TIPW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2015-02</a:t>
            </a: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92869"/>
            <a:fld id="{81D60167-4931-47E6-BA6A-407CBD079E47}" type="slidenum">
              <a:rPr lang="en-US" altLang="ko-KR" smtClean="0">
                <a:latin typeface="Arial"/>
                <a:cs typeface="Arial"/>
              </a:rPr>
              <a:pPr marL="92869"/>
              <a:t>‹#›</a:t>
            </a:fld>
            <a:endParaRPr lang="ko-KR" alt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79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1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8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3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4129"/>
            <a:ext cx="8229600" cy="59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390"/>
            <a:ext cx="8229600" cy="5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57200" y="76199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4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dJRiskp5XM" TargetMode="Externa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ZiBCjcyEPE" TargetMode="Externa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sr0nxbSqVo" TargetMode="Externa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R8L8v0j-fE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798" y="1795574"/>
            <a:ext cx="7772400" cy="1143000"/>
          </a:xfrm>
        </p:spPr>
        <p:txBody>
          <a:bodyPr/>
          <a:lstStyle/>
          <a:p>
            <a:r>
              <a:rPr lang="ko-KR" altLang="en-US" sz="4000" b="1" dirty="0" err="1"/>
              <a:t>피카츄</a:t>
            </a:r>
            <a:r>
              <a:rPr lang="ko-KR" altLang="en-US" sz="4000" b="1" dirty="0"/>
              <a:t> 배구 크랙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8236" y="3757280"/>
            <a:ext cx="6867525" cy="1752600"/>
          </a:xfrm>
        </p:spPr>
        <p:txBody>
          <a:bodyPr/>
          <a:lstStyle/>
          <a:p>
            <a:endParaRPr lang="en-US" altLang="zh-CN" sz="2800" dirty="0"/>
          </a:p>
          <a:p>
            <a:r>
              <a:rPr lang="ko-KR" altLang="en-US" sz="2800" dirty="0"/>
              <a:t>박종민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4751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82D504A-267D-4982-A47E-BFA68E41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2p</a:t>
            </a:r>
            <a:r>
              <a:rPr lang="ko-KR" altLang="en-US" dirty="0"/>
              <a:t> 무적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BA77B-D2BC-46D1-9BCD-443204010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5B76D-53FB-4CF5-8633-AE4ADA4621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65A743C-DD05-4644-8720-AA497DD6C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91548"/>
              </p:ext>
            </p:extLst>
          </p:nvPr>
        </p:nvGraphicFramePr>
        <p:xfrm>
          <a:off x="1872343" y="504262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472264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73925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773295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275427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96985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1P </a:t>
                      </a:r>
                      <a:r>
                        <a:rPr lang="ko-KR" altLang="en-US" dirty="0"/>
                        <a:t>스코어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2P </a:t>
                      </a:r>
                      <a:r>
                        <a:rPr lang="ko-KR" altLang="en-US" dirty="0"/>
                        <a:t>스코어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0272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7B0CA4C-53F9-42C4-B6A0-9E5749B9ED02}"/>
              </a:ext>
            </a:extLst>
          </p:cNvPr>
          <p:cNvSpPr txBox="1"/>
          <p:nvPr/>
        </p:nvSpPr>
        <p:spPr>
          <a:xfrm>
            <a:off x="457200" y="4500960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3333"/>
                </a:solidFill>
              </a:rPr>
              <a:t>ESI + 3C</a:t>
            </a:r>
            <a:endParaRPr lang="ko-KR" altLang="en-US" b="1" dirty="0">
              <a:solidFill>
                <a:srgbClr val="FF3333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214BFC-0E3E-4602-97BA-6E0B4140111C}"/>
              </a:ext>
            </a:extLst>
          </p:cNvPr>
          <p:cNvCxnSpPr/>
          <p:nvPr/>
        </p:nvCxnSpPr>
        <p:spPr bwMode="auto">
          <a:xfrm>
            <a:off x="1447800" y="4870292"/>
            <a:ext cx="424543" cy="1723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7EB433-C0FC-4A07-9566-39A45DB99AAE}"/>
              </a:ext>
            </a:extLst>
          </p:cNvPr>
          <p:cNvSpPr txBox="1"/>
          <p:nvPr/>
        </p:nvSpPr>
        <p:spPr>
          <a:xfrm>
            <a:off x="1785257" y="5845942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EAX == 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35E56-C510-4971-8D14-FB5F2083F4B9}"/>
              </a:ext>
            </a:extLst>
          </p:cNvPr>
          <p:cNvSpPr txBox="1"/>
          <p:nvPr/>
        </p:nvSpPr>
        <p:spPr>
          <a:xfrm>
            <a:off x="3015343" y="5845942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EAX == 1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7C7B90-2039-455D-BA42-08C5679B588D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557" y="5404005"/>
            <a:ext cx="239486" cy="5167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6E326D-A869-4567-A554-9B39120B31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510643" y="5413465"/>
            <a:ext cx="239486" cy="5167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0C03A613-30AD-4B49-9187-03ED1089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39336"/>
            <a:ext cx="8229600" cy="108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4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82D504A-267D-4982-A47E-BFA68E41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2p</a:t>
            </a:r>
            <a:r>
              <a:rPr lang="ko-KR" altLang="en-US" dirty="0"/>
              <a:t> 무적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BA77B-D2BC-46D1-9BCD-443204010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5B76D-53FB-4CF5-8633-AE4ADA4621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AE851E8-9129-4B00-824E-C6C1925C3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518194"/>
            <a:ext cx="8077200" cy="971550"/>
          </a:xfrm>
          <a:prstGeom prst="rect">
            <a:avLst/>
          </a:prstGeom>
        </p:spPr>
      </p:pic>
      <p:pic>
        <p:nvPicPr>
          <p:cNvPr id="17" name="내용 개체 틀 20">
            <a:extLst>
              <a:ext uri="{FF2B5EF4-FFF2-40B4-BE49-F238E27FC236}">
                <a16:creationId xmlns:a16="http://schemas.microsoft.com/office/drawing/2014/main" id="{6B664C99-F337-423C-9FCC-A0FF5C7A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3400" y="1526904"/>
            <a:ext cx="8229600" cy="108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F7CF9A9-F5E4-4699-80F6-4EB3FBEC1D51}"/>
              </a:ext>
            </a:extLst>
          </p:cNvPr>
          <p:cNvSpPr/>
          <p:nvPr/>
        </p:nvSpPr>
        <p:spPr bwMode="auto">
          <a:xfrm>
            <a:off x="4246920" y="2774604"/>
            <a:ext cx="650160" cy="58246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183463-B6D0-453A-A32B-493DAD1E6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" y="5169905"/>
            <a:ext cx="9144000" cy="4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2p</a:t>
            </a:r>
            <a:r>
              <a:rPr lang="ko-KR" altLang="en-US" dirty="0"/>
              <a:t> 무적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온라인 미디어 6" title="[reversing] pika_volleyball 2p can not be defeated">
            <a:hlinkClick r:id="" action="ppaction://media"/>
            <a:extLst>
              <a:ext uri="{FF2B5EF4-FFF2-40B4-BE49-F238E27FC236}">
                <a16:creationId xmlns:a16="http://schemas.microsoft.com/office/drawing/2014/main" id="{02BFF5B9-85A3-40BF-8887-C73CEB8EB3F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8000" y="1295395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2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볼 마스터 볼로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750636B-6D79-4CEF-9CF8-850A4E5FA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7904"/>
            <a:ext cx="8229600" cy="4523191"/>
          </a:xfrm>
        </p:spPr>
      </p:pic>
    </p:spTree>
    <p:extLst>
      <p:ext uri="{BB962C8B-B14F-4D97-AF65-F5344CB8AC3E}">
        <p14:creationId xmlns:p14="http://schemas.microsoft.com/office/powerpoint/2010/main" val="153875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볼 마스터 볼로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93E5513-57CE-4A42-95F2-5624F2F50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1973"/>
            <a:ext cx="8229600" cy="4575053"/>
          </a:xfrm>
        </p:spPr>
      </p:pic>
    </p:spTree>
    <p:extLst>
      <p:ext uri="{BB962C8B-B14F-4D97-AF65-F5344CB8AC3E}">
        <p14:creationId xmlns:p14="http://schemas.microsoft.com/office/powerpoint/2010/main" val="269027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볼 마스터 볼로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B64CFA0-0C22-4D32-B2C4-54CD8F709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2" y="1209747"/>
            <a:ext cx="4464056" cy="1834242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B9DD09-8D9D-484B-A679-471AE2FB8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00" y="4641000"/>
            <a:ext cx="4428000" cy="183600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E23DCF1-234B-4092-9182-0E7B4080525F}"/>
              </a:ext>
            </a:extLst>
          </p:cNvPr>
          <p:cNvSpPr/>
          <p:nvPr/>
        </p:nvSpPr>
        <p:spPr bwMode="auto">
          <a:xfrm>
            <a:off x="4096011" y="3275827"/>
            <a:ext cx="951978" cy="116492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26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볼 마스터 볼로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FFF95CF-6133-44D0-8006-E61734E72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6321"/>
            <a:ext cx="8229600" cy="4506358"/>
          </a:xfrm>
        </p:spPr>
      </p:pic>
    </p:spTree>
    <p:extLst>
      <p:ext uri="{BB962C8B-B14F-4D97-AF65-F5344CB8AC3E}">
        <p14:creationId xmlns:p14="http://schemas.microsoft.com/office/powerpoint/2010/main" val="424829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볼 마스터 볼로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70C3E05-1D24-4843-B9F1-CEF9CB8AD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18" y="914400"/>
            <a:ext cx="5711964" cy="5410200"/>
          </a:xfrm>
        </p:spPr>
      </p:pic>
    </p:spTree>
    <p:extLst>
      <p:ext uri="{BB962C8B-B14F-4D97-AF65-F5344CB8AC3E}">
        <p14:creationId xmlns:p14="http://schemas.microsoft.com/office/powerpoint/2010/main" val="266154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볼 마스터 볼로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B1AE11E-9C56-4136-A11A-2A70B6181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7594"/>
            <a:ext cx="8229600" cy="4763811"/>
          </a:xfrm>
        </p:spPr>
      </p:pic>
    </p:spTree>
    <p:extLst>
      <p:ext uri="{BB962C8B-B14F-4D97-AF65-F5344CB8AC3E}">
        <p14:creationId xmlns:p14="http://schemas.microsoft.com/office/powerpoint/2010/main" val="272963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볼 마스터 볼로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온라인 미디어 6" title="[reversing] replace monster ball with master ball">
            <a:hlinkClick r:id="" action="ppaction://media"/>
            <a:extLst>
              <a:ext uri="{FF2B5EF4-FFF2-40B4-BE49-F238E27FC236}">
                <a16:creationId xmlns:a16="http://schemas.microsoft.com/office/drawing/2014/main" id="{0C9F236C-0BC3-4E63-BEBE-3BA3F56BB04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8000" y="1295395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533A329-83D2-4835-B43E-54C7AE41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2P </a:t>
            </a:r>
            <a:r>
              <a:rPr lang="ko-KR" altLang="en-US" dirty="0"/>
              <a:t>무적 만들기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몬스터 볼 마스터 볼로 바꾸기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네트 넘어가기 </a:t>
            </a:r>
            <a:r>
              <a:rPr lang="en-US" altLang="ko-KR" dirty="0"/>
              <a:t>(</a:t>
            </a:r>
            <a:r>
              <a:rPr lang="ko-KR" altLang="en-US" dirty="0"/>
              <a:t>시도 했으나 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67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45B24B-DE4C-4B15-9B12-526C58F53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4732"/>
            <a:ext cx="8135655" cy="205426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F39AB17-2701-4C06-AA77-E350F004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 넘어가기</a:t>
            </a:r>
            <a:r>
              <a:rPr lang="en-US" altLang="ko-KR" dirty="0"/>
              <a:t>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69137-F0F0-4E84-90FE-605DDE7D6C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F523ADA-14D0-448A-B3A8-6967DBEE789C}"/>
              </a:ext>
            </a:extLst>
          </p:cNvPr>
          <p:cNvCxnSpPr/>
          <p:nvPr/>
        </p:nvCxnSpPr>
        <p:spPr bwMode="auto">
          <a:xfrm>
            <a:off x="625928" y="6008915"/>
            <a:ext cx="78921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31AEF3-997B-4114-AF7C-C66AA9F9A731}"/>
              </a:ext>
            </a:extLst>
          </p:cNvPr>
          <p:cNvCxnSpPr>
            <a:cxnSpLocks/>
          </p:cNvCxnSpPr>
          <p:nvPr/>
        </p:nvCxnSpPr>
        <p:spPr bwMode="auto">
          <a:xfrm>
            <a:off x="4572000" y="4212772"/>
            <a:ext cx="0" cy="17961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EC53D3-7B9F-4829-8A7B-D62E269AE613}"/>
              </a:ext>
            </a:extLst>
          </p:cNvPr>
          <p:cNvSpPr txBox="1"/>
          <p:nvPr/>
        </p:nvSpPr>
        <p:spPr>
          <a:xfrm>
            <a:off x="4343400" y="6107668"/>
            <a:ext cx="7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D8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216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6443F-7019-4631-868F-059B1C334310}"/>
              </a:ext>
            </a:extLst>
          </p:cNvPr>
          <p:cNvSpPr txBox="1"/>
          <p:nvPr/>
        </p:nvSpPr>
        <p:spPr>
          <a:xfrm>
            <a:off x="8200969" y="6107667"/>
            <a:ext cx="7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1B0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432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7526F3-B3D4-431A-A8D2-29717C91184E}"/>
              </a:ext>
            </a:extLst>
          </p:cNvPr>
          <p:cNvSpPr txBox="1"/>
          <p:nvPr/>
        </p:nvSpPr>
        <p:spPr>
          <a:xfrm>
            <a:off x="435429" y="6107666"/>
            <a:ext cx="7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00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C465AF-2548-45E4-9835-8B63292C761E}"/>
              </a:ext>
            </a:extLst>
          </p:cNvPr>
          <p:cNvCxnSpPr/>
          <p:nvPr/>
        </p:nvCxnSpPr>
        <p:spPr bwMode="auto">
          <a:xfrm>
            <a:off x="6705599" y="4191001"/>
            <a:ext cx="0" cy="1817914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B67F22-387F-4F39-ABE1-FFDCE48AE0BA}"/>
              </a:ext>
            </a:extLst>
          </p:cNvPr>
          <p:cNvSpPr txBox="1"/>
          <p:nvPr/>
        </p:nvSpPr>
        <p:spPr>
          <a:xfrm>
            <a:off x="6450466" y="6107666"/>
            <a:ext cx="7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144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324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B729E9-797D-4051-9B3B-6A0D0D84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22" y="5085940"/>
            <a:ext cx="898744" cy="9045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68A820C-C3F7-472A-8C57-5F3EECF26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38" y="5095166"/>
            <a:ext cx="898744" cy="904524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F1D6D6-CEEB-489A-A868-C33F2AD71C7F}"/>
              </a:ext>
            </a:extLst>
          </p:cNvPr>
          <p:cNvCxnSpPr/>
          <p:nvPr/>
        </p:nvCxnSpPr>
        <p:spPr bwMode="auto">
          <a:xfrm>
            <a:off x="6392975" y="5538202"/>
            <a:ext cx="62524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0986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 넘어가기</a:t>
            </a:r>
            <a:r>
              <a:rPr lang="en-US" altLang="ko-KR" dirty="0"/>
              <a:t>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6" name="온라인 미디어 5" title="[reversing] check pikachu object&amp;#39;s x coordinate">
            <a:hlinkClick r:id="" action="ppaction://media"/>
            <a:extLst>
              <a:ext uri="{FF2B5EF4-FFF2-40B4-BE49-F238E27FC236}">
                <a16:creationId xmlns:a16="http://schemas.microsoft.com/office/drawing/2014/main" id="{B0FA6C3D-D536-49A4-BDD0-1660AD54E26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8000" y="1295395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5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8C18F-5648-4669-BFD2-29FAD76D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BBCE26-C365-4752-9326-15AB0AB4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9165F-0D54-4391-B99A-025E50336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45FA7-4823-4AF9-BDF9-CEA9D01757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HYU 2018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9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2p</a:t>
            </a:r>
            <a:r>
              <a:rPr lang="ko-KR" altLang="en-US" dirty="0"/>
              <a:t> 무적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6" name="온라인 미디어 5" title="[reversing] using the cheat engine, find address of opcode which update score">
            <a:hlinkClick r:id="" action="ppaction://media"/>
            <a:extLst>
              <a:ext uri="{FF2B5EF4-FFF2-40B4-BE49-F238E27FC236}">
                <a16:creationId xmlns:a16="http://schemas.microsoft.com/office/drawing/2014/main" id="{181A1804-A7A9-464F-B3F9-06464907517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08176" y="1407994"/>
            <a:ext cx="7727647" cy="43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2p</a:t>
            </a:r>
            <a:r>
              <a:rPr lang="ko-KR" altLang="en-US" dirty="0"/>
              <a:t> 무적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503E243-CB4A-4C28-BB7C-E344C2D4B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482569"/>
            <a:ext cx="8229600" cy="2273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A1D769-4B57-4A46-A755-4514D9D6F0ED}"/>
              </a:ext>
            </a:extLst>
          </p:cNvPr>
          <p:cNvSpPr txBox="1"/>
          <p:nvPr/>
        </p:nvSpPr>
        <p:spPr>
          <a:xfrm>
            <a:off x="457200" y="1030181"/>
            <a:ext cx="766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GO TO 00403C4A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1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2p</a:t>
            </a:r>
            <a:r>
              <a:rPr lang="ko-KR" altLang="en-US" dirty="0"/>
              <a:t> 무적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7ACD994-D43B-496D-9E40-0151B09674AE}"/>
              </a:ext>
            </a:extLst>
          </p:cNvPr>
          <p:cNvSpPr/>
          <p:nvPr/>
        </p:nvSpPr>
        <p:spPr bwMode="auto">
          <a:xfrm>
            <a:off x="3298371" y="1861467"/>
            <a:ext cx="2547257" cy="870858"/>
          </a:xfrm>
          <a:prstGeom prst="diamond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공이 바닥에 닿음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?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3CF9CE-7A89-4F2F-A48C-3F9E45AA5B4E}"/>
              </a:ext>
            </a:extLst>
          </p:cNvPr>
          <p:cNvSpPr/>
          <p:nvPr/>
        </p:nvSpPr>
        <p:spPr bwMode="auto">
          <a:xfrm>
            <a:off x="3657599" y="3027695"/>
            <a:ext cx="1828800" cy="58493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공의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X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좌표 구함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6180B0-DB35-4287-B36D-732762939707}"/>
              </a:ext>
            </a:extLst>
          </p:cNvPr>
          <p:cNvSpPr/>
          <p:nvPr/>
        </p:nvSpPr>
        <p:spPr bwMode="auto">
          <a:xfrm>
            <a:off x="3657599" y="981160"/>
            <a:ext cx="1828800" cy="58493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상황 체크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A3845E5F-2F80-419D-8E52-9DF6475DF1D5}"/>
              </a:ext>
            </a:extLst>
          </p:cNvPr>
          <p:cNvSpPr/>
          <p:nvPr/>
        </p:nvSpPr>
        <p:spPr bwMode="auto">
          <a:xfrm>
            <a:off x="3298371" y="3908002"/>
            <a:ext cx="2547257" cy="870858"/>
          </a:xfrm>
          <a:prstGeom prst="diamond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X&lt;=D8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71BFCA-7440-4255-8EA8-2198BFCA8ECB}"/>
              </a:ext>
            </a:extLst>
          </p:cNvPr>
          <p:cNvSpPr/>
          <p:nvPr/>
        </p:nvSpPr>
        <p:spPr bwMode="auto">
          <a:xfrm>
            <a:off x="3657599" y="5074230"/>
            <a:ext cx="1828800" cy="58493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2P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득점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CF18C9-7DB7-494A-B54A-7CBAF4F5F59A}"/>
              </a:ext>
            </a:extLst>
          </p:cNvPr>
          <p:cNvSpPr/>
          <p:nvPr/>
        </p:nvSpPr>
        <p:spPr bwMode="auto">
          <a:xfrm>
            <a:off x="6319838" y="4050962"/>
            <a:ext cx="1828800" cy="58493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1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P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득점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B9F671-0D70-4D34-84BC-BF22EB53B38E}"/>
              </a:ext>
            </a:extLst>
          </p:cNvPr>
          <p:cNvCxnSpPr>
            <a:stCxn id="10" idx="2"/>
            <a:endCxn id="8" idx="0"/>
          </p:cNvCxnSpPr>
          <p:nvPr/>
        </p:nvCxnSpPr>
        <p:spPr bwMode="auto">
          <a:xfrm>
            <a:off x="4571999" y="1566097"/>
            <a:ext cx="1" cy="29537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4EFA73-136C-4AC0-A3A3-365E1DAB5757}"/>
              </a:ext>
            </a:extLst>
          </p:cNvPr>
          <p:cNvCxnSpPr/>
          <p:nvPr/>
        </p:nvCxnSpPr>
        <p:spPr bwMode="auto">
          <a:xfrm>
            <a:off x="4571999" y="2741774"/>
            <a:ext cx="1" cy="29537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7CB9E4-B39B-4C49-9B26-8ECC3D5140E2}"/>
              </a:ext>
            </a:extLst>
          </p:cNvPr>
          <p:cNvCxnSpPr/>
          <p:nvPr/>
        </p:nvCxnSpPr>
        <p:spPr bwMode="auto">
          <a:xfrm>
            <a:off x="4571999" y="3614079"/>
            <a:ext cx="1" cy="29537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98FB1C9-C3B7-431D-8037-911E26610281}"/>
              </a:ext>
            </a:extLst>
          </p:cNvPr>
          <p:cNvCxnSpPr/>
          <p:nvPr/>
        </p:nvCxnSpPr>
        <p:spPr bwMode="auto">
          <a:xfrm>
            <a:off x="4571999" y="4788309"/>
            <a:ext cx="1" cy="29537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B6A7738-6A93-4537-B204-D6B328B20227}"/>
              </a:ext>
            </a:extLst>
          </p:cNvPr>
          <p:cNvCxnSpPr>
            <a:stCxn id="11" idx="3"/>
          </p:cNvCxnSpPr>
          <p:nvPr/>
        </p:nvCxnSpPr>
        <p:spPr bwMode="auto">
          <a:xfrm flipV="1">
            <a:off x="5845628" y="4343430"/>
            <a:ext cx="474210" cy="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F1046167-7170-4D9D-AF55-B865B840480F}"/>
              </a:ext>
            </a:extLst>
          </p:cNvPr>
          <p:cNvCxnSpPr>
            <a:stCxn id="8" idx="3"/>
            <a:endCxn id="10" idx="3"/>
          </p:cNvCxnSpPr>
          <p:nvPr/>
        </p:nvCxnSpPr>
        <p:spPr bwMode="auto">
          <a:xfrm flipH="1" flipV="1">
            <a:off x="5486399" y="1273629"/>
            <a:ext cx="359229" cy="1023267"/>
          </a:xfrm>
          <a:prstGeom prst="curvedConnector3">
            <a:avLst>
              <a:gd name="adj1" fmla="val -63636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E87189-FD09-4BC0-9F4B-E61074D3A37F}"/>
              </a:ext>
            </a:extLst>
          </p:cNvPr>
          <p:cNvSpPr txBox="1"/>
          <p:nvPr/>
        </p:nvSpPr>
        <p:spPr>
          <a:xfrm>
            <a:off x="6082733" y="1566097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65E02-EC33-495C-9D5D-22E5ECD0DC2F}"/>
              </a:ext>
            </a:extLst>
          </p:cNvPr>
          <p:cNvSpPr txBox="1"/>
          <p:nvPr/>
        </p:nvSpPr>
        <p:spPr>
          <a:xfrm>
            <a:off x="5777933" y="399193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BEC157-A8F3-49C7-BB58-A75E79EE8686}"/>
              </a:ext>
            </a:extLst>
          </p:cNvPr>
          <p:cNvSpPr txBox="1"/>
          <p:nvPr/>
        </p:nvSpPr>
        <p:spPr>
          <a:xfrm>
            <a:off x="3883818" y="1600596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D4D987-12A0-408C-BDC9-E14D27E6CD95}"/>
              </a:ext>
            </a:extLst>
          </p:cNvPr>
          <p:cNvSpPr txBox="1"/>
          <p:nvPr/>
        </p:nvSpPr>
        <p:spPr>
          <a:xfrm>
            <a:off x="3883818" y="2676861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CA61F3-3F79-4FD0-AFED-967C4A814F26}"/>
              </a:ext>
            </a:extLst>
          </p:cNvPr>
          <p:cNvSpPr txBox="1"/>
          <p:nvPr/>
        </p:nvSpPr>
        <p:spPr>
          <a:xfrm>
            <a:off x="3883816" y="4635899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5485B3-EB1F-4F99-8AE2-544E8618D335}"/>
              </a:ext>
            </a:extLst>
          </p:cNvPr>
          <p:cNvGrpSpPr/>
          <p:nvPr/>
        </p:nvGrpSpPr>
        <p:grpSpPr>
          <a:xfrm>
            <a:off x="200420" y="5241575"/>
            <a:ext cx="5285976" cy="1724783"/>
            <a:chOff x="435429" y="4212772"/>
            <a:chExt cx="8549312" cy="2866892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5978795-8AEA-4098-A3FB-98E11FF0D791}"/>
                </a:ext>
              </a:extLst>
            </p:cNvPr>
            <p:cNvCxnSpPr/>
            <p:nvPr/>
          </p:nvCxnSpPr>
          <p:spPr bwMode="auto">
            <a:xfrm>
              <a:off x="625928" y="6008915"/>
              <a:ext cx="7892143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7D00EDE-0B29-491B-B50E-F890979C46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4212772"/>
              <a:ext cx="0" cy="179614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45C7DC-04A5-40F8-9CB1-5984008FB976}"/>
                </a:ext>
              </a:extLst>
            </p:cNvPr>
            <p:cNvSpPr txBox="1"/>
            <p:nvPr/>
          </p:nvSpPr>
          <p:spPr>
            <a:xfrm>
              <a:off x="4343400" y="6107669"/>
              <a:ext cx="783771" cy="869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D8</a:t>
              </a:r>
            </a:p>
            <a:p>
              <a:r>
                <a:rPr lang="en-US" altLang="ko-KR" sz="1400" b="1" dirty="0">
                  <a:solidFill>
                    <a:srgbClr val="FF0000"/>
                  </a:solidFill>
                </a:rPr>
                <a:t>216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3110D8-8693-4607-B1D8-AA385A07AF0D}"/>
                </a:ext>
              </a:extLst>
            </p:cNvPr>
            <p:cNvSpPr txBox="1"/>
            <p:nvPr/>
          </p:nvSpPr>
          <p:spPr>
            <a:xfrm>
              <a:off x="8200970" y="6107667"/>
              <a:ext cx="783771" cy="869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1B0</a:t>
              </a:r>
            </a:p>
            <a:p>
              <a:r>
                <a:rPr lang="en-US" altLang="ko-KR" sz="1400" b="1" dirty="0">
                  <a:solidFill>
                    <a:srgbClr val="FF0000"/>
                  </a:solidFill>
                </a:rPr>
                <a:t>432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417A9B-0869-46AD-8A5A-CAFC5C063D4F}"/>
                </a:ext>
              </a:extLst>
            </p:cNvPr>
            <p:cNvSpPr txBox="1"/>
            <p:nvPr/>
          </p:nvSpPr>
          <p:spPr>
            <a:xfrm>
              <a:off x="435429" y="6107665"/>
              <a:ext cx="783771" cy="971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00</a:t>
              </a:r>
            </a:p>
            <a:p>
              <a:r>
                <a:rPr lang="en-US" altLang="ko-KR" sz="1600" b="1" dirty="0">
                  <a:solidFill>
                    <a:srgbClr val="FF0000"/>
                  </a:solidFill>
                </a:rPr>
                <a:t>00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BEDB012F-0293-430F-BCF4-173731D1B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73" y="5516829"/>
            <a:ext cx="781050" cy="7524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8131C0F-796A-4954-BC33-597B442725AC}"/>
              </a:ext>
            </a:extLst>
          </p:cNvPr>
          <p:cNvSpPr txBox="1"/>
          <p:nvPr/>
        </p:nvSpPr>
        <p:spPr>
          <a:xfrm>
            <a:off x="1338196" y="6325822"/>
            <a:ext cx="3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08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2p</a:t>
            </a:r>
            <a:r>
              <a:rPr lang="ko-KR" altLang="en-US" dirty="0"/>
              <a:t> 무적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7ACD994-D43B-496D-9E40-0151B09674AE}"/>
              </a:ext>
            </a:extLst>
          </p:cNvPr>
          <p:cNvSpPr/>
          <p:nvPr/>
        </p:nvSpPr>
        <p:spPr bwMode="auto">
          <a:xfrm>
            <a:off x="3298371" y="1861467"/>
            <a:ext cx="2547257" cy="870858"/>
          </a:xfrm>
          <a:prstGeom prst="diamond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공이 바닥에 닿음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?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3CF9CE-7A89-4F2F-A48C-3F9E45AA5B4E}"/>
              </a:ext>
            </a:extLst>
          </p:cNvPr>
          <p:cNvSpPr/>
          <p:nvPr/>
        </p:nvSpPr>
        <p:spPr bwMode="auto">
          <a:xfrm>
            <a:off x="3657599" y="3027695"/>
            <a:ext cx="1828800" cy="58493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공의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X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좌표 구함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6180B0-DB35-4287-B36D-732762939707}"/>
              </a:ext>
            </a:extLst>
          </p:cNvPr>
          <p:cNvSpPr/>
          <p:nvPr/>
        </p:nvSpPr>
        <p:spPr bwMode="auto">
          <a:xfrm>
            <a:off x="3657599" y="981160"/>
            <a:ext cx="1828800" cy="58493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상황 체크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A3845E5F-2F80-419D-8E52-9DF6475DF1D5}"/>
              </a:ext>
            </a:extLst>
          </p:cNvPr>
          <p:cNvSpPr/>
          <p:nvPr/>
        </p:nvSpPr>
        <p:spPr bwMode="auto">
          <a:xfrm>
            <a:off x="3298371" y="3908002"/>
            <a:ext cx="2547257" cy="870858"/>
          </a:xfrm>
          <a:prstGeom prst="diamond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X&lt;=D8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71BFCA-7440-4255-8EA8-2198BFCA8ECB}"/>
              </a:ext>
            </a:extLst>
          </p:cNvPr>
          <p:cNvSpPr/>
          <p:nvPr/>
        </p:nvSpPr>
        <p:spPr bwMode="auto">
          <a:xfrm>
            <a:off x="3657599" y="5074230"/>
            <a:ext cx="1828800" cy="58493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2P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득점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CF18C9-7DB7-494A-B54A-7CBAF4F5F59A}"/>
              </a:ext>
            </a:extLst>
          </p:cNvPr>
          <p:cNvSpPr/>
          <p:nvPr/>
        </p:nvSpPr>
        <p:spPr bwMode="auto">
          <a:xfrm>
            <a:off x="6319838" y="4050962"/>
            <a:ext cx="1828800" cy="58493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1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P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득점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B9F671-0D70-4D34-84BC-BF22EB53B38E}"/>
              </a:ext>
            </a:extLst>
          </p:cNvPr>
          <p:cNvCxnSpPr>
            <a:stCxn id="10" idx="2"/>
            <a:endCxn id="8" idx="0"/>
          </p:cNvCxnSpPr>
          <p:nvPr/>
        </p:nvCxnSpPr>
        <p:spPr bwMode="auto">
          <a:xfrm>
            <a:off x="4571999" y="1566097"/>
            <a:ext cx="1" cy="29537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4EFA73-136C-4AC0-A3A3-365E1DAB5757}"/>
              </a:ext>
            </a:extLst>
          </p:cNvPr>
          <p:cNvCxnSpPr/>
          <p:nvPr/>
        </p:nvCxnSpPr>
        <p:spPr bwMode="auto">
          <a:xfrm>
            <a:off x="4571999" y="2741774"/>
            <a:ext cx="1" cy="29537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7CB9E4-B39B-4C49-9B26-8ECC3D5140E2}"/>
              </a:ext>
            </a:extLst>
          </p:cNvPr>
          <p:cNvCxnSpPr/>
          <p:nvPr/>
        </p:nvCxnSpPr>
        <p:spPr bwMode="auto">
          <a:xfrm>
            <a:off x="4571999" y="3614079"/>
            <a:ext cx="1" cy="29537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98FB1C9-C3B7-431D-8037-911E26610281}"/>
              </a:ext>
            </a:extLst>
          </p:cNvPr>
          <p:cNvCxnSpPr/>
          <p:nvPr/>
        </p:nvCxnSpPr>
        <p:spPr bwMode="auto">
          <a:xfrm>
            <a:off x="4571999" y="4788309"/>
            <a:ext cx="1" cy="29537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B6A7738-6A93-4537-B204-D6B328B20227}"/>
              </a:ext>
            </a:extLst>
          </p:cNvPr>
          <p:cNvCxnSpPr>
            <a:stCxn id="11" idx="3"/>
          </p:cNvCxnSpPr>
          <p:nvPr/>
        </p:nvCxnSpPr>
        <p:spPr bwMode="auto">
          <a:xfrm flipV="1">
            <a:off x="5845628" y="4343430"/>
            <a:ext cx="474210" cy="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F1046167-7170-4D9D-AF55-B865B840480F}"/>
              </a:ext>
            </a:extLst>
          </p:cNvPr>
          <p:cNvCxnSpPr>
            <a:stCxn id="8" idx="3"/>
            <a:endCxn id="10" idx="3"/>
          </p:cNvCxnSpPr>
          <p:nvPr/>
        </p:nvCxnSpPr>
        <p:spPr bwMode="auto">
          <a:xfrm flipH="1" flipV="1">
            <a:off x="5486399" y="1273629"/>
            <a:ext cx="359229" cy="1023267"/>
          </a:xfrm>
          <a:prstGeom prst="curvedConnector3">
            <a:avLst>
              <a:gd name="adj1" fmla="val -63636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E87189-FD09-4BC0-9F4B-E61074D3A37F}"/>
              </a:ext>
            </a:extLst>
          </p:cNvPr>
          <p:cNvSpPr txBox="1"/>
          <p:nvPr/>
        </p:nvSpPr>
        <p:spPr>
          <a:xfrm>
            <a:off x="6082733" y="1566097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65E02-EC33-495C-9D5D-22E5ECD0DC2F}"/>
              </a:ext>
            </a:extLst>
          </p:cNvPr>
          <p:cNvSpPr txBox="1"/>
          <p:nvPr/>
        </p:nvSpPr>
        <p:spPr>
          <a:xfrm>
            <a:off x="5777933" y="359089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BEC157-A8F3-49C7-BB58-A75E79EE8686}"/>
              </a:ext>
            </a:extLst>
          </p:cNvPr>
          <p:cNvSpPr txBox="1"/>
          <p:nvPr/>
        </p:nvSpPr>
        <p:spPr>
          <a:xfrm>
            <a:off x="3883818" y="1600596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D4D987-12A0-408C-BDC9-E14D27E6CD95}"/>
              </a:ext>
            </a:extLst>
          </p:cNvPr>
          <p:cNvSpPr txBox="1"/>
          <p:nvPr/>
        </p:nvSpPr>
        <p:spPr>
          <a:xfrm>
            <a:off x="3883818" y="2676861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F4BE7F-6565-4002-B766-1A1E861D123D}"/>
              </a:ext>
            </a:extLst>
          </p:cNvPr>
          <p:cNvSpPr txBox="1"/>
          <p:nvPr/>
        </p:nvSpPr>
        <p:spPr>
          <a:xfrm>
            <a:off x="3883817" y="3627142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CA61F3-3F79-4FD0-AFED-967C4A814F26}"/>
              </a:ext>
            </a:extLst>
          </p:cNvPr>
          <p:cNvSpPr txBox="1"/>
          <p:nvPr/>
        </p:nvSpPr>
        <p:spPr>
          <a:xfrm>
            <a:off x="3883816" y="4635899"/>
            <a:ext cx="6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33016D6B-1BC4-4166-8641-01393F1A4E52}"/>
              </a:ext>
            </a:extLst>
          </p:cNvPr>
          <p:cNvCxnSpPr>
            <a:endCxn id="10" idx="3"/>
          </p:cNvCxnSpPr>
          <p:nvPr/>
        </p:nvCxnSpPr>
        <p:spPr bwMode="auto">
          <a:xfrm rot="16200000" flipV="1">
            <a:off x="4131114" y="2628915"/>
            <a:ext cx="3069801" cy="359229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5140B0F6-CDAA-441C-A281-5A2F0AED1603}"/>
                  </a:ext>
                </a:extLst>
              </p14:cNvPr>
              <p14:cNvContentPartPr/>
              <p14:nvPr/>
            </p14:nvContentPartPr>
            <p14:xfrm>
              <a:off x="6308383" y="3885703"/>
              <a:ext cx="1932480" cy="11840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5140B0F6-CDAA-441C-A281-5A2F0AED16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0383" y="3867703"/>
                <a:ext cx="1968120" cy="12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66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2p</a:t>
            </a:r>
            <a:r>
              <a:rPr lang="ko-KR" altLang="en-US" dirty="0"/>
              <a:t> 무적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84FFE34-C2AC-465F-96E5-C254D99EC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8225" y="1443037"/>
            <a:ext cx="70675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2p</a:t>
            </a:r>
            <a:r>
              <a:rPr lang="ko-KR" altLang="en-US" dirty="0"/>
              <a:t> 무적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C0B6552-D69E-41EA-964B-D77BD72A2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3960" y="1895470"/>
            <a:ext cx="6696075" cy="1123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9E6E98-8C85-4A5C-9218-FA561083B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1" y="3871232"/>
            <a:ext cx="7572375" cy="1866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408D5F-230C-4E49-B4AE-A7FC8D873FDA}"/>
              </a:ext>
            </a:extLst>
          </p:cNvPr>
          <p:cNvSpPr txBox="1"/>
          <p:nvPr/>
        </p:nvSpPr>
        <p:spPr>
          <a:xfrm>
            <a:off x="457200" y="937517"/>
            <a:ext cx="591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00403D70 </a:t>
            </a:r>
            <a:r>
              <a:rPr lang="ko-KR" altLang="en-US" b="1" dirty="0">
                <a:solidFill>
                  <a:srgbClr val="FF0000"/>
                </a:solidFill>
              </a:rPr>
              <a:t>함수 내부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B74CA6-44EE-471E-BB98-2691EC682A0F}"/>
              </a:ext>
            </a:extLst>
          </p:cNvPr>
          <p:cNvCxnSpPr/>
          <p:nvPr/>
        </p:nvCxnSpPr>
        <p:spPr bwMode="auto">
          <a:xfrm flipH="1">
            <a:off x="5464629" y="1643743"/>
            <a:ext cx="206828" cy="25172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777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2p</a:t>
            </a:r>
            <a:r>
              <a:rPr lang="ko-KR" altLang="en-US" dirty="0"/>
              <a:t> 무적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08D5F-230C-4E49-B4AE-A7FC8D873FDA}"/>
              </a:ext>
            </a:extLst>
          </p:cNvPr>
          <p:cNvSpPr txBox="1"/>
          <p:nvPr/>
        </p:nvSpPr>
        <p:spPr>
          <a:xfrm>
            <a:off x="457200" y="828077"/>
            <a:ext cx="591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00403D70 </a:t>
            </a:r>
            <a:r>
              <a:rPr lang="ko-KR" altLang="en-US" b="1" dirty="0">
                <a:solidFill>
                  <a:srgbClr val="FF0000"/>
                </a:solidFill>
              </a:rPr>
              <a:t>함수 내부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B74CA6-44EE-471E-BB98-2691EC682A0F}"/>
              </a:ext>
            </a:extLst>
          </p:cNvPr>
          <p:cNvCxnSpPr/>
          <p:nvPr/>
        </p:nvCxnSpPr>
        <p:spPr bwMode="auto">
          <a:xfrm flipH="1">
            <a:off x="5464629" y="1643743"/>
            <a:ext cx="206828" cy="25172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133299BB-EE93-4223-9A86-B2CD72CDB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5623" y="1346947"/>
            <a:ext cx="623275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05483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36649</TotalTime>
  <Words>608</Words>
  <Application>Microsoft Office PowerPoint</Application>
  <PresentationFormat>화면 슬라이드 쇼(4:3)</PresentationFormat>
  <Paragraphs>132</Paragraphs>
  <Slides>22</Slides>
  <Notes>18</Notes>
  <HiddenSlides>0</HiddenSlides>
  <MMClips>4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等线</vt:lpstr>
      <vt:lpstr>굴림</vt:lpstr>
      <vt:lpstr>맑은 고딕</vt:lpstr>
      <vt:lpstr>Arial</vt:lpstr>
      <vt:lpstr>Calibri</vt:lpstr>
      <vt:lpstr>Times New Roman</vt:lpstr>
      <vt:lpstr>1_기본 디자인</vt:lpstr>
      <vt:lpstr>피카츄 배구 크랙</vt:lpstr>
      <vt:lpstr>목차</vt:lpstr>
      <vt:lpstr>2p 무적 만들기</vt:lpstr>
      <vt:lpstr>2p 무적 만들기</vt:lpstr>
      <vt:lpstr>2p 무적 만들기</vt:lpstr>
      <vt:lpstr>2p 무적 만들기</vt:lpstr>
      <vt:lpstr>2p 무적 만들기</vt:lpstr>
      <vt:lpstr>2p 무적 만들기</vt:lpstr>
      <vt:lpstr>2p 무적 만들기</vt:lpstr>
      <vt:lpstr>2p 무적 만들기</vt:lpstr>
      <vt:lpstr>2p 무적 만들기</vt:lpstr>
      <vt:lpstr>2p 무적 만들기</vt:lpstr>
      <vt:lpstr>몬스터 볼 마스터 볼로 바꾸기</vt:lpstr>
      <vt:lpstr>몬스터 볼 마스터 볼로 바꾸기</vt:lpstr>
      <vt:lpstr>몬스터 볼 마스터 볼로 바꾸기</vt:lpstr>
      <vt:lpstr>몬스터 볼 마스터 볼로 바꾸기</vt:lpstr>
      <vt:lpstr>몬스터 볼 마스터 볼로 바꾸기</vt:lpstr>
      <vt:lpstr>몬스터 볼 마스터 볼로 바꾸기</vt:lpstr>
      <vt:lpstr>몬스터 볼 마스터 볼로 바꾸기</vt:lpstr>
      <vt:lpstr>네트 넘어가기(실패)</vt:lpstr>
      <vt:lpstr>네트 넘어가기(실패)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TIPW</dc:title>
  <dc:creator>赵豪俊</dc:creator>
  <cp:lastModifiedBy>Jongmin Park</cp:lastModifiedBy>
  <cp:revision>1072</cp:revision>
  <dcterms:created xsi:type="dcterms:W3CDTF">2018-01-04T06:23:55Z</dcterms:created>
  <dcterms:modified xsi:type="dcterms:W3CDTF">2019-06-19T10:59:58Z</dcterms:modified>
</cp:coreProperties>
</file>