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40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65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83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1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24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43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9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83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955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58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05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82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angle 5"/>
          <p:cNvSpPr/>
          <p:nvPr/>
        </p:nvSpPr>
        <p:spPr>
          <a:xfrm>
            <a:off x="381000" y="1735099"/>
            <a:ext cx="84106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angle 8"/>
          <p:cNvSpPr/>
          <p:nvPr/>
        </p:nvSpPr>
        <p:spPr>
          <a:xfrm>
            <a:off x="381000" y="2862821"/>
            <a:ext cx="8386149" cy="8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angle 10"/>
          <p:cNvSpPr/>
          <p:nvPr/>
        </p:nvSpPr>
        <p:spPr>
          <a:xfrm>
            <a:off x="381000" y="9144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72534"/>
            <a:ext cx="5029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HTTP://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0437" y="349137"/>
            <a:ext cx="304800" cy="2608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87377" y="349137"/>
            <a:ext cx="304800" cy="260866"/>
          </a:xfrm>
          <a:prstGeom prst="rightArrow">
            <a:avLst>
              <a:gd name="adj1" fmla="val 50000"/>
              <a:gd name="adj2" fmla="val 613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Multiply 14"/>
          <p:cNvSpPr/>
          <p:nvPr/>
        </p:nvSpPr>
        <p:spPr>
          <a:xfrm>
            <a:off x="1239948" y="333205"/>
            <a:ext cx="381000" cy="292729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Action Button: Home 15">
            <a:hlinkClick r:id="" action="ppaction://hlinkshowjump?jump=firstslide" highlightClick="1"/>
          </p:cNvPr>
          <p:cNvSpPr/>
          <p:nvPr/>
        </p:nvSpPr>
        <p:spPr>
          <a:xfrm>
            <a:off x="1658293" y="365270"/>
            <a:ext cx="228600" cy="2286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7238999" y="272534"/>
            <a:ext cx="14719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7360844" y="349137"/>
            <a:ext cx="228600" cy="228600"/>
          </a:xfrm>
          <a:prstGeom prst="actionButtonBlan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TextBox 18"/>
          <p:cNvSpPr txBox="1"/>
          <p:nvPr/>
        </p:nvSpPr>
        <p:spPr>
          <a:xfrm>
            <a:off x="514914" y="914400"/>
            <a:ext cx="11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Título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193" y="120582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Subtítulo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2800" y="200763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Descripción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2800" y="312440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Descripción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2331" y="60960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6" name="Rectangle 25"/>
          <p:cNvSpPr/>
          <p:nvPr/>
        </p:nvSpPr>
        <p:spPr>
          <a:xfrm>
            <a:off x="3939388" y="4724400"/>
            <a:ext cx="1036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angle 28"/>
          <p:cNvSpPr/>
          <p:nvPr/>
        </p:nvSpPr>
        <p:spPr>
          <a:xfrm>
            <a:off x="5181600" y="4724400"/>
            <a:ext cx="1036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Rectangle 29"/>
          <p:cNvSpPr/>
          <p:nvPr/>
        </p:nvSpPr>
        <p:spPr>
          <a:xfrm>
            <a:off x="6546785" y="4724400"/>
            <a:ext cx="1036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angle 30"/>
          <p:cNvSpPr/>
          <p:nvPr/>
        </p:nvSpPr>
        <p:spPr>
          <a:xfrm>
            <a:off x="2667000" y="4724400"/>
            <a:ext cx="1036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Rectangle 31"/>
          <p:cNvSpPr/>
          <p:nvPr/>
        </p:nvSpPr>
        <p:spPr>
          <a:xfrm>
            <a:off x="1368581" y="4724400"/>
            <a:ext cx="1036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extBox 1"/>
          <p:cNvSpPr txBox="1"/>
          <p:nvPr/>
        </p:nvSpPr>
        <p:spPr>
          <a:xfrm>
            <a:off x="2438400" y="4114800"/>
            <a:ext cx="41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Galería</a:t>
            </a:r>
            <a:r>
              <a:rPr lang="en-US" b="1" dirty="0" smtClean="0"/>
              <a:t> de </a:t>
            </a:r>
            <a:r>
              <a:rPr lang="en-US" b="1" dirty="0" err="1" smtClean="0"/>
              <a:t>Imágenes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271569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3</cp:revision>
  <dcterms:created xsi:type="dcterms:W3CDTF">2013-06-01T19:07:38Z</dcterms:created>
  <dcterms:modified xsi:type="dcterms:W3CDTF">2013-06-01T19:40:43Z</dcterms:modified>
</cp:coreProperties>
</file>