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40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65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83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4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43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9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83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55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58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FBF9-945D-4239-9F1B-162B090B7DB6}" type="datetimeFigureOut">
              <a:rPr lang="es-VE" smtClean="0"/>
              <a:t>01/06/2013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5CD-8873-4154-881D-31BA868563C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82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angle 5"/>
          <p:cNvSpPr/>
          <p:nvPr/>
        </p:nvSpPr>
        <p:spPr>
          <a:xfrm>
            <a:off x="381000" y="1991864"/>
            <a:ext cx="3352800" cy="349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angle 10"/>
          <p:cNvSpPr/>
          <p:nvPr/>
        </p:nvSpPr>
        <p:spPr>
          <a:xfrm>
            <a:off x="381000" y="9144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72534"/>
            <a:ext cx="5029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HTTP://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0437" y="349137"/>
            <a:ext cx="304800" cy="2608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7377" y="349137"/>
            <a:ext cx="304800" cy="260866"/>
          </a:xfrm>
          <a:prstGeom prst="rightArrow">
            <a:avLst>
              <a:gd name="adj1" fmla="val 50000"/>
              <a:gd name="adj2" fmla="val 613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Multiply 14"/>
          <p:cNvSpPr/>
          <p:nvPr/>
        </p:nvSpPr>
        <p:spPr>
          <a:xfrm>
            <a:off x="1239948" y="333205"/>
            <a:ext cx="381000" cy="292729"/>
          </a:xfrm>
          <a:prstGeom prst="mathMultipl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Action Button: Home 15">
            <a:hlinkClick r:id="" action="ppaction://hlinkshowjump?jump=firstslide" highlightClick="1"/>
          </p:cNvPr>
          <p:cNvSpPr/>
          <p:nvPr/>
        </p:nvSpPr>
        <p:spPr>
          <a:xfrm>
            <a:off x="1658293" y="365270"/>
            <a:ext cx="228600" cy="2286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7238999" y="272534"/>
            <a:ext cx="147194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18" name="Action Button: Custom 17">
            <a:hlinkClick r:id="" action="ppaction://noaction" highlightClick="1"/>
          </p:cNvPr>
          <p:cNvSpPr/>
          <p:nvPr/>
        </p:nvSpPr>
        <p:spPr>
          <a:xfrm>
            <a:off x="7360844" y="349137"/>
            <a:ext cx="228600" cy="228600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TextBox 18"/>
          <p:cNvSpPr txBox="1"/>
          <p:nvPr/>
        </p:nvSpPr>
        <p:spPr>
          <a:xfrm>
            <a:off x="514914" y="914400"/>
            <a:ext cx="11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Título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8193" y="120582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Subtítulo</a:t>
            </a:r>
            <a:endParaRPr lang="es-VE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193" y="2861968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Menu </a:t>
            </a:r>
            <a:r>
              <a:rPr lang="en-US" dirty="0" err="1" smtClean="0">
                <a:solidFill>
                  <a:schemeClr val="bg1"/>
                </a:solidFill>
              </a:rPr>
              <a:t>separado</a:t>
            </a:r>
            <a:r>
              <a:rPr lang="en-US" dirty="0" smtClean="0">
                <a:solidFill>
                  <a:schemeClr val="bg1"/>
                </a:solidFill>
              </a:rPr>
              <a:t> en links, </a:t>
            </a:r>
            <a:r>
              <a:rPr lang="en-US" dirty="0" err="1" smtClean="0">
                <a:solidFill>
                  <a:schemeClr val="bg1"/>
                </a:solidFill>
              </a:rPr>
              <a:t>que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otra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página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 err="1" smtClean="0">
                <a:solidFill>
                  <a:schemeClr val="bg1"/>
                </a:solidFill>
              </a:rPr>
              <a:t>información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específica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cáda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típo</a:t>
            </a:r>
            <a:r>
              <a:rPr lang="en-US" dirty="0" smtClean="0">
                <a:solidFill>
                  <a:schemeClr val="bg1"/>
                </a:solidFill>
              </a:rPr>
              <a:t> de comida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331" y="6096000"/>
            <a:ext cx="838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1569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Pepe</dc:creator>
  <cp:lastModifiedBy>Pepe</cp:lastModifiedBy>
  <cp:revision>4</cp:revision>
  <dcterms:created xsi:type="dcterms:W3CDTF">2013-06-01T19:07:38Z</dcterms:created>
  <dcterms:modified xsi:type="dcterms:W3CDTF">2013-06-01T19:31:43Z</dcterms:modified>
</cp:coreProperties>
</file>