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40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65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3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4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43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9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83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55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8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82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angle 4"/>
          <p:cNvSpPr/>
          <p:nvPr/>
        </p:nvSpPr>
        <p:spPr>
          <a:xfrm>
            <a:off x="394580" y="18288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angle 5"/>
          <p:cNvSpPr/>
          <p:nvPr/>
        </p:nvSpPr>
        <p:spPr>
          <a:xfrm>
            <a:off x="4128380" y="2095499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7720342" y="3085722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angle 7"/>
          <p:cNvSpPr/>
          <p:nvPr/>
        </p:nvSpPr>
        <p:spPr>
          <a:xfrm>
            <a:off x="394580" y="39624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angle 8"/>
          <p:cNvSpPr/>
          <p:nvPr/>
        </p:nvSpPr>
        <p:spPr>
          <a:xfrm>
            <a:off x="4128380" y="4229099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angle 9"/>
          <p:cNvSpPr/>
          <p:nvPr/>
        </p:nvSpPr>
        <p:spPr>
          <a:xfrm>
            <a:off x="7720342" y="5219322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381000" y="9144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72534"/>
            <a:ext cx="5029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HTTP://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0437" y="349137"/>
            <a:ext cx="304800" cy="2608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7377" y="349137"/>
            <a:ext cx="304800" cy="260866"/>
          </a:xfrm>
          <a:prstGeom prst="rightArrow">
            <a:avLst>
              <a:gd name="adj1" fmla="val 50000"/>
              <a:gd name="adj2" fmla="val 613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Multiply 14"/>
          <p:cNvSpPr/>
          <p:nvPr/>
        </p:nvSpPr>
        <p:spPr>
          <a:xfrm>
            <a:off x="1239948" y="333205"/>
            <a:ext cx="381000" cy="292729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Action Button: Home 15">
            <a:hlinkClick r:id="" action="ppaction://hlinkshowjump?jump=firstslide" highlightClick="1"/>
          </p:cNvPr>
          <p:cNvSpPr/>
          <p:nvPr/>
        </p:nvSpPr>
        <p:spPr>
          <a:xfrm>
            <a:off x="1658293" y="365270"/>
            <a:ext cx="228600" cy="2286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7238999" y="272534"/>
            <a:ext cx="14719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360844" y="349137"/>
            <a:ext cx="228600" cy="228600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TextBox 18"/>
          <p:cNvSpPr txBox="1"/>
          <p:nvPr/>
        </p:nvSpPr>
        <p:spPr>
          <a:xfrm>
            <a:off x="514914" y="914400"/>
            <a:ext cx="11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Título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93" y="120582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Subtítulo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9948" y="2165866"/>
            <a:ext cx="17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Imagen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253519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582" y="312233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Precio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0881" y="4419600"/>
            <a:ext cx="17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Imagen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477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642" y="5280116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Precio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331" y="60960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156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2</cp:revision>
  <dcterms:created xsi:type="dcterms:W3CDTF">2013-06-01T19:07:38Z</dcterms:created>
  <dcterms:modified xsi:type="dcterms:W3CDTF">2013-06-01T19:26:47Z</dcterms:modified>
</cp:coreProperties>
</file>