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1407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652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7839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818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0241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432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0992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783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4955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584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056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6827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angle 4"/>
          <p:cNvSpPr/>
          <p:nvPr/>
        </p:nvSpPr>
        <p:spPr>
          <a:xfrm>
            <a:off x="394580" y="1828800"/>
            <a:ext cx="196762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ectangle 5"/>
          <p:cNvSpPr/>
          <p:nvPr/>
        </p:nvSpPr>
        <p:spPr>
          <a:xfrm>
            <a:off x="5029200" y="2115869"/>
            <a:ext cx="3352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Rectangle 10"/>
          <p:cNvSpPr/>
          <p:nvPr/>
        </p:nvSpPr>
        <p:spPr>
          <a:xfrm>
            <a:off x="381000" y="914400"/>
            <a:ext cx="838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272534"/>
            <a:ext cx="5029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HTTP://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0437" y="349137"/>
            <a:ext cx="304800" cy="2608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487377" y="349137"/>
            <a:ext cx="304800" cy="260866"/>
          </a:xfrm>
          <a:prstGeom prst="rightArrow">
            <a:avLst>
              <a:gd name="adj1" fmla="val 50000"/>
              <a:gd name="adj2" fmla="val 6131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Multiply 14"/>
          <p:cNvSpPr/>
          <p:nvPr/>
        </p:nvSpPr>
        <p:spPr>
          <a:xfrm>
            <a:off x="1239948" y="333205"/>
            <a:ext cx="381000" cy="292729"/>
          </a:xfrm>
          <a:prstGeom prst="mathMultipl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Action Button: Home 15">
            <a:hlinkClick r:id="" action="ppaction://hlinkshowjump?jump=firstslide" highlightClick="1"/>
          </p:cNvPr>
          <p:cNvSpPr/>
          <p:nvPr/>
        </p:nvSpPr>
        <p:spPr>
          <a:xfrm>
            <a:off x="1658293" y="365270"/>
            <a:ext cx="228600" cy="2286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TextBox 16"/>
          <p:cNvSpPr txBox="1"/>
          <p:nvPr/>
        </p:nvSpPr>
        <p:spPr>
          <a:xfrm>
            <a:off x="7238999" y="272534"/>
            <a:ext cx="14719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8" name="Action Button: Custom 17">
            <a:hlinkClick r:id="" action="ppaction://noaction" highlightClick="1"/>
          </p:cNvPr>
          <p:cNvSpPr/>
          <p:nvPr/>
        </p:nvSpPr>
        <p:spPr>
          <a:xfrm>
            <a:off x="7360844" y="349137"/>
            <a:ext cx="228600" cy="228600"/>
          </a:xfrm>
          <a:prstGeom prst="actionButtonBlan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TextBox 18"/>
          <p:cNvSpPr txBox="1"/>
          <p:nvPr/>
        </p:nvSpPr>
        <p:spPr>
          <a:xfrm>
            <a:off x="514914" y="914400"/>
            <a:ext cx="11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Título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8193" y="120582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Subtítulo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914" y="2133801"/>
            <a:ext cx="173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Imagen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00700" y="24929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Descripción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2331" y="6096000"/>
            <a:ext cx="838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9" name="Rectangle 28"/>
          <p:cNvSpPr/>
          <p:nvPr/>
        </p:nvSpPr>
        <p:spPr>
          <a:xfrm>
            <a:off x="2604380" y="1828800"/>
            <a:ext cx="196762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TextBox 29"/>
          <p:cNvSpPr txBox="1"/>
          <p:nvPr/>
        </p:nvSpPr>
        <p:spPr>
          <a:xfrm>
            <a:off x="2724714" y="2133801"/>
            <a:ext cx="173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Imagen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08499" y="3962400"/>
            <a:ext cx="196762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TextBox 32"/>
          <p:cNvSpPr txBox="1"/>
          <p:nvPr/>
        </p:nvSpPr>
        <p:spPr>
          <a:xfrm>
            <a:off x="1772593" y="4343400"/>
            <a:ext cx="173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Imagen</a:t>
            </a:r>
            <a:r>
              <a:rPr lang="en-US" dirty="0" smtClean="0">
                <a:solidFill>
                  <a:schemeClr val="bg1"/>
                </a:solidFill>
              </a:rPr>
              <a:t> del Chef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22344" y="4191000"/>
            <a:ext cx="3352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6" name="TextBox 35"/>
          <p:cNvSpPr txBox="1"/>
          <p:nvPr/>
        </p:nvSpPr>
        <p:spPr>
          <a:xfrm>
            <a:off x="4456566" y="46921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Descripción</a:t>
            </a:r>
            <a:r>
              <a:rPr lang="en-US" dirty="0" smtClean="0">
                <a:solidFill>
                  <a:schemeClr val="bg1"/>
                </a:solidFill>
              </a:rPr>
              <a:t> del Chef</a:t>
            </a:r>
            <a:endParaRPr lang="es-V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9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Pepe</dc:creator>
  <cp:lastModifiedBy>Pepe</cp:lastModifiedBy>
  <cp:revision>3</cp:revision>
  <dcterms:created xsi:type="dcterms:W3CDTF">2013-06-01T19:07:38Z</dcterms:created>
  <dcterms:modified xsi:type="dcterms:W3CDTF">2013-06-01T19:28:57Z</dcterms:modified>
</cp:coreProperties>
</file>