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6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54E4B-4B94-4226-BA77-AA68DA8A633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A4DA2B7A-B5C4-4EC3-A9E0-E78A267A55D6}">
      <dgm:prSet phldrT="[Text]"/>
      <dgm:spPr/>
      <dgm:t>
        <a:bodyPr/>
        <a:lstStyle/>
        <a:p>
          <a:r>
            <a:rPr lang="en-US" dirty="0" smtClean="0"/>
            <a:t>&lt;Body&gt;</a:t>
          </a:r>
          <a:endParaRPr lang="es-VE" dirty="0"/>
        </a:p>
      </dgm:t>
    </dgm:pt>
    <dgm:pt modelId="{894016ED-4549-4307-BF64-04C4A9B0B473}" type="parTrans" cxnId="{58D7D512-F7AA-4CB4-B4FA-1B657DA40493}">
      <dgm:prSet/>
      <dgm:spPr/>
      <dgm:t>
        <a:bodyPr/>
        <a:lstStyle/>
        <a:p>
          <a:endParaRPr lang="es-VE"/>
        </a:p>
      </dgm:t>
    </dgm:pt>
    <dgm:pt modelId="{9F850F2C-466D-4ED4-8D11-7252D0BD9BFB}" type="sibTrans" cxnId="{58D7D512-F7AA-4CB4-B4FA-1B657DA40493}">
      <dgm:prSet/>
      <dgm:spPr/>
      <dgm:t>
        <a:bodyPr/>
        <a:lstStyle/>
        <a:p>
          <a:endParaRPr lang="es-VE"/>
        </a:p>
      </dgm:t>
    </dgm:pt>
    <dgm:pt modelId="{8746DD58-8D77-442B-A6C5-AE1757D17411}">
      <dgm:prSet phldrT="[Text]"/>
      <dgm:spPr/>
      <dgm:t>
        <a:bodyPr/>
        <a:lstStyle/>
        <a:p>
          <a:r>
            <a:rPr lang="en-US" dirty="0" smtClean="0"/>
            <a:t>&lt;Header&gt;</a:t>
          </a:r>
          <a:endParaRPr lang="es-VE" dirty="0"/>
        </a:p>
      </dgm:t>
    </dgm:pt>
    <dgm:pt modelId="{5B8FBBA9-CE57-4FF3-AD56-1EA1C1FBE9D5}" type="parTrans" cxnId="{F129A919-8498-41C6-9FC2-81018D495DEA}">
      <dgm:prSet/>
      <dgm:spPr/>
      <dgm:t>
        <a:bodyPr/>
        <a:lstStyle/>
        <a:p>
          <a:endParaRPr lang="es-VE"/>
        </a:p>
      </dgm:t>
    </dgm:pt>
    <dgm:pt modelId="{AE955E73-9166-4A7A-8FD9-0109BB1DBE12}" type="sibTrans" cxnId="{F129A919-8498-41C6-9FC2-81018D495DEA}">
      <dgm:prSet/>
      <dgm:spPr/>
      <dgm:t>
        <a:bodyPr/>
        <a:lstStyle/>
        <a:p>
          <a:endParaRPr lang="es-VE"/>
        </a:p>
      </dgm:t>
    </dgm:pt>
    <dgm:pt modelId="{31BB7400-42C1-4B2F-9F09-BFB0B90F0637}">
      <dgm:prSet phldrT="[Text]"/>
      <dgm:spPr/>
      <dgm:t>
        <a:bodyPr/>
        <a:lstStyle/>
        <a:p>
          <a:r>
            <a:rPr lang="en-US" dirty="0" smtClean="0"/>
            <a:t>&lt;h2&gt;</a:t>
          </a:r>
          <a:endParaRPr lang="es-VE" dirty="0"/>
        </a:p>
      </dgm:t>
    </dgm:pt>
    <dgm:pt modelId="{76A15BFA-37C9-4A61-8BD3-19D383C4D509}" type="parTrans" cxnId="{B8D09826-65AF-4445-9E43-810E5021B6A9}">
      <dgm:prSet/>
      <dgm:spPr/>
      <dgm:t>
        <a:bodyPr/>
        <a:lstStyle/>
        <a:p>
          <a:endParaRPr lang="es-VE"/>
        </a:p>
      </dgm:t>
    </dgm:pt>
    <dgm:pt modelId="{A43E78A2-5E45-4061-AEBB-B4E931FF0B42}" type="sibTrans" cxnId="{B8D09826-65AF-4445-9E43-810E5021B6A9}">
      <dgm:prSet/>
      <dgm:spPr/>
      <dgm:t>
        <a:bodyPr/>
        <a:lstStyle/>
        <a:p>
          <a:endParaRPr lang="es-VE"/>
        </a:p>
      </dgm:t>
    </dgm:pt>
    <dgm:pt modelId="{4260A6CA-042B-4024-9B74-BAC7B919F2F8}">
      <dgm:prSet phldrT="[Text]"/>
      <dgm:spPr/>
      <dgm:t>
        <a:bodyPr/>
        <a:lstStyle/>
        <a:p>
          <a:r>
            <a:rPr lang="en-US" dirty="0" smtClean="0"/>
            <a:t>&lt;Section&gt;</a:t>
          </a:r>
          <a:endParaRPr lang="es-VE" dirty="0"/>
        </a:p>
      </dgm:t>
    </dgm:pt>
    <dgm:pt modelId="{D0BE4568-52FA-4E47-A50C-E2FEFF10C49B}" type="parTrans" cxnId="{1C742D23-14CA-4CBB-A5EE-75937DD49472}">
      <dgm:prSet/>
      <dgm:spPr/>
      <dgm:t>
        <a:bodyPr/>
        <a:lstStyle/>
        <a:p>
          <a:endParaRPr lang="es-VE"/>
        </a:p>
      </dgm:t>
    </dgm:pt>
    <dgm:pt modelId="{DAC310EC-6444-456C-ADF5-58A2065BA1C6}" type="sibTrans" cxnId="{1C742D23-14CA-4CBB-A5EE-75937DD49472}">
      <dgm:prSet/>
      <dgm:spPr/>
      <dgm:t>
        <a:bodyPr/>
        <a:lstStyle/>
        <a:p>
          <a:endParaRPr lang="es-VE"/>
        </a:p>
      </dgm:t>
    </dgm:pt>
    <dgm:pt modelId="{66D21F12-01B7-433A-9937-2F60EB1350C3}">
      <dgm:prSet phldrT="[Text]"/>
      <dgm:spPr/>
      <dgm:t>
        <a:bodyPr/>
        <a:lstStyle/>
        <a:p>
          <a:r>
            <a:rPr lang="en-US" dirty="0" smtClean="0"/>
            <a:t>&lt;article&gt;</a:t>
          </a:r>
          <a:endParaRPr lang="es-VE" dirty="0"/>
        </a:p>
      </dgm:t>
    </dgm:pt>
    <dgm:pt modelId="{0CD47C00-F6A5-421D-BFF4-422B33FD4A93}" type="parTrans" cxnId="{76459E38-8055-45AF-ADC5-26AF850EE8F0}">
      <dgm:prSet/>
      <dgm:spPr/>
      <dgm:t>
        <a:bodyPr/>
        <a:lstStyle/>
        <a:p>
          <a:endParaRPr lang="es-VE"/>
        </a:p>
      </dgm:t>
    </dgm:pt>
    <dgm:pt modelId="{E0B57B2F-4060-400C-A1F1-171836D70AF0}" type="sibTrans" cxnId="{76459E38-8055-45AF-ADC5-26AF850EE8F0}">
      <dgm:prSet/>
      <dgm:spPr/>
      <dgm:t>
        <a:bodyPr/>
        <a:lstStyle/>
        <a:p>
          <a:endParaRPr lang="es-VE"/>
        </a:p>
      </dgm:t>
    </dgm:pt>
    <dgm:pt modelId="{633C39FC-0517-4700-BA12-C648DD57699C}">
      <dgm:prSet/>
      <dgm:spPr/>
      <dgm:t>
        <a:bodyPr/>
        <a:lstStyle/>
        <a:p>
          <a:r>
            <a:rPr lang="en-US" dirty="0" smtClean="0"/>
            <a:t>&lt;Nav&gt;</a:t>
          </a:r>
          <a:endParaRPr lang="es-VE" dirty="0"/>
        </a:p>
      </dgm:t>
    </dgm:pt>
    <dgm:pt modelId="{5A2BF98A-1E48-4CFA-AEC9-2F8DD8CA9502}" type="parTrans" cxnId="{DCDD0C94-F53B-41F0-83D1-C2F11CC8A2F0}">
      <dgm:prSet/>
      <dgm:spPr/>
      <dgm:t>
        <a:bodyPr/>
        <a:lstStyle/>
        <a:p>
          <a:endParaRPr lang="es-VE"/>
        </a:p>
      </dgm:t>
    </dgm:pt>
    <dgm:pt modelId="{2123CB50-B3E4-4AE5-9C48-B6894F06BECB}" type="sibTrans" cxnId="{DCDD0C94-F53B-41F0-83D1-C2F11CC8A2F0}">
      <dgm:prSet/>
      <dgm:spPr/>
      <dgm:t>
        <a:bodyPr/>
        <a:lstStyle/>
        <a:p>
          <a:endParaRPr lang="es-VE"/>
        </a:p>
      </dgm:t>
    </dgm:pt>
    <dgm:pt modelId="{C5782AEA-AADF-458A-9B1C-DBFE9A82ED6B}">
      <dgm:prSet/>
      <dgm:spPr/>
      <dgm:t>
        <a:bodyPr/>
        <a:lstStyle/>
        <a:p>
          <a:r>
            <a:rPr lang="en-US" dirty="0" smtClean="0"/>
            <a:t>&lt;p&gt;</a:t>
          </a:r>
          <a:endParaRPr lang="es-VE" dirty="0"/>
        </a:p>
      </dgm:t>
    </dgm:pt>
    <dgm:pt modelId="{9027A682-996C-401B-9C40-A280ADA298E2}" type="parTrans" cxnId="{F75572E0-0241-4A4B-85BD-6FF30A51FEB9}">
      <dgm:prSet/>
      <dgm:spPr/>
      <dgm:t>
        <a:bodyPr/>
        <a:lstStyle/>
        <a:p>
          <a:endParaRPr lang="es-VE"/>
        </a:p>
      </dgm:t>
    </dgm:pt>
    <dgm:pt modelId="{C5FC24CF-F926-4749-B834-A91CF6B1DC9E}" type="sibTrans" cxnId="{F75572E0-0241-4A4B-85BD-6FF30A51FEB9}">
      <dgm:prSet/>
      <dgm:spPr/>
      <dgm:t>
        <a:bodyPr/>
        <a:lstStyle/>
        <a:p>
          <a:endParaRPr lang="es-VE"/>
        </a:p>
      </dgm:t>
    </dgm:pt>
    <dgm:pt modelId="{896ED868-370D-4B69-BDFE-CD29B38E0D83}">
      <dgm:prSet phldrT="[Text]"/>
      <dgm:spPr/>
      <dgm:t>
        <a:bodyPr/>
        <a:lstStyle/>
        <a:p>
          <a:r>
            <a:rPr lang="en-US" dirty="0" smtClean="0"/>
            <a:t>&lt;h3&gt;</a:t>
          </a:r>
          <a:endParaRPr lang="es-VE" dirty="0"/>
        </a:p>
      </dgm:t>
    </dgm:pt>
    <dgm:pt modelId="{C0FE0090-8820-4E28-9268-E4218818DD93}" type="parTrans" cxnId="{B6A2A62D-BD77-4671-B7B9-E7C7E94FBF05}">
      <dgm:prSet/>
      <dgm:spPr/>
    </dgm:pt>
    <dgm:pt modelId="{F05673B9-1B12-49C2-9395-657F4F8CD4A5}" type="sibTrans" cxnId="{B6A2A62D-BD77-4671-B7B9-E7C7E94FBF05}">
      <dgm:prSet/>
      <dgm:spPr/>
    </dgm:pt>
    <dgm:pt modelId="{51E97C3D-2E7E-4DFF-A1DD-AA9D5B0E5572}">
      <dgm:prSet phldrT="[Text]"/>
      <dgm:spPr/>
      <dgm:t>
        <a:bodyPr/>
        <a:lstStyle/>
        <a:p>
          <a:r>
            <a:rPr lang="en-US" dirty="0" smtClean="0"/>
            <a:t>&lt;div&gt;</a:t>
          </a:r>
          <a:endParaRPr lang="es-VE" dirty="0"/>
        </a:p>
      </dgm:t>
    </dgm:pt>
    <dgm:pt modelId="{81E0FF04-32A6-496E-94C0-F27B75246EEB}" type="parTrans" cxnId="{9FB2899F-9363-4B40-BC37-A0F85A012D91}">
      <dgm:prSet/>
      <dgm:spPr/>
    </dgm:pt>
    <dgm:pt modelId="{98B50309-97D0-40A6-9CA3-4A14E0837030}" type="sibTrans" cxnId="{9FB2899F-9363-4B40-BC37-A0F85A012D91}">
      <dgm:prSet/>
      <dgm:spPr/>
    </dgm:pt>
    <dgm:pt modelId="{F02E06B9-B717-4CAE-B18E-F467F82D124E}">
      <dgm:prSet/>
      <dgm:spPr/>
      <dgm:t>
        <a:bodyPr/>
        <a:lstStyle/>
        <a:p>
          <a:r>
            <a:rPr lang="en-US" dirty="0" smtClean="0"/>
            <a:t>&lt;</a:t>
          </a:r>
          <a:r>
            <a:rPr lang="en-US" dirty="0" err="1" smtClean="0"/>
            <a:t>Img</a:t>
          </a:r>
          <a:r>
            <a:rPr lang="en-US" dirty="0" smtClean="0"/>
            <a:t>&gt;</a:t>
          </a:r>
          <a:endParaRPr lang="es-VE" dirty="0"/>
        </a:p>
      </dgm:t>
    </dgm:pt>
    <dgm:pt modelId="{49600648-8428-47C8-B84B-5CD127BE3720}" type="parTrans" cxnId="{DA9EA942-66F0-45A2-A31C-95543E4485AB}">
      <dgm:prSet/>
      <dgm:spPr/>
    </dgm:pt>
    <dgm:pt modelId="{8EE852B5-C3C8-4A9E-8C24-2C70AE299065}" type="sibTrans" cxnId="{DA9EA942-66F0-45A2-A31C-95543E4485AB}">
      <dgm:prSet/>
      <dgm:spPr/>
    </dgm:pt>
    <dgm:pt modelId="{72CB93F3-6231-4166-8ECE-50CB2FE6FB07}">
      <dgm:prSet/>
      <dgm:spPr/>
      <dgm:t>
        <a:bodyPr/>
        <a:lstStyle/>
        <a:p>
          <a:r>
            <a:rPr lang="en-US" dirty="0" smtClean="0"/>
            <a:t>&lt;</a:t>
          </a:r>
          <a:r>
            <a:rPr lang="en-US" dirty="0" err="1" smtClean="0"/>
            <a:t>Img</a:t>
          </a:r>
          <a:r>
            <a:rPr lang="en-US" dirty="0" smtClean="0"/>
            <a:t>&gt;</a:t>
          </a:r>
          <a:endParaRPr lang="es-VE" dirty="0"/>
        </a:p>
      </dgm:t>
    </dgm:pt>
    <dgm:pt modelId="{B550F2C8-AABB-464D-BFC0-5C22D72C4CFA}" type="parTrans" cxnId="{0C8C9521-963F-441E-955E-C4E2F55450D6}">
      <dgm:prSet/>
      <dgm:spPr/>
    </dgm:pt>
    <dgm:pt modelId="{3B1CBD1C-20EB-4539-AEDC-ADB680F3CA81}" type="sibTrans" cxnId="{0C8C9521-963F-441E-955E-C4E2F55450D6}">
      <dgm:prSet/>
      <dgm:spPr/>
    </dgm:pt>
    <dgm:pt modelId="{C724687E-AC82-47CB-B673-79C6745DBF52}">
      <dgm:prSet/>
      <dgm:spPr/>
      <dgm:t>
        <a:bodyPr/>
        <a:lstStyle/>
        <a:p>
          <a:r>
            <a:rPr lang="en-US" dirty="0" smtClean="0"/>
            <a:t>&lt;</a:t>
          </a:r>
          <a:r>
            <a:rPr lang="en-US" dirty="0" err="1" smtClean="0"/>
            <a:t>Img</a:t>
          </a:r>
          <a:r>
            <a:rPr lang="en-US" dirty="0" smtClean="0"/>
            <a:t>&gt;</a:t>
          </a:r>
          <a:endParaRPr lang="es-VE" dirty="0"/>
        </a:p>
      </dgm:t>
    </dgm:pt>
    <dgm:pt modelId="{35E2FEF1-75B2-406F-8D2C-7574307A25EA}" type="parTrans" cxnId="{4AD6E212-22B4-4EB0-9318-2D208093BC23}">
      <dgm:prSet/>
      <dgm:spPr/>
    </dgm:pt>
    <dgm:pt modelId="{67AEDACA-8A16-4583-A32D-877187300647}" type="sibTrans" cxnId="{4AD6E212-22B4-4EB0-9318-2D208093BC23}">
      <dgm:prSet/>
      <dgm:spPr/>
    </dgm:pt>
    <dgm:pt modelId="{7BEB90EC-5A35-4A37-8922-529FF855C136}" type="pres">
      <dgm:prSet presAssocID="{CEA54E4B-4B94-4226-BA77-AA68DA8A63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VE"/>
        </a:p>
      </dgm:t>
    </dgm:pt>
    <dgm:pt modelId="{2FE6F937-1AAB-4F41-B6B5-3EBF338A3BDC}" type="pres">
      <dgm:prSet presAssocID="{A4DA2B7A-B5C4-4EC3-A9E0-E78A267A55D6}" presName="hierRoot1" presStyleCnt="0"/>
      <dgm:spPr/>
    </dgm:pt>
    <dgm:pt modelId="{B76A46D3-1B70-4152-8847-2E6ADA49D979}" type="pres">
      <dgm:prSet presAssocID="{A4DA2B7A-B5C4-4EC3-A9E0-E78A267A55D6}" presName="composite" presStyleCnt="0"/>
      <dgm:spPr/>
    </dgm:pt>
    <dgm:pt modelId="{18454581-C755-43C4-A837-396483A0AAAA}" type="pres">
      <dgm:prSet presAssocID="{A4DA2B7A-B5C4-4EC3-A9E0-E78A267A55D6}" presName="background" presStyleLbl="node0" presStyleIdx="0" presStyleCnt="1"/>
      <dgm:spPr/>
    </dgm:pt>
    <dgm:pt modelId="{74F707D4-8F07-4564-9E03-03C840E710FE}" type="pres">
      <dgm:prSet presAssocID="{A4DA2B7A-B5C4-4EC3-A9E0-E78A267A55D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587FB7E7-106A-40BE-84C0-E51DA8E9AC06}" type="pres">
      <dgm:prSet presAssocID="{A4DA2B7A-B5C4-4EC3-A9E0-E78A267A55D6}" presName="hierChild2" presStyleCnt="0"/>
      <dgm:spPr/>
    </dgm:pt>
    <dgm:pt modelId="{F9D83194-58CE-400A-87D1-D6C09B178209}" type="pres">
      <dgm:prSet presAssocID="{5B8FBBA9-CE57-4FF3-AD56-1EA1C1FBE9D5}" presName="Name10" presStyleLbl="parChTrans1D2" presStyleIdx="0" presStyleCnt="3"/>
      <dgm:spPr/>
      <dgm:t>
        <a:bodyPr/>
        <a:lstStyle/>
        <a:p>
          <a:endParaRPr lang="es-VE"/>
        </a:p>
      </dgm:t>
    </dgm:pt>
    <dgm:pt modelId="{2B376739-D6D7-456C-9431-C806DE323276}" type="pres">
      <dgm:prSet presAssocID="{8746DD58-8D77-442B-A6C5-AE1757D17411}" presName="hierRoot2" presStyleCnt="0"/>
      <dgm:spPr/>
    </dgm:pt>
    <dgm:pt modelId="{FC189462-32BF-4704-B160-6301A8A2C6AD}" type="pres">
      <dgm:prSet presAssocID="{8746DD58-8D77-442B-A6C5-AE1757D17411}" presName="composite2" presStyleCnt="0"/>
      <dgm:spPr/>
    </dgm:pt>
    <dgm:pt modelId="{A446FE71-65A3-4E26-8E81-328E09120D75}" type="pres">
      <dgm:prSet presAssocID="{8746DD58-8D77-442B-A6C5-AE1757D17411}" presName="background2" presStyleLbl="node2" presStyleIdx="0" presStyleCnt="3"/>
      <dgm:spPr/>
    </dgm:pt>
    <dgm:pt modelId="{61157A7B-1589-46CC-908F-41695E880AE6}" type="pres">
      <dgm:prSet presAssocID="{8746DD58-8D77-442B-A6C5-AE1757D1741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E103983-36C5-40CC-BDDB-706C5842B91A}" type="pres">
      <dgm:prSet presAssocID="{8746DD58-8D77-442B-A6C5-AE1757D17411}" presName="hierChild3" presStyleCnt="0"/>
      <dgm:spPr/>
    </dgm:pt>
    <dgm:pt modelId="{0D72439D-5441-419F-BE4B-0BAECE1DB8FB}" type="pres">
      <dgm:prSet presAssocID="{76A15BFA-37C9-4A61-8BD3-19D383C4D509}" presName="Name17" presStyleLbl="parChTrans1D3" presStyleIdx="0" presStyleCnt="3"/>
      <dgm:spPr/>
      <dgm:t>
        <a:bodyPr/>
        <a:lstStyle/>
        <a:p>
          <a:endParaRPr lang="es-VE"/>
        </a:p>
      </dgm:t>
    </dgm:pt>
    <dgm:pt modelId="{97312C34-2861-4076-803A-EC765F8F20DC}" type="pres">
      <dgm:prSet presAssocID="{31BB7400-42C1-4B2F-9F09-BFB0B90F0637}" presName="hierRoot3" presStyleCnt="0"/>
      <dgm:spPr/>
    </dgm:pt>
    <dgm:pt modelId="{49AD1C7F-6C00-4C0E-AC5E-71BAFB37057A}" type="pres">
      <dgm:prSet presAssocID="{31BB7400-42C1-4B2F-9F09-BFB0B90F0637}" presName="composite3" presStyleCnt="0"/>
      <dgm:spPr/>
    </dgm:pt>
    <dgm:pt modelId="{FB5A00E0-6BDA-444B-AC91-44E109BA5758}" type="pres">
      <dgm:prSet presAssocID="{31BB7400-42C1-4B2F-9F09-BFB0B90F0637}" presName="background3" presStyleLbl="node3" presStyleIdx="0" presStyleCnt="3"/>
      <dgm:spPr/>
    </dgm:pt>
    <dgm:pt modelId="{E3B25117-3504-4C4C-B2A9-4EA856BCD07B}" type="pres">
      <dgm:prSet presAssocID="{31BB7400-42C1-4B2F-9F09-BFB0B90F063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5628E00-45A3-4C5D-A856-7BB7E93E6E8E}" type="pres">
      <dgm:prSet presAssocID="{31BB7400-42C1-4B2F-9F09-BFB0B90F0637}" presName="hierChild4" presStyleCnt="0"/>
      <dgm:spPr/>
    </dgm:pt>
    <dgm:pt modelId="{B3C30FF3-A985-482A-99EF-D7A7963452C4}" type="pres">
      <dgm:prSet presAssocID="{D0BE4568-52FA-4E47-A50C-E2FEFF10C49B}" presName="Name10" presStyleLbl="parChTrans1D2" presStyleIdx="1" presStyleCnt="3"/>
      <dgm:spPr/>
      <dgm:t>
        <a:bodyPr/>
        <a:lstStyle/>
        <a:p>
          <a:endParaRPr lang="es-VE"/>
        </a:p>
      </dgm:t>
    </dgm:pt>
    <dgm:pt modelId="{A6DAB1A4-7520-4A2B-9520-E2BA60911370}" type="pres">
      <dgm:prSet presAssocID="{4260A6CA-042B-4024-9B74-BAC7B919F2F8}" presName="hierRoot2" presStyleCnt="0"/>
      <dgm:spPr/>
    </dgm:pt>
    <dgm:pt modelId="{956BC8B2-C35F-4734-8367-C5F98EA643D2}" type="pres">
      <dgm:prSet presAssocID="{4260A6CA-042B-4024-9B74-BAC7B919F2F8}" presName="composite2" presStyleCnt="0"/>
      <dgm:spPr/>
    </dgm:pt>
    <dgm:pt modelId="{55089ACC-E84D-4048-9785-B046B4ED67C9}" type="pres">
      <dgm:prSet presAssocID="{4260A6CA-042B-4024-9B74-BAC7B919F2F8}" presName="background2" presStyleLbl="node2" presStyleIdx="1" presStyleCnt="3"/>
      <dgm:spPr/>
    </dgm:pt>
    <dgm:pt modelId="{05034697-C32E-40EF-BDA2-CA96D7F17806}" type="pres">
      <dgm:prSet presAssocID="{4260A6CA-042B-4024-9B74-BAC7B919F2F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8F66AE9F-32B3-4633-8BCE-4F9E5BC23B04}" type="pres">
      <dgm:prSet presAssocID="{4260A6CA-042B-4024-9B74-BAC7B919F2F8}" presName="hierChild3" presStyleCnt="0"/>
      <dgm:spPr/>
    </dgm:pt>
    <dgm:pt modelId="{648F76B2-F979-4690-92E1-F14EB2C3E5B3}" type="pres">
      <dgm:prSet presAssocID="{81E0FF04-32A6-496E-94C0-F27B75246EEB}" presName="Name17" presStyleLbl="parChTrans1D3" presStyleIdx="1" presStyleCnt="3"/>
      <dgm:spPr/>
    </dgm:pt>
    <dgm:pt modelId="{0190AF57-3538-40AC-AEC5-5D3A65DA31D5}" type="pres">
      <dgm:prSet presAssocID="{51E97C3D-2E7E-4DFF-A1DD-AA9D5B0E5572}" presName="hierRoot3" presStyleCnt="0"/>
      <dgm:spPr/>
    </dgm:pt>
    <dgm:pt modelId="{B1307EB8-469F-439E-ABD5-D76EED2E60B4}" type="pres">
      <dgm:prSet presAssocID="{51E97C3D-2E7E-4DFF-A1DD-AA9D5B0E5572}" presName="composite3" presStyleCnt="0"/>
      <dgm:spPr/>
    </dgm:pt>
    <dgm:pt modelId="{190FE961-7E19-4687-97C9-2A9CE1132D7C}" type="pres">
      <dgm:prSet presAssocID="{51E97C3D-2E7E-4DFF-A1DD-AA9D5B0E5572}" presName="background3" presStyleLbl="node3" presStyleIdx="1" presStyleCnt="3"/>
      <dgm:spPr/>
    </dgm:pt>
    <dgm:pt modelId="{58FA672D-2FF0-4130-8965-C0529DE4AB85}" type="pres">
      <dgm:prSet presAssocID="{51E97C3D-2E7E-4DFF-A1DD-AA9D5B0E557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5B4E1B6B-4082-49B4-86B6-A70D16B73980}" type="pres">
      <dgm:prSet presAssocID="{51E97C3D-2E7E-4DFF-A1DD-AA9D5B0E5572}" presName="hierChild4" presStyleCnt="0"/>
      <dgm:spPr/>
    </dgm:pt>
    <dgm:pt modelId="{8EFA001C-5FD9-4FB3-A0B5-D3478F8E3C18}" type="pres">
      <dgm:prSet presAssocID="{49600648-8428-47C8-B84B-5CD127BE3720}" presName="Name23" presStyleLbl="parChTrans1D4" presStyleIdx="0" presStyleCnt="5"/>
      <dgm:spPr/>
    </dgm:pt>
    <dgm:pt modelId="{C799F1C5-CC91-4220-BB5E-3E3EF0AAF5C4}" type="pres">
      <dgm:prSet presAssocID="{F02E06B9-B717-4CAE-B18E-F467F82D124E}" presName="hierRoot4" presStyleCnt="0"/>
      <dgm:spPr/>
    </dgm:pt>
    <dgm:pt modelId="{5C715AD4-F301-430B-881A-C01369F1696C}" type="pres">
      <dgm:prSet presAssocID="{F02E06B9-B717-4CAE-B18E-F467F82D124E}" presName="composite4" presStyleCnt="0"/>
      <dgm:spPr/>
    </dgm:pt>
    <dgm:pt modelId="{2E559A40-73C8-42D7-9C4E-D3B906E87D68}" type="pres">
      <dgm:prSet presAssocID="{F02E06B9-B717-4CAE-B18E-F467F82D124E}" presName="background4" presStyleLbl="node4" presStyleIdx="0" presStyleCnt="5"/>
      <dgm:spPr/>
    </dgm:pt>
    <dgm:pt modelId="{296B45B1-B4A4-495C-860F-5583AD5B45B5}" type="pres">
      <dgm:prSet presAssocID="{F02E06B9-B717-4CAE-B18E-F467F82D124E}" presName="text4" presStyleLbl="fgAcc4" presStyleIdx="0" presStyleCnt="5">
        <dgm:presLayoutVars>
          <dgm:chPref val="3"/>
        </dgm:presLayoutVars>
      </dgm:prSet>
      <dgm:spPr/>
    </dgm:pt>
    <dgm:pt modelId="{959CC419-BC3F-4061-A445-089A7ADBA364}" type="pres">
      <dgm:prSet presAssocID="{F02E06B9-B717-4CAE-B18E-F467F82D124E}" presName="hierChild5" presStyleCnt="0"/>
      <dgm:spPr/>
    </dgm:pt>
    <dgm:pt modelId="{1C05F696-A813-4D34-A108-8402511F2F43}" type="pres">
      <dgm:prSet presAssocID="{B550F2C8-AABB-464D-BFC0-5C22D72C4CFA}" presName="Name23" presStyleLbl="parChTrans1D4" presStyleIdx="1" presStyleCnt="5"/>
      <dgm:spPr/>
    </dgm:pt>
    <dgm:pt modelId="{689F1328-94CE-45DD-B459-5FE819CE78C9}" type="pres">
      <dgm:prSet presAssocID="{72CB93F3-6231-4166-8ECE-50CB2FE6FB07}" presName="hierRoot4" presStyleCnt="0"/>
      <dgm:spPr/>
    </dgm:pt>
    <dgm:pt modelId="{5986D98F-4917-4BC3-954F-B87A58EBAC7C}" type="pres">
      <dgm:prSet presAssocID="{72CB93F3-6231-4166-8ECE-50CB2FE6FB07}" presName="composite4" presStyleCnt="0"/>
      <dgm:spPr/>
    </dgm:pt>
    <dgm:pt modelId="{B818C6CE-3013-48D3-A9A2-435573B8CFD7}" type="pres">
      <dgm:prSet presAssocID="{72CB93F3-6231-4166-8ECE-50CB2FE6FB07}" presName="background4" presStyleLbl="node4" presStyleIdx="1" presStyleCnt="5"/>
      <dgm:spPr/>
    </dgm:pt>
    <dgm:pt modelId="{A9D9C183-DC5B-45E1-BBBB-FF57ED469049}" type="pres">
      <dgm:prSet presAssocID="{72CB93F3-6231-4166-8ECE-50CB2FE6FB07}" presName="text4" presStyleLbl="fgAcc4" presStyleIdx="1" presStyleCnt="5">
        <dgm:presLayoutVars>
          <dgm:chPref val="3"/>
        </dgm:presLayoutVars>
      </dgm:prSet>
      <dgm:spPr/>
    </dgm:pt>
    <dgm:pt modelId="{928ECD28-4820-46BB-9088-0D63B3B2E38B}" type="pres">
      <dgm:prSet presAssocID="{72CB93F3-6231-4166-8ECE-50CB2FE6FB07}" presName="hierChild5" presStyleCnt="0"/>
      <dgm:spPr/>
    </dgm:pt>
    <dgm:pt modelId="{017815E5-F3CF-417F-AD9C-A4E75E6D232E}" type="pres">
      <dgm:prSet presAssocID="{35E2FEF1-75B2-406F-8D2C-7574307A25EA}" presName="Name23" presStyleLbl="parChTrans1D4" presStyleIdx="2" presStyleCnt="5"/>
      <dgm:spPr/>
    </dgm:pt>
    <dgm:pt modelId="{4021B419-8C67-401E-B7F7-A7D62A121D8C}" type="pres">
      <dgm:prSet presAssocID="{C724687E-AC82-47CB-B673-79C6745DBF52}" presName="hierRoot4" presStyleCnt="0"/>
      <dgm:spPr/>
    </dgm:pt>
    <dgm:pt modelId="{63B13AA2-44DF-45F4-949C-226BF3989B97}" type="pres">
      <dgm:prSet presAssocID="{C724687E-AC82-47CB-B673-79C6745DBF52}" presName="composite4" presStyleCnt="0"/>
      <dgm:spPr/>
    </dgm:pt>
    <dgm:pt modelId="{783701F6-4654-415B-A4EE-749F14AAAE9C}" type="pres">
      <dgm:prSet presAssocID="{C724687E-AC82-47CB-B673-79C6745DBF52}" presName="background4" presStyleLbl="node4" presStyleIdx="2" presStyleCnt="5"/>
      <dgm:spPr/>
    </dgm:pt>
    <dgm:pt modelId="{6AADC55E-6450-47EE-A52A-F773702122D0}" type="pres">
      <dgm:prSet presAssocID="{C724687E-AC82-47CB-B673-79C6745DBF52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B7372732-DBAC-4F8D-AEC3-A25B58973F81}" type="pres">
      <dgm:prSet presAssocID="{C724687E-AC82-47CB-B673-79C6745DBF52}" presName="hierChild5" presStyleCnt="0"/>
      <dgm:spPr/>
    </dgm:pt>
    <dgm:pt modelId="{63A01E08-0C89-433A-99F2-ECB00661912D}" type="pres">
      <dgm:prSet presAssocID="{0CD47C00-F6A5-421D-BFF4-422B33FD4A93}" presName="Name17" presStyleLbl="parChTrans1D3" presStyleIdx="2" presStyleCnt="3"/>
      <dgm:spPr/>
      <dgm:t>
        <a:bodyPr/>
        <a:lstStyle/>
        <a:p>
          <a:endParaRPr lang="es-VE"/>
        </a:p>
      </dgm:t>
    </dgm:pt>
    <dgm:pt modelId="{7214D516-FD26-4FF2-8A6A-8B0DF7EB54A8}" type="pres">
      <dgm:prSet presAssocID="{66D21F12-01B7-433A-9937-2F60EB1350C3}" presName="hierRoot3" presStyleCnt="0"/>
      <dgm:spPr/>
    </dgm:pt>
    <dgm:pt modelId="{D3D6395F-C940-46C0-882D-562DE8A32AF5}" type="pres">
      <dgm:prSet presAssocID="{66D21F12-01B7-433A-9937-2F60EB1350C3}" presName="composite3" presStyleCnt="0"/>
      <dgm:spPr/>
    </dgm:pt>
    <dgm:pt modelId="{CB2B74C0-D4C5-452B-B5A1-2311E5118A49}" type="pres">
      <dgm:prSet presAssocID="{66D21F12-01B7-433A-9937-2F60EB1350C3}" presName="background3" presStyleLbl="node3" presStyleIdx="2" presStyleCnt="3"/>
      <dgm:spPr/>
    </dgm:pt>
    <dgm:pt modelId="{33B6F37C-3D01-43D0-B82E-D54C09784F7F}" type="pres">
      <dgm:prSet presAssocID="{66D21F12-01B7-433A-9937-2F60EB1350C3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20B216A6-DC77-4263-A323-3D91CCC5034F}" type="pres">
      <dgm:prSet presAssocID="{66D21F12-01B7-433A-9937-2F60EB1350C3}" presName="hierChild4" presStyleCnt="0"/>
      <dgm:spPr/>
    </dgm:pt>
    <dgm:pt modelId="{F0FAAEDC-94CD-4CB0-BCEC-706166CC3842}" type="pres">
      <dgm:prSet presAssocID="{C0FE0090-8820-4E28-9268-E4218818DD93}" presName="Name23" presStyleLbl="parChTrans1D4" presStyleIdx="3" presStyleCnt="5"/>
      <dgm:spPr/>
    </dgm:pt>
    <dgm:pt modelId="{E48DDF85-3F24-413C-B760-2A3E60654442}" type="pres">
      <dgm:prSet presAssocID="{896ED868-370D-4B69-BDFE-CD29B38E0D83}" presName="hierRoot4" presStyleCnt="0"/>
      <dgm:spPr/>
    </dgm:pt>
    <dgm:pt modelId="{77B3D66B-9244-4C60-B591-F0A41B2DA844}" type="pres">
      <dgm:prSet presAssocID="{896ED868-370D-4B69-BDFE-CD29B38E0D83}" presName="composite4" presStyleCnt="0"/>
      <dgm:spPr/>
    </dgm:pt>
    <dgm:pt modelId="{519DCB67-8EAE-4CDF-B614-B10ED6476427}" type="pres">
      <dgm:prSet presAssocID="{896ED868-370D-4B69-BDFE-CD29B38E0D83}" presName="background4" presStyleLbl="node4" presStyleIdx="3" presStyleCnt="5"/>
      <dgm:spPr/>
    </dgm:pt>
    <dgm:pt modelId="{94C5EF63-2E70-45F6-8ACD-1C127FD75572}" type="pres">
      <dgm:prSet presAssocID="{896ED868-370D-4B69-BDFE-CD29B38E0D83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B931D6BA-C6AF-4B61-875D-C1AB93625141}" type="pres">
      <dgm:prSet presAssocID="{896ED868-370D-4B69-BDFE-CD29B38E0D83}" presName="hierChild5" presStyleCnt="0"/>
      <dgm:spPr/>
    </dgm:pt>
    <dgm:pt modelId="{635C4E00-04A3-4097-AD08-600A26788684}" type="pres">
      <dgm:prSet presAssocID="{9027A682-996C-401B-9C40-A280ADA298E2}" presName="Name23" presStyleLbl="parChTrans1D4" presStyleIdx="4" presStyleCnt="5"/>
      <dgm:spPr/>
      <dgm:t>
        <a:bodyPr/>
        <a:lstStyle/>
        <a:p>
          <a:endParaRPr lang="es-VE"/>
        </a:p>
      </dgm:t>
    </dgm:pt>
    <dgm:pt modelId="{9AE99393-4FBD-4986-8F55-159791234485}" type="pres">
      <dgm:prSet presAssocID="{C5782AEA-AADF-458A-9B1C-DBFE9A82ED6B}" presName="hierRoot4" presStyleCnt="0"/>
      <dgm:spPr/>
    </dgm:pt>
    <dgm:pt modelId="{F3EF14DE-F4BC-46E9-8DEF-B7B029E367E8}" type="pres">
      <dgm:prSet presAssocID="{C5782AEA-AADF-458A-9B1C-DBFE9A82ED6B}" presName="composite4" presStyleCnt="0"/>
      <dgm:spPr/>
    </dgm:pt>
    <dgm:pt modelId="{C71BDF3B-5D4E-46AA-877F-97DCB0D08481}" type="pres">
      <dgm:prSet presAssocID="{C5782AEA-AADF-458A-9B1C-DBFE9A82ED6B}" presName="background4" presStyleLbl="node4" presStyleIdx="4" presStyleCnt="5"/>
      <dgm:spPr/>
    </dgm:pt>
    <dgm:pt modelId="{7DD3D203-3113-45FA-B9EC-4BD7687D61F5}" type="pres">
      <dgm:prSet presAssocID="{C5782AEA-AADF-458A-9B1C-DBFE9A82ED6B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15779C4E-8904-4ABD-B11E-11C1C4D1F8E8}" type="pres">
      <dgm:prSet presAssocID="{C5782AEA-AADF-458A-9B1C-DBFE9A82ED6B}" presName="hierChild5" presStyleCnt="0"/>
      <dgm:spPr/>
    </dgm:pt>
    <dgm:pt modelId="{592F2EE0-74C4-4A83-BDB1-1B8E204C7A95}" type="pres">
      <dgm:prSet presAssocID="{5A2BF98A-1E48-4CFA-AEC9-2F8DD8CA9502}" presName="Name10" presStyleLbl="parChTrans1D2" presStyleIdx="2" presStyleCnt="3"/>
      <dgm:spPr/>
      <dgm:t>
        <a:bodyPr/>
        <a:lstStyle/>
        <a:p>
          <a:endParaRPr lang="es-VE"/>
        </a:p>
      </dgm:t>
    </dgm:pt>
    <dgm:pt modelId="{33E43B73-3238-4427-820D-34CD36A7C5FD}" type="pres">
      <dgm:prSet presAssocID="{633C39FC-0517-4700-BA12-C648DD57699C}" presName="hierRoot2" presStyleCnt="0"/>
      <dgm:spPr/>
    </dgm:pt>
    <dgm:pt modelId="{C25527B4-113D-4CD9-8570-3B5046812FF7}" type="pres">
      <dgm:prSet presAssocID="{633C39FC-0517-4700-BA12-C648DD57699C}" presName="composite2" presStyleCnt="0"/>
      <dgm:spPr/>
    </dgm:pt>
    <dgm:pt modelId="{C20FA5AA-E3B8-4E4C-9DA8-A162F82DE27D}" type="pres">
      <dgm:prSet presAssocID="{633C39FC-0517-4700-BA12-C648DD57699C}" presName="background2" presStyleLbl="node2" presStyleIdx="2" presStyleCnt="3"/>
      <dgm:spPr/>
    </dgm:pt>
    <dgm:pt modelId="{688F7901-99AE-4F03-9812-FD7EF08AA83A}" type="pres">
      <dgm:prSet presAssocID="{633C39FC-0517-4700-BA12-C648DD57699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968B2A77-3888-4E11-8896-3DE355CB546A}" type="pres">
      <dgm:prSet presAssocID="{633C39FC-0517-4700-BA12-C648DD57699C}" presName="hierChild3" presStyleCnt="0"/>
      <dgm:spPr/>
    </dgm:pt>
  </dgm:ptLst>
  <dgm:cxnLst>
    <dgm:cxn modelId="{7EF0442E-7368-4F0B-BE93-BD850E0AB800}" type="presOf" srcId="{31BB7400-42C1-4B2F-9F09-BFB0B90F0637}" destId="{E3B25117-3504-4C4C-B2A9-4EA856BCD07B}" srcOrd="0" destOrd="0" presId="urn:microsoft.com/office/officeart/2005/8/layout/hierarchy1"/>
    <dgm:cxn modelId="{1C742D23-14CA-4CBB-A5EE-75937DD49472}" srcId="{A4DA2B7A-B5C4-4EC3-A9E0-E78A267A55D6}" destId="{4260A6CA-042B-4024-9B74-BAC7B919F2F8}" srcOrd="1" destOrd="0" parTransId="{D0BE4568-52FA-4E47-A50C-E2FEFF10C49B}" sibTransId="{DAC310EC-6444-456C-ADF5-58A2065BA1C6}"/>
    <dgm:cxn modelId="{4AD6E212-22B4-4EB0-9318-2D208093BC23}" srcId="{51E97C3D-2E7E-4DFF-A1DD-AA9D5B0E5572}" destId="{C724687E-AC82-47CB-B673-79C6745DBF52}" srcOrd="2" destOrd="0" parTransId="{35E2FEF1-75B2-406F-8D2C-7574307A25EA}" sibTransId="{67AEDACA-8A16-4583-A32D-877187300647}"/>
    <dgm:cxn modelId="{DF10E4AE-86ED-4977-89F2-5EF5DE16A0CD}" type="presOf" srcId="{49600648-8428-47C8-B84B-5CD127BE3720}" destId="{8EFA001C-5FD9-4FB3-A0B5-D3478F8E3C18}" srcOrd="0" destOrd="0" presId="urn:microsoft.com/office/officeart/2005/8/layout/hierarchy1"/>
    <dgm:cxn modelId="{748D1D6A-BEFB-4272-B221-75B4C37CC583}" type="presOf" srcId="{CEA54E4B-4B94-4226-BA77-AA68DA8A6333}" destId="{7BEB90EC-5A35-4A37-8922-529FF855C136}" srcOrd="0" destOrd="0" presId="urn:microsoft.com/office/officeart/2005/8/layout/hierarchy1"/>
    <dgm:cxn modelId="{8214F8EC-B5D4-4AF4-925B-A8E49E352E42}" type="presOf" srcId="{A4DA2B7A-B5C4-4EC3-A9E0-E78A267A55D6}" destId="{74F707D4-8F07-4564-9E03-03C840E710FE}" srcOrd="0" destOrd="0" presId="urn:microsoft.com/office/officeart/2005/8/layout/hierarchy1"/>
    <dgm:cxn modelId="{57BF40A3-6D45-4696-B11C-5ABA32952DC7}" type="presOf" srcId="{896ED868-370D-4B69-BDFE-CD29B38E0D83}" destId="{94C5EF63-2E70-45F6-8ACD-1C127FD75572}" srcOrd="0" destOrd="0" presId="urn:microsoft.com/office/officeart/2005/8/layout/hierarchy1"/>
    <dgm:cxn modelId="{5E74F7AD-0013-428B-9F35-26771D0D0857}" type="presOf" srcId="{D0BE4568-52FA-4E47-A50C-E2FEFF10C49B}" destId="{B3C30FF3-A985-482A-99EF-D7A7963452C4}" srcOrd="0" destOrd="0" presId="urn:microsoft.com/office/officeart/2005/8/layout/hierarchy1"/>
    <dgm:cxn modelId="{DAAEA20B-F407-4578-9CB0-4CE2E7D8F511}" type="presOf" srcId="{76A15BFA-37C9-4A61-8BD3-19D383C4D509}" destId="{0D72439D-5441-419F-BE4B-0BAECE1DB8FB}" srcOrd="0" destOrd="0" presId="urn:microsoft.com/office/officeart/2005/8/layout/hierarchy1"/>
    <dgm:cxn modelId="{DCDD0C94-F53B-41F0-83D1-C2F11CC8A2F0}" srcId="{A4DA2B7A-B5C4-4EC3-A9E0-E78A267A55D6}" destId="{633C39FC-0517-4700-BA12-C648DD57699C}" srcOrd="2" destOrd="0" parTransId="{5A2BF98A-1E48-4CFA-AEC9-2F8DD8CA9502}" sibTransId="{2123CB50-B3E4-4AE5-9C48-B6894F06BECB}"/>
    <dgm:cxn modelId="{DA9EA942-66F0-45A2-A31C-95543E4485AB}" srcId="{51E97C3D-2E7E-4DFF-A1DD-AA9D5B0E5572}" destId="{F02E06B9-B717-4CAE-B18E-F467F82D124E}" srcOrd="0" destOrd="0" parTransId="{49600648-8428-47C8-B84B-5CD127BE3720}" sibTransId="{8EE852B5-C3C8-4A9E-8C24-2C70AE299065}"/>
    <dgm:cxn modelId="{76459E38-8055-45AF-ADC5-26AF850EE8F0}" srcId="{4260A6CA-042B-4024-9B74-BAC7B919F2F8}" destId="{66D21F12-01B7-433A-9937-2F60EB1350C3}" srcOrd="1" destOrd="0" parTransId="{0CD47C00-F6A5-421D-BFF4-422B33FD4A93}" sibTransId="{E0B57B2F-4060-400C-A1F1-171836D70AF0}"/>
    <dgm:cxn modelId="{359E2D1B-3A0C-4FA6-B908-14F8599AC106}" type="presOf" srcId="{F02E06B9-B717-4CAE-B18E-F467F82D124E}" destId="{296B45B1-B4A4-495C-860F-5583AD5B45B5}" srcOrd="0" destOrd="0" presId="urn:microsoft.com/office/officeart/2005/8/layout/hierarchy1"/>
    <dgm:cxn modelId="{7473F6D9-5D51-45D5-97FA-F55B6640A6EC}" type="presOf" srcId="{5B8FBBA9-CE57-4FF3-AD56-1EA1C1FBE9D5}" destId="{F9D83194-58CE-400A-87D1-D6C09B178209}" srcOrd="0" destOrd="0" presId="urn:microsoft.com/office/officeart/2005/8/layout/hierarchy1"/>
    <dgm:cxn modelId="{97BA25AF-2B97-40A7-8ACF-1A89E83F69C7}" type="presOf" srcId="{8746DD58-8D77-442B-A6C5-AE1757D17411}" destId="{61157A7B-1589-46CC-908F-41695E880AE6}" srcOrd="0" destOrd="0" presId="urn:microsoft.com/office/officeart/2005/8/layout/hierarchy1"/>
    <dgm:cxn modelId="{5F6FD8ED-D071-4A2C-B45C-300C227853F6}" type="presOf" srcId="{5A2BF98A-1E48-4CFA-AEC9-2F8DD8CA9502}" destId="{592F2EE0-74C4-4A83-BDB1-1B8E204C7A95}" srcOrd="0" destOrd="0" presId="urn:microsoft.com/office/officeart/2005/8/layout/hierarchy1"/>
    <dgm:cxn modelId="{62C2859A-A624-49BE-9609-22783B494AC3}" type="presOf" srcId="{66D21F12-01B7-433A-9937-2F60EB1350C3}" destId="{33B6F37C-3D01-43D0-B82E-D54C09784F7F}" srcOrd="0" destOrd="0" presId="urn:microsoft.com/office/officeart/2005/8/layout/hierarchy1"/>
    <dgm:cxn modelId="{0C8C9521-963F-441E-955E-C4E2F55450D6}" srcId="{51E97C3D-2E7E-4DFF-A1DD-AA9D5B0E5572}" destId="{72CB93F3-6231-4166-8ECE-50CB2FE6FB07}" srcOrd="1" destOrd="0" parTransId="{B550F2C8-AABB-464D-BFC0-5C22D72C4CFA}" sibTransId="{3B1CBD1C-20EB-4539-AEDC-ADB680F3CA81}"/>
    <dgm:cxn modelId="{F129A919-8498-41C6-9FC2-81018D495DEA}" srcId="{A4DA2B7A-B5C4-4EC3-A9E0-E78A267A55D6}" destId="{8746DD58-8D77-442B-A6C5-AE1757D17411}" srcOrd="0" destOrd="0" parTransId="{5B8FBBA9-CE57-4FF3-AD56-1EA1C1FBE9D5}" sibTransId="{AE955E73-9166-4A7A-8FD9-0109BB1DBE12}"/>
    <dgm:cxn modelId="{F75572E0-0241-4A4B-85BD-6FF30A51FEB9}" srcId="{66D21F12-01B7-433A-9937-2F60EB1350C3}" destId="{C5782AEA-AADF-458A-9B1C-DBFE9A82ED6B}" srcOrd="1" destOrd="0" parTransId="{9027A682-996C-401B-9C40-A280ADA298E2}" sibTransId="{C5FC24CF-F926-4749-B834-A91CF6B1DC9E}"/>
    <dgm:cxn modelId="{B34F6DFB-027F-4ECA-81E6-DEF9FCC3F5B9}" type="presOf" srcId="{51E97C3D-2E7E-4DFF-A1DD-AA9D5B0E5572}" destId="{58FA672D-2FF0-4130-8965-C0529DE4AB85}" srcOrd="0" destOrd="0" presId="urn:microsoft.com/office/officeart/2005/8/layout/hierarchy1"/>
    <dgm:cxn modelId="{0E3038D4-E10B-4B1C-AAE0-CB1C796B50BB}" type="presOf" srcId="{81E0FF04-32A6-496E-94C0-F27B75246EEB}" destId="{648F76B2-F979-4690-92E1-F14EB2C3E5B3}" srcOrd="0" destOrd="0" presId="urn:microsoft.com/office/officeart/2005/8/layout/hierarchy1"/>
    <dgm:cxn modelId="{563A3523-3AFE-4717-A503-16CB8C2C2360}" type="presOf" srcId="{72CB93F3-6231-4166-8ECE-50CB2FE6FB07}" destId="{A9D9C183-DC5B-45E1-BBBB-FF57ED469049}" srcOrd="0" destOrd="0" presId="urn:microsoft.com/office/officeart/2005/8/layout/hierarchy1"/>
    <dgm:cxn modelId="{58D7D512-F7AA-4CB4-B4FA-1B657DA40493}" srcId="{CEA54E4B-4B94-4226-BA77-AA68DA8A6333}" destId="{A4DA2B7A-B5C4-4EC3-A9E0-E78A267A55D6}" srcOrd="0" destOrd="0" parTransId="{894016ED-4549-4307-BF64-04C4A9B0B473}" sibTransId="{9F850F2C-466D-4ED4-8D11-7252D0BD9BFB}"/>
    <dgm:cxn modelId="{4A2280A7-0759-40CF-979C-D5ADD9D52C1E}" type="presOf" srcId="{633C39FC-0517-4700-BA12-C648DD57699C}" destId="{688F7901-99AE-4F03-9812-FD7EF08AA83A}" srcOrd="0" destOrd="0" presId="urn:microsoft.com/office/officeart/2005/8/layout/hierarchy1"/>
    <dgm:cxn modelId="{188A185D-6BD2-452C-A4EA-2770A4AF69D4}" type="presOf" srcId="{35E2FEF1-75B2-406F-8D2C-7574307A25EA}" destId="{017815E5-F3CF-417F-AD9C-A4E75E6D232E}" srcOrd="0" destOrd="0" presId="urn:microsoft.com/office/officeart/2005/8/layout/hierarchy1"/>
    <dgm:cxn modelId="{9C736ACA-10D4-4759-AFCB-A0BDAC017163}" type="presOf" srcId="{0CD47C00-F6A5-421D-BFF4-422B33FD4A93}" destId="{63A01E08-0C89-433A-99F2-ECB00661912D}" srcOrd="0" destOrd="0" presId="urn:microsoft.com/office/officeart/2005/8/layout/hierarchy1"/>
    <dgm:cxn modelId="{8AF35E07-6F76-42D7-9B35-8E225E8407D0}" type="presOf" srcId="{C5782AEA-AADF-458A-9B1C-DBFE9A82ED6B}" destId="{7DD3D203-3113-45FA-B9EC-4BD7687D61F5}" srcOrd="0" destOrd="0" presId="urn:microsoft.com/office/officeart/2005/8/layout/hierarchy1"/>
    <dgm:cxn modelId="{A835942F-0ED7-49EC-8435-053E5EB4BCCC}" type="presOf" srcId="{C724687E-AC82-47CB-B673-79C6745DBF52}" destId="{6AADC55E-6450-47EE-A52A-F773702122D0}" srcOrd="0" destOrd="0" presId="urn:microsoft.com/office/officeart/2005/8/layout/hierarchy1"/>
    <dgm:cxn modelId="{70C7702E-BCB9-4965-8F47-E7FE58589526}" type="presOf" srcId="{B550F2C8-AABB-464D-BFC0-5C22D72C4CFA}" destId="{1C05F696-A813-4D34-A108-8402511F2F43}" srcOrd="0" destOrd="0" presId="urn:microsoft.com/office/officeart/2005/8/layout/hierarchy1"/>
    <dgm:cxn modelId="{B8D09826-65AF-4445-9E43-810E5021B6A9}" srcId="{8746DD58-8D77-442B-A6C5-AE1757D17411}" destId="{31BB7400-42C1-4B2F-9F09-BFB0B90F0637}" srcOrd="0" destOrd="0" parTransId="{76A15BFA-37C9-4A61-8BD3-19D383C4D509}" sibTransId="{A43E78A2-5E45-4061-AEBB-B4E931FF0B42}"/>
    <dgm:cxn modelId="{7FFB5731-0439-43F8-936A-99C68F0BE05F}" type="presOf" srcId="{9027A682-996C-401B-9C40-A280ADA298E2}" destId="{635C4E00-04A3-4097-AD08-600A26788684}" srcOrd="0" destOrd="0" presId="urn:microsoft.com/office/officeart/2005/8/layout/hierarchy1"/>
    <dgm:cxn modelId="{9FB2899F-9363-4B40-BC37-A0F85A012D91}" srcId="{4260A6CA-042B-4024-9B74-BAC7B919F2F8}" destId="{51E97C3D-2E7E-4DFF-A1DD-AA9D5B0E5572}" srcOrd="0" destOrd="0" parTransId="{81E0FF04-32A6-496E-94C0-F27B75246EEB}" sibTransId="{98B50309-97D0-40A6-9CA3-4A14E0837030}"/>
    <dgm:cxn modelId="{F82569E5-15B7-4205-A5BB-4B8CAC1D0DBF}" type="presOf" srcId="{4260A6CA-042B-4024-9B74-BAC7B919F2F8}" destId="{05034697-C32E-40EF-BDA2-CA96D7F17806}" srcOrd="0" destOrd="0" presId="urn:microsoft.com/office/officeart/2005/8/layout/hierarchy1"/>
    <dgm:cxn modelId="{EE9C119E-F41A-44DC-AC73-3643082FC250}" type="presOf" srcId="{C0FE0090-8820-4E28-9268-E4218818DD93}" destId="{F0FAAEDC-94CD-4CB0-BCEC-706166CC3842}" srcOrd="0" destOrd="0" presId="urn:microsoft.com/office/officeart/2005/8/layout/hierarchy1"/>
    <dgm:cxn modelId="{B6A2A62D-BD77-4671-B7B9-E7C7E94FBF05}" srcId="{66D21F12-01B7-433A-9937-2F60EB1350C3}" destId="{896ED868-370D-4B69-BDFE-CD29B38E0D83}" srcOrd="0" destOrd="0" parTransId="{C0FE0090-8820-4E28-9268-E4218818DD93}" sibTransId="{F05673B9-1B12-49C2-9395-657F4F8CD4A5}"/>
    <dgm:cxn modelId="{D1E59970-A67C-479C-92B9-CAF18D737D7D}" type="presParOf" srcId="{7BEB90EC-5A35-4A37-8922-529FF855C136}" destId="{2FE6F937-1AAB-4F41-B6B5-3EBF338A3BDC}" srcOrd="0" destOrd="0" presId="urn:microsoft.com/office/officeart/2005/8/layout/hierarchy1"/>
    <dgm:cxn modelId="{4D4D2D8C-C017-4F84-B19F-96D76261B01D}" type="presParOf" srcId="{2FE6F937-1AAB-4F41-B6B5-3EBF338A3BDC}" destId="{B76A46D3-1B70-4152-8847-2E6ADA49D979}" srcOrd="0" destOrd="0" presId="urn:microsoft.com/office/officeart/2005/8/layout/hierarchy1"/>
    <dgm:cxn modelId="{B05DCD98-021B-4996-B28A-ADDF343A9242}" type="presParOf" srcId="{B76A46D3-1B70-4152-8847-2E6ADA49D979}" destId="{18454581-C755-43C4-A837-396483A0AAAA}" srcOrd="0" destOrd="0" presId="urn:microsoft.com/office/officeart/2005/8/layout/hierarchy1"/>
    <dgm:cxn modelId="{AB16FE67-B0FA-4A3C-9C28-750C2316E979}" type="presParOf" srcId="{B76A46D3-1B70-4152-8847-2E6ADA49D979}" destId="{74F707D4-8F07-4564-9E03-03C840E710FE}" srcOrd="1" destOrd="0" presId="urn:microsoft.com/office/officeart/2005/8/layout/hierarchy1"/>
    <dgm:cxn modelId="{CDBB7417-D656-4F91-98D5-A2CD4EFB5714}" type="presParOf" srcId="{2FE6F937-1AAB-4F41-B6B5-3EBF338A3BDC}" destId="{587FB7E7-106A-40BE-84C0-E51DA8E9AC06}" srcOrd="1" destOrd="0" presId="urn:microsoft.com/office/officeart/2005/8/layout/hierarchy1"/>
    <dgm:cxn modelId="{0DD75006-75A8-4C38-BFDF-4602506C5373}" type="presParOf" srcId="{587FB7E7-106A-40BE-84C0-E51DA8E9AC06}" destId="{F9D83194-58CE-400A-87D1-D6C09B178209}" srcOrd="0" destOrd="0" presId="urn:microsoft.com/office/officeart/2005/8/layout/hierarchy1"/>
    <dgm:cxn modelId="{24630462-1CA5-4368-866E-7AB2A06EB61F}" type="presParOf" srcId="{587FB7E7-106A-40BE-84C0-E51DA8E9AC06}" destId="{2B376739-D6D7-456C-9431-C806DE323276}" srcOrd="1" destOrd="0" presId="urn:microsoft.com/office/officeart/2005/8/layout/hierarchy1"/>
    <dgm:cxn modelId="{C33356D6-5076-40D4-9B73-5C198E883815}" type="presParOf" srcId="{2B376739-D6D7-456C-9431-C806DE323276}" destId="{FC189462-32BF-4704-B160-6301A8A2C6AD}" srcOrd="0" destOrd="0" presId="urn:microsoft.com/office/officeart/2005/8/layout/hierarchy1"/>
    <dgm:cxn modelId="{428C3CC5-4B74-4FA2-A704-EBC8722F388B}" type="presParOf" srcId="{FC189462-32BF-4704-B160-6301A8A2C6AD}" destId="{A446FE71-65A3-4E26-8E81-328E09120D75}" srcOrd="0" destOrd="0" presId="urn:microsoft.com/office/officeart/2005/8/layout/hierarchy1"/>
    <dgm:cxn modelId="{4D3B6C1F-BF18-474E-9F82-63B22EB0277F}" type="presParOf" srcId="{FC189462-32BF-4704-B160-6301A8A2C6AD}" destId="{61157A7B-1589-46CC-908F-41695E880AE6}" srcOrd="1" destOrd="0" presId="urn:microsoft.com/office/officeart/2005/8/layout/hierarchy1"/>
    <dgm:cxn modelId="{030FA0BD-E502-4A4C-8A7F-B7F0AFE03413}" type="presParOf" srcId="{2B376739-D6D7-456C-9431-C806DE323276}" destId="{DE103983-36C5-40CC-BDDB-706C5842B91A}" srcOrd="1" destOrd="0" presId="urn:microsoft.com/office/officeart/2005/8/layout/hierarchy1"/>
    <dgm:cxn modelId="{EDF5C130-E2FB-407B-A047-6EA04628B030}" type="presParOf" srcId="{DE103983-36C5-40CC-BDDB-706C5842B91A}" destId="{0D72439D-5441-419F-BE4B-0BAECE1DB8FB}" srcOrd="0" destOrd="0" presId="urn:microsoft.com/office/officeart/2005/8/layout/hierarchy1"/>
    <dgm:cxn modelId="{D1484DAB-C5EB-48C7-B85F-B92DCDF37A1E}" type="presParOf" srcId="{DE103983-36C5-40CC-BDDB-706C5842B91A}" destId="{97312C34-2861-4076-803A-EC765F8F20DC}" srcOrd="1" destOrd="0" presId="urn:microsoft.com/office/officeart/2005/8/layout/hierarchy1"/>
    <dgm:cxn modelId="{FA31187D-218D-4181-A2E1-B4B60D34AB28}" type="presParOf" srcId="{97312C34-2861-4076-803A-EC765F8F20DC}" destId="{49AD1C7F-6C00-4C0E-AC5E-71BAFB37057A}" srcOrd="0" destOrd="0" presId="urn:microsoft.com/office/officeart/2005/8/layout/hierarchy1"/>
    <dgm:cxn modelId="{D0BCFC61-006C-4054-A3A8-08BB91B89134}" type="presParOf" srcId="{49AD1C7F-6C00-4C0E-AC5E-71BAFB37057A}" destId="{FB5A00E0-6BDA-444B-AC91-44E109BA5758}" srcOrd="0" destOrd="0" presId="urn:microsoft.com/office/officeart/2005/8/layout/hierarchy1"/>
    <dgm:cxn modelId="{1108C6AF-D8F5-4BF4-ABD1-0E996A0E7B82}" type="presParOf" srcId="{49AD1C7F-6C00-4C0E-AC5E-71BAFB37057A}" destId="{E3B25117-3504-4C4C-B2A9-4EA856BCD07B}" srcOrd="1" destOrd="0" presId="urn:microsoft.com/office/officeart/2005/8/layout/hierarchy1"/>
    <dgm:cxn modelId="{6F847607-9359-46FA-B3F5-370184EBE8F5}" type="presParOf" srcId="{97312C34-2861-4076-803A-EC765F8F20DC}" destId="{D5628E00-45A3-4C5D-A856-7BB7E93E6E8E}" srcOrd="1" destOrd="0" presId="urn:microsoft.com/office/officeart/2005/8/layout/hierarchy1"/>
    <dgm:cxn modelId="{644E3947-895B-4A4C-B0A4-439D873B6BAC}" type="presParOf" srcId="{587FB7E7-106A-40BE-84C0-E51DA8E9AC06}" destId="{B3C30FF3-A985-482A-99EF-D7A7963452C4}" srcOrd="2" destOrd="0" presId="urn:microsoft.com/office/officeart/2005/8/layout/hierarchy1"/>
    <dgm:cxn modelId="{34FBD825-F736-4C30-A3FF-8994B0980F41}" type="presParOf" srcId="{587FB7E7-106A-40BE-84C0-E51DA8E9AC06}" destId="{A6DAB1A4-7520-4A2B-9520-E2BA60911370}" srcOrd="3" destOrd="0" presId="urn:microsoft.com/office/officeart/2005/8/layout/hierarchy1"/>
    <dgm:cxn modelId="{86E16E40-03A8-4197-BDA8-018C41C8FF5F}" type="presParOf" srcId="{A6DAB1A4-7520-4A2B-9520-E2BA60911370}" destId="{956BC8B2-C35F-4734-8367-C5F98EA643D2}" srcOrd="0" destOrd="0" presId="urn:microsoft.com/office/officeart/2005/8/layout/hierarchy1"/>
    <dgm:cxn modelId="{D4AF57AC-648C-4B39-979D-319FFC9A14B9}" type="presParOf" srcId="{956BC8B2-C35F-4734-8367-C5F98EA643D2}" destId="{55089ACC-E84D-4048-9785-B046B4ED67C9}" srcOrd="0" destOrd="0" presId="urn:microsoft.com/office/officeart/2005/8/layout/hierarchy1"/>
    <dgm:cxn modelId="{830912B4-51ED-4E2E-BF99-4933156C8B8F}" type="presParOf" srcId="{956BC8B2-C35F-4734-8367-C5F98EA643D2}" destId="{05034697-C32E-40EF-BDA2-CA96D7F17806}" srcOrd="1" destOrd="0" presId="urn:microsoft.com/office/officeart/2005/8/layout/hierarchy1"/>
    <dgm:cxn modelId="{E556C7C4-365E-490D-B20A-6B370DD76F10}" type="presParOf" srcId="{A6DAB1A4-7520-4A2B-9520-E2BA60911370}" destId="{8F66AE9F-32B3-4633-8BCE-4F9E5BC23B04}" srcOrd="1" destOrd="0" presId="urn:microsoft.com/office/officeart/2005/8/layout/hierarchy1"/>
    <dgm:cxn modelId="{71FDA06F-6FE6-4A73-8BB3-B0EC75846D50}" type="presParOf" srcId="{8F66AE9F-32B3-4633-8BCE-4F9E5BC23B04}" destId="{648F76B2-F979-4690-92E1-F14EB2C3E5B3}" srcOrd="0" destOrd="0" presId="urn:microsoft.com/office/officeart/2005/8/layout/hierarchy1"/>
    <dgm:cxn modelId="{00B72947-CE51-48B3-95B0-00DCC2B09D3F}" type="presParOf" srcId="{8F66AE9F-32B3-4633-8BCE-4F9E5BC23B04}" destId="{0190AF57-3538-40AC-AEC5-5D3A65DA31D5}" srcOrd="1" destOrd="0" presId="urn:microsoft.com/office/officeart/2005/8/layout/hierarchy1"/>
    <dgm:cxn modelId="{2102F387-7E93-4686-B7BF-A8A4C19F0811}" type="presParOf" srcId="{0190AF57-3538-40AC-AEC5-5D3A65DA31D5}" destId="{B1307EB8-469F-439E-ABD5-D76EED2E60B4}" srcOrd="0" destOrd="0" presId="urn:microsoft.com/office/officeart/2005/8/layout/hierarchy1"/>
    <dgm:cxn modelId="{882FB55C-F90B-47C8-BBBF-B90C6D4741BA}" type="presParOf" srcId="{B1307EB8-469F-439E-ABD5-D76EED2E60B4}" destId="{190FE961-7E19-4687-97C9-2A9CE1132D7C}" srcOrd="0" destOrd="0" presId="urn:microsoft.com/office/officeart/2005/8/layout/hierarchy1"/>
    <dgm:cxn modelId="{02D150BE-77F8-4E48-9C42-6DEACCD045D8}" type="presParOf" srcId="{B1307EB8-469F-439E-ABD5-D76EED2E60B4}" destId="{58FA672D-2FF0-4130-8965-C0529DE4AB85}" srcOrd="1" destOrd="0" presId="urn:microsoft.com/office/officeart/2005/8/layout/hierarchy1"/>
    <dgm:cxn modelId="{7F7EA64C-1628-42FF-9DAD-6DB5C1C202F2}" type="presParOf" srcId="{0190AF57-3538-40AC-AEC5-5D3A65DA31D5}" destId="{5B4E1B6B-4082-49B4-86B6-A70D16B73980}" srcOrd="1" destOrd="0" presId="urn:microsoft.com/office/officeart/2005/8/layout/hierarchy1"/>
    <dgm:cxn modelId="{3023613E-D9E9-4F16-8A17-CBACA384C73B}" type="presParOf" srcId="{5B4E1B6B-4082-49B4-86B6-A70D16B73980}" destId="{8EFA001C-5FD9-4FB3-A0B5-D3478F8E3C18}" srcOrd="0" destOrd="0" presId="urn:microsoft.com/office/officeart/2005/8/layout/hierarchy1"/>
    <dgm:cxn modelId="{ECA16059-3387-46A8-B98E-918FA9907ED3}" type="presParOf" srcId="{5B4E1B6B-4082-49B4-86B6-A70D16B73980}" destId="{C799F1C5-CC91-4220-BB5E-3E3EF0AAF5C4}" srcOrd="1" destOrd="0" presId="urn:microsoft.com/office/officeart/2005/8/layout/hierarchy1"/>
    <dgm:cxn modelId="{621DF529-49ED-4F3E-A54C-694F3021A28D}" type="presParOf" srcId="{C799F1C5-CC91-4220-BB5E-3E3EF0AAF5C4}" destId="{5C715AD4-F301-430B-881A-C01369F1696C}" srcOrd="0" destOrd="0" presId="urn:microsoft.com/office/officeart/2005/8/layout/hierarchy1"/>
    <dgm:cxn modelId="{2C0CAECA-E37A-41F2-85E5-EB8B224E2B59}" type="presParOf" srcId="{5C715AD4-F301-430B-881A-C01369F1696C}" destId="{2E559A40-73C8-42D7-9C4E-D3B906E87D68}" srcOrd="0" destOrd="0" presId="urn:microsoft.com/office/officeart/2005/8/layout/hierarchy1"/>
    <dgm:cxn modelId="{DCD031A9-E9E1-41B2-B4E6-5AEDD1D7EF54}" type="presParOf" srcId="{5C715AD4-F301-430B-881A-C01369F1696C}" destId="{296B45B1-B4A4-495C-860F-5583AD5B45B5}" srcOrd="1" destOrd="0" presId="urn:microsoft.com/office/officeart/2005/8/layout/hierarchy1"/>
    <dgm:cxn modelId="{272419AB-7461-4E4C-999B-C8A741243CAA}" type="presParOf" srcId="{C799F1C5-CC91-4220-BB5E-3E3EF0AAF5C4}" destId="{959CC419-BC3F-4061-A445-089A7ADBA364}" srcOrd="1" destOrd="0" presId="urn:microsoft.com/office/officeart/2005/8/layout/hierarchy1"/>
    <dgm:cxn modelId="{FC82F802-B77B-4007-BA51-CAB15FCF42B5}" type="presParOf" srcId="{5B4E1B6B-4082-49B4-86B6-A70D16B73980}" destId="{1C05F696-A813-4D34-A108-8402511F2F43}" srcOrd="2" destOrd="0" presId="urn:microsoft.com/office/officeart/2005/8/layout/hierarchy1"/>
    <dgm:cxn modelId="{9A0E16EA-8D23-464A-831E-C76FF4F430B3}" type="presParOf" srcId="{5B4E1B6B-4082-49B4-86B6-A70D16B73980}" destId="{689F1328-94CE-45DD-B459-5FE819CE78C9}" srcOrd="3" destOrd="0" presId="urn:microsoft.com/office/officeart/2005/8/layout/hierarchy1"/>
    <dgm:cxn modelId="{99E68D79-CFAC-4A91-BA5A-847501AC8349}" type="presParOf" srcId="{689F1328-94CE-45DD-B459-5FE819CE78C9}" destId="{5986D98F-4917-4BC3-954F-B87A58EBAC7C}" srcOrd="0" destOrd="0" presId="urn:microsoft.com/office/officeart/2005/8/layout/hierarchy1"/>
    <dgm:cxn modelId="{D7A6E045-6714-4B80-8437-E987C53617B4}" type="presParOf" srcId="{5986D98F-4917-4BC3-954F-B87A58EBAC7C}" destId="{B818C6CE-3013-48D3-A9A2-435573B8CFD7}" srcOrd="0" destOrd="0" presId="urn:microsoft.com/office/officeart/2005/8/layout/hierarchy1"/>
    <dgm:cxn modelId="{B916E703-87AE-48D4-BAAE-5BBFF56C3C7D}" type="presParOf" srcId="{5986D98F-4917-4BC3-954F-B87A58EBAC7C}" destId="{A9D9C183-DC5B-45E1-BBBB-FF57ED469049}" srcOrd="1" destOrd="0" presId="urn:microsoft.com/office/officeart/2005/8/layout/hierarchy1"/>
    <dgm:cxn modelId="{4AE1AEA6-197A-4531-857E-065CADAF9A87}" type="presParOf" srcId="{689F1328-94CE-45DD-B459-5FE819CE78C9}" destId="{928ECD28-4820-46BB-9088-0D63B3B2E38B}" srcOrd="1" destOrd="0" presId="urn:microsoft.com/office/officeart/2005/8/layout/hierarchy1"/>
    <dgm:cxn modelId="{1E0C2E3D-A044-47C3-86F2-DB34D613667B}" type="presParOf" srcId="{5B4E1B6B-4082-49B4-86B6-A70D16B73980}" destId="{017815E5-F3CF-417F-AD9C-A4E75E6D232E}" srcOrd="4" destOrd="0" presId="urn:microsoft.com/office/officeart/2005/8/layout/hierarchy1"/>
    <dgm:cxn modelId="{3B95041B-51EE-4ED2-BC1C-DE4D45CB2450}" type="presParOf" srcId="{5B4E1B6B-4082-49B4-86B6-A70D16B73980}" destId="{4021B419-8C67-401E-B7F7-A7D62A121D8C}" srcOrd="5" destOrd="0" presId="urn:microsoft.com/office/officeart/2005/8/layout/hierarchy1"/>
    <dgm:cxn modelId="{27142D21-C558-4CB5-9F48-EDAC2EB93138}" type="presParOf" srcId="{4021B419-8C67-401E-B7F7-A7D62A121D8C}" destId="{63B13AA2-44DF-45F4-949C-226BF3989B97}" srcOrd="0" destOrd="0" presId="urn:microsoft.com/office/officeart/2005/8/layout/hierarchy1"/>
    <dgm:cxn modelId="{112BFD55-7E98-4A59-96EB-3F6FC99801D0}" type="presParOf" srcId="{63B13AA2-44DF-45F4-949C-226BF3989B97}" destId="{783701F6-4654-415B-A4EE-749F14AAAE9C}" srcOrd="0" destOrd="0" presId="urn:microsoft.com/office/officeart/2005/8/layout/hierarchy1"/>
    <dgm:cxn modelId="{D1AC96BB-D779-44FC-A5D8-DEFC6DD07409}" type="presParOf" srcId="{63B13AA2-44DF-45F4-949C-226BF3989B97}" destId="{6AADC55E-6450-47EE-A52A-F773702122D0}" srcOrd="1" destOrd="0" presId="urn:microsoft.com/office/officeart/2005/8/layout/hierarchy1"/>
    <dgm:cxn modelId="{F75EF91D-7F90-4C7F-A370-F4741E0F29A7}" type="presParOf" srcId="{4021B419-8C67-401E-B7F7-A7D62A121D8C}" destId="{B7372732-DBAC-4F8D-AEC3-A25B58973F81}" srcOrd="1" destOrd="0" presId="urn:microsoft.com/office/officeart/2005/8/layout/hierarchy1"/>
    <dgm:cxn modelId="{51885756-DED5-44CA-B2D5-03269D1A15E5}" type="presParOf" srcId="{8F66AE9F-32B3-4633-8BCE-4F9E5BC23B04}" destId="{63A01E08-0C89-433A-99F2-ECB00661912D}" srcOrd="2" destOrd="0" presId="urn:microsoft.com/office/officeart/2005/8/layout/hierarchy1"/>
    <dgm:cxn modelId="{B0D2FDAD-EBF1-40B0-846F-CA76EA41E120}" type="presParOf" srcId="{8F66AE9F-32B3-4633-8BCE-4F9E5BC23B04}" destId="{7214D516-FD26-4FF2-8A6A-8B0DF7EB54A8}" srcOrd="3" destOrd="0" presId="urn:microsoft.com/office/officeart/2005/8/layout/hierarchy1"/>
    <dgm:cxn modelId="{A57C7BDE-BDE5-459F-8312-0F4494C99AA1}" type="presParOf" srcId="{7214D516-FD26-4FF2-8A6A-8B0DF7EB54A8}" destId="{D3D6395F-C940-46C0-882D-562DE8A32AF5}" srcOrd="0" destOrd="0" presId="urn:microsoft.com/office/officeart/2005/8/layout/hierarchy1"/>
    <dgm:cxn modelId="{40865090-1CE4-4C6A-91CD-51ADD35AFA73}" type="presParOf" srcId="{D3D6395F-C940-46C0-882D-562DE8A32AF5}" destId="{CB2B74C0-D4C5-452B-B5A1-2311E5118A49}" srcOrd="0" destOrd="0" presId="urn:microsoft.com/office/officeart/2005/8/layout/hierarchy1"/>
    <dgm:cxn modelId="{73C478FD-69B3-441B-8664-E8683904F7BA}" type="presParOf" srcId="{D3D6395F-C940-46C0-882D-562DE8A32AF5}" destId="{33B6F37C-3D01-43D0-B82E-D54C09784F7F}" srcOrd="1" destOrd="0" presId="urn:microsoft.com/office/officeart/2005/8/layout/hierarchy1"/>
    <dgm:cxn modelId="{78A3E46D-6E19-4443-A215-BFED77C39B6D}" type="presParOf" srcId="{7214D516-FD26-4FF2-8A6A-8B0DF7EB54A8}" destId="{20B216A6-DC77-4263-A323-3D91CCC5034F}" srcOrd="1" destOrd="0" presId="urn:microsoft.com/office/officeart/2005/8/layout/hierarchy1"/>
    <dgm:cxn modelId="{D8166E2F-723F-4715-8DDB-758F5BD7666F}" type="presParOf" srcId="{20B216A6-DC77-4263-A323-3D91CCC5034F}" destId="{F0FAAEDC-94CD-4CB0-BCEC-706166CC3842}" srcOrd="0" destOrd="0" presId="urn:microsoft.com/office/officeart/2005/8/layout/hierarchy1"/>
    <dgm:cxn modelId="{DE9F4422-38B4-4A0D-8A1A-C24E56470CEE}" type="presParOf" srcId="{20B216A6-DC77-4263-A323-3D91CCC5034F}" destId="{E48DDF85-3F24-413C-B760-2A3E60654442}" srcOrd="1" destOrd="0" presId="urn:microsoft.com/office/officeart/2005/8/layout/hierarchy1"/>
    <dgm:cxn modelId="{79980C83-4600-4354-AB86-5D5FBED63548}" type="presParOf" srcId="{E48DDF85-3F24-413C-B760-2A3E60654442}" destId="{77B3D66B-9244-4C60-B591-F0A41B2DA844}" srcOrd="0" destOrd="0" presId="urn:microsoft.com/office/officeart/2005/8/layout/hierarchy1"/>
    <dgm:cxn modelId="{1C8D4F14-BD83-4901-A7DD-CDE80C31490F}" type="presParOf" srcId="{77B3D66B-9244-4C60-B591-F0A41B2DA844}" destId="{519DCB67-8EAE-4CDF-B614-B10ED6476427}" srcOrd="0" destOrd="0" presId="urn:microsoft.com/office/officeart/2005/8/layout/hierarchy1"/>
    <dgm:cxn modelId="{A7B5428B-7793-4B87-A220-1EB94C1A0A2D}" type="presParOf" srcId="{77B3D66B-9244-4C60-B591-F0A41B2DA844}" destId="{94C5EF63-2E70-45F6-8ACD-1C127FD75572}" srcOrd="1" destOrd="0" presId="urn:microsoft.com/office/officeart/2005/8/layout/hierarchy1"/>
    <dgm:cxn modelId="{3C4559F8-5E87-4B3B-9AF8-3A1C378B5363}" type="presParOf" srcId="{E48DDF85-3F24-413C-B760-2A3E60654442}" destId="{B931D6BA-C6AF-4B61-875D-C1AB93625141}" srcOrd="1" destOrd="0" presId="urn:microsoft.com/office/officeart/2005/8/layout/hierarchy1"/>
    <dgm:cxn modelId="{E28A8BF3-35FB-4A46-A0DE-2FFF87CE1B0A}" type="presParOf" srcId="{20B216A6-DC77-4263-A323-3D91CCC5034F}" destId="{635C4E00-04A3-4097-AD08-600A26788684}" srcOrd="2" destOrd="0" presId="urn:microsoft.com/office/officeart/2005/8/layout/hierarchy1"/>
    <dgm:cxn modelId="{37D306FB-BB86-44C6-88BE-4E8C3A316DAC}" type="presParOf" srcId="{20B216A6-DC77-4263-A323-3D91CCC5034F}" destId="{9AE99393-4FBD-4986-8F55-159791234485}" srcOrd="3" destOrd="0" presId="urn:microsoft.com/office/officeart/2005/8/layout/hierarchy1"/>
    <dgm:cxn modelId="{138C6652-2C15-48B9-A8B7-E6A323731B33}" type="presParOf" srcId="{9AE99393-4FBD-4986-8F55-159791234485}" destId="{F3EF14DE-F4BC-46E9-8DEF-B7B029E367E8}" srcOrd="0" destOrd="0" presId="urn:microsoft.com/office/officeart/2005/8/layout/hierarchy1"/>
    <dgm:cxn modelId="{4F382E5A-289F-4FCB-A853-68630C513B64}" type="presParOf" srcId="{F3EF14DE-F4BC-46E9-8DEF-B7B029E367E8}" destId="{C71BDF3B-5D4E-46AA-877F-97DCB0D08481}" srcOrd="0" destOrd="0" presId="urn:microsoft.com/office/officeart/2005/8/layout/hierarchy1"/>
    <dgm:cxn modelId="{74135572-B51A-4B03-9130-975E24A5CA5F}" type="presParOf" srcId="{F3EF14DE-F4BC-46E9-8DEF-B7B029E367E8}" destId="{7DD3D203-3113-45FA-B9EC-4BD7687D61F5}" srcOrd="1" destOrd="0" presId="urn:microsoft.com/office/officeart/2005/8/layout/hierarchy1"/>
    <dgm:cxn modelId="{62A865CE-6FA7-4832-80D0-E8D8418D5A1E}" type="presParOf" srcId="{9AE99393-4FBD-4986-8F55-159791234485}" destId="{15779C4E-8904-4ABD-B11E-11C1C4D1F8E8}" srcOrd="1" destOrd="0" presId="urn:microsoft.com/office/officeart/2005/8/layout/hierarchy1"/>
    <dgm:cxn modelId="{4A6719D1-E78B-48F7-8FDA-60064E5257BF}" type="presParOf" srcId="{587FB7E7-106A-40BE-84C0-E51DA8E9AC06}" destId="{592F2EE0-74C4-4A83-BDB1-1B8E204C7A95}" srcOrd="4" destOrd="0" presId="urn:microsoft.com/office/officeart/2005/8/layout/hierarchy1"/>
    <dgm:cxn modelId="{10374C97-2427-4723-83F2-8CEEFDA5EB3E}" type="presParOf" srcId="{587FB7E7-106A-40BE-84C0-E51DA8E9AC06}" destId="{33E43B73-3238-4427-820D-34CD36A7C5FD}" srcOrd="5" destOrd="0" presId="urn:microsoft.com/office/officeart/2005/8/layout/hierarchy1"/>
    <dgm:cxn modelId="{22F6BE30-F0AC-49A5-A085-14180AEEB3BA}" type="presParOf" srcId="{33E43B73-3238-4427-820D-34CD36A7C5FD}" destId="{C25527B4-113D-4CD9-8570-3B5046812FF7}" srcOrd="0" destOrd="0" presId="urn:microsoft.com/office/officeart/2005/8/layout/hierarchy1"/>
    <dgm:cxn modelId="{96FC6B3D-893A-4BEE-A7C9-686C54EFFB64}" type="presParOf" srcId="{C25527B4-113D-4CD9-8570-3B5046812FF7}" destId="{C20FA5AA-E3B8-4E4C-9DA8-A162F82DE27D}" srcOrd="0" destOrd="0" presId="urn:microsoft.com/office/officeart/2005/8/layout/hierarchy1"/>
    <dgm:cxn modelId="{D99B341D-B923-4127-956F-AACD4589419A}" type="presParOf" srcId="{C25527B4-113D-4CD9-8570-3B5046812FF7}" destId="{688F7901-99AE-4F03-9812-FD7EF08AA83A}" srcOrd="1" destOrd="0" presId="urn:microsoft.com/office/officeart/2005/8/layout/hierarchy1"/>
    <dgm:cxn modelId="{E8C8694D-4B6F-48D6-A291-61508A620C5A}" type="presParOf" srcId="{33E43B73-3238-4427-820D-34CD36A7C5FD}" destId="{968B2A77-3888-4E11-8896-3DE355CB54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2EE0-74C4-4A83-BDB1-1B8E204C7A95}">
      <dsp:nvSpPr>
        <dsp:cNvPr id="0" name=""/>
        <dsp:cNvSpPr/>
      </dsp:nvSpPr>
      <dsp:spPr>
        <a:xfrm>
          <a:off x="3063073" y="1041956"/>
          <a:ext cx="2445017" cy="35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88"/>
              </a:lnTo>
              <a:lnTo>
                <a:pt x="2445017" y="243988"/>
              </a:lnTo>
              <a:lnTo>
                <a:pt x="2445017" y="3580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C4E00-04A3-4097-AD08-600A26788684}">
      <dsp:nvSpPr>
        <dsp:cNvPr id="0" name=""/>
        <dsp:cNvSpPr/>
      </dsp:nvSpPr>
      <dsp:spPr>
        <a:xfrm>
          <a:off x="5884247" y="3321465"/>
          <a:ext cx="752313" cy="35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88"/>
              </a:lnTo>
              <a:lnTo>
                <a:pt x="752313" y="243988"/>
              </a:lnTo>
              <a:lnTo>
                <a:pt x="752313" y="3580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AAEDC-94CD-4CB0-BCEC-706166CC3842}">
      <dsp:nvSpPr>
        <dsp:cNvPr id="0" name=""/>
        <dsp:cNvSpPr/>
      </dsp:nvSpPr>
      <dsp:spPr>
        <a:xfrm>
          <a:off x="5131934" y="3321465"/>
          <a:ext cx="752313" cy="358032"/>
        </a:xfrm>
        <a:custGeom>
          <a:avLst/>
          <a:gdLst/>
          <a:ahLst/>
          <a:cxnLst/>
          <a:rect l="0" t="0" r="0" b="0"/>
          <a:pathLst>
            <a:path>
              <a:moveTo>
                <a:pt x="752313" y="0"/>
              </a:moveTo>
              <a:lnTo>
                <a:pt x="752313" y="243988"/>
              </a:lnTo>
              <a:lnTo>
                <a:pt x="0" y="243988"/>
              </a:lnTo>
              <a:lnTo>
                <a:pt x="0" y="3580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01E08-0C89-433A-99F2-ECB00661912D}">
      <dsp:nvSpPr>
        <dsp:cNvPr id="0" name=""/>
        <dsp:cNvSpPr/>
      </dsp:nvSpPr>
      <dsp:spPr>
        <a:xfrm>
          <a:off x="4003464" y="2181711"/>
          <a:ext cx="1880782" cy="35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88"/>
              </a:lnTo>
              <a:lnTo>
                <a:pt x="1880782" y="243988"/>
              </a:lnTo>
              <a:lnTo>
                <a:pt x="1880782" y="3580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15E5-F3CF-417F-AD9C-A4E75E6D232E}">
      <dsp:nvSpPr>
        <dsp:cNvPr id="0" name=""/>
        <dsp:cNvSpPr/>
      </dsp:nvSpPr>
      <dsp:spPr>
        <a:xfrm>
          <a:off x="2122681" y="3321465"/>
          <a:ext cx="1504626" cy="35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88"/>
              </a:lnTo>
              <a:lnTo>
                <a:pt x="1504626" y="243988"/>
              </a:lnTo>
              <a:lnTo>
                <a:pt x="1504626" y="3580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5F696-A813-4D34-A108-8402511F2F43}">
      <dsp:nvSpPr>
        <dsp:cNvPr id="0" name=""/>
        <dsp:cNvSpPr/>
      </dsp:nvSpPr>
      <dsp:spPr>
        <a:xfrm>
          <a:off x="2076961" y="3321465"/>
          <a:ext cx="91440" cy="358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0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A001C-5FD9-4FB3-A0B5-D3478F8E3C18}">
      <dsp:nvSpPr>
        <dsp:cNvPr id="0" name=""/>
        <dsp:cNvSpPr/>
      </dsp:nvSpPr>
      <dsp:spPr>
        <a:xfrm>
          <a:off x="618055" y="3321465"/>
          <a:ext cx="1504626" cy="358032"/>
        </a:xfrm>
        <a:custGeom>
          <a:avLst/>
          <a:gdLst/>
          <a:ahLst/>
          <a:cxnLst/>
          <a:rect l="0" t="0" r="0" b="0"/>
          <a:pathLst>
            <a:path>
              <a:moveTo>
                <a:pt x="1504626" y="0"/>
              </a:moveTo>
              <a:lnTo>
                <a:pt x="1504626" y="243988"/>
              </a:lnTo>
              <a:lnTo>
                <a:pt x="0" y="243988"/>
              </a:lnTo>
              <a:lnTo>
                <a:pt x="0" y="3580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F76B2-F979-4690-92E1-F14EB2C3E5B3}">
      <dsp:nvSpPr>
        <dsp:cNvPr id="0" name=""/>
        <dsp:cNvSpPr/>
      </dsp:nvSpPr>
      <dsp:spPr>
        <a:xfrm>
          <a:off x="2122681" y="2181711"/>
          <a:ext cx="1880782" cy="358032"/>
        </a:xfrm>
        <a:custGeom>
          <a:avLst/>
          <a:gdLst/>
          <a:ahLst/>
          <a:cxnLst/>
          <a:rect l="0" t="0" r="0" b="0"/>
          <a:pathLst>
            <a:path>
              <a:moveTo>
                <a:pt x="1880782" y="0"/>
              </a:moveTo>
              <a:lnTo>
                <a:pt x="1880782" y="243988"/>
              </a:lnTo>
              <a:lnTo>
                <a:pt x="0" y="243988"/>
              </a:lnTo>
              <a:lnTo>
                <a:pt x="0" y="3580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FF3-A985-482A-99EF-D7A7963452C4}">
      <dsp:nvSpPr>
        <dsp:cNvPr id="0" name=""/>
        <dsp:cNvSpPr/>
      </dsp:nvSpPr>
      <dsp:spPr>
        <a:xfrm>
          <a:off x="3063073" y="1041956"/>
          <a:ext cx="940391" cy="35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88"/>
              </a:lnTo>
              <a:lnTo>
                <a:pt x="940391" y="243988"/>
              </a:lnTo>
              <a:lnTo>
                <a:pt x="940391" y="3580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2439D-5441-419F-BE4B-0BAECE1DB8FB}">
      <dsp:nvSpPr>
        <dsp:cNvPr id="0" name=""/>
        <dsp:cNvSpPr/>
      </dsp:nvSpPr>
      <dsp:spPr>
        <a:xfrm>
          <a:off x="572335" y="2181711"/>
          <a:ext cx="91440" cy="358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0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83194-58CE-400A-87D1-D6C09B178209}">
      <dsp:nvSpPr>
        <dsp:cNvPr id="0" name=""/>
        <dsp:cNvSpPr/>
      </dsp:nvSpPr>
      <dsp:spPr>
        <a:xfrm>
          <a:off x="618055" y="1041956"/>
          <a:ext cx="2445017" cy="358032"/>
        </a:xfrm>
        <a:custGeom>
          <a:avLst/>
          <a:gdLst/>
          <a:ahLst/>
          <a:cxnLst/>
          <a:rect l="0" t="0" r="0" b="0"/>
          <a:pathLst>
            <a:path>
              <a:moveTo>
                <a:pt x="2445017" y="0"/>
              </a:moveTo>
              <a:lnTo>
                <a:pt x="2445017" y="243988"/>
              </a:lnTo>
              <a:lnTo>
                <a:pt x="0" y="243988"/>
              </a:lnTo>
              <a:lnTo>
                <a:pt x="0" y="3580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54581-C755-43C4-A837-396483A0AAAA}">
      <dsp:nvSpPr>
        <dsp:cNvPr id="0" name=""/>
        <dsp:cNvSpPr/>
      </dsp:nvSpPr>
      <dsp:spPr>
        <a:xfrm>
          <a:off x="2447544" y="260234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F707D4-8F07-4564-9E03-03C840E710FE}">
      <dsp:nvSpPr>
        <dsp:cNvPr id="0" name=""/>
        <dsp:cNvSpPr/>
      </dsp:nvSpPr>
      <dsp:spPr>
        <a:xfrm>
          <a:off x="2584328" y="390179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&lt;Body&gt;</a:t>
          </a:r>
          <a:endParaRPr lang="es-VE" sz="2000" kern="1200" dirty="0"/>
        </a:p>
      </dsp:txBody>
      <dsp:txXfrm>
        <a:off x="2607224" y="413075"/>
        <a:ext cx="1185265" cy="735929"/>
      </dsp:txXfrm>
    </dsp:sp>
    <dsp:sp modelId="{A446FE71-65A3-4E26-8E81-328E09120D75}">
      <dsp:nvSpPr>
        <dsp:cNvPr id="0" name=""/>
        <dsp:cNvSpPr/>
      </dsp:nvSpPr>
      <dsp:spPr>
        <a:xfrm>
          <a:off x="2526" y="1399989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157A7B-1589-46CC-908F-41695E880AE6}">
      <dsp:nvSpPr>
        <dsp:cNvPr id="0" name=""/>
        <dsp:cNvSpPr/>
      </dsp:nvSpPr>
      <dsp:spPr>
        <a:xfrm>
          <a:off x="139310" y="1529934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&lt;Header&gt;</a:t>
          </a:r>
          <a:endParaRPr lang="es-VE" sz="2000" kern="1200" dirty="0"/>
        </a:p>
      </dsp:txBody>
      <dsp:txXfrm>
        <a:off x="162206" y="1552830"/>
        <a:ext cx="1185265" cy="735929"/>
      </dsp:txXfrm>
    </dsp:sp>
    <dsp:sp modelId="{FB5A00E0-6BDA-444B-AC91-44E109BA5758}">
      <dsp:nvSpPr>
        <dsp:cNvPr id="0" name=""/>
        <dsp:cNvSpPr/>
      </dsp:nvSpPr>
      <dsp:spPr>
        <a:xfrm>
          <a:off x="2526" y="2539743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B25117-3504-4C4C-B2A9-4EA856BCD07B}">
      <dsp:nvSpPr>
        <dsp:cNvPr id="0" name=""/>
        <dsp:cNvSpPr/>
      </dsp:nvSpPr>
      <dsp:spPr>
        <a:xfrm>
          <a:off x="139310" y="2669688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&lt;h2&gt;</a:t>
          </a:r>
          <a:endParaRPr lang="es-VE" sz="2000" kern="1200" dirty="0"/>
        </a:p>
      </dsp:txBody>
      <dsp:txXfrm>
        <a:off x="162206" y="2692584"/>
        <a:ext cx="1185265" cy="735929"/>
      </dsp:txXfrm>
    </dsp:sp>
    <dsp:sp modelId="{55089ACC-E84D-4048-9785-B046B4ED67C9}">
      <dsp:nvSpPr>
        <dsp:cNvPr id="0" name=""/>
        <dsp:cNvSpPr/>
      </dsp:nvSpPr>
      <dsp:spPr>
        <a:xfrm>
          <a:off x="3387935" y="1399989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034697-C32E-40EF-BDA2-CA96D7F17806}">
      <dsp:nvSpPr>
        <dsp:cNvPr id="0" name=""/>
        <dsp:cNvSpPr/>
      </dsp:nvSpPr>
      <dsp:spPr>
        <a:xfrm>
          <a:off x="3524719" y="1529934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&lt;Section&gt;</a:t>
          </a:r>
          <a:endParaRPr lang="es-VE" sz="2000" kern="1200" dirty="0"/>
        </a:p>
      </dsp:txBody>
      <dsp:txXfrm>
        <a:off x="3547615" y="1552830"/>
        <a:ext cx="1185265" cy="735929"/>
      </dsp:txXfrm>
    </dsp:sp>
    <dsp:sp modelId="{190FE961-7E19-4687-97C9-2A9CE1132D7C}">
      <dsp:nvSpPr>
        <dsp:cNvPr id="0" name=""/>
        <dsp:cNvSpPr/>
      </dsp:nvSpPr>
      <dsp:spPr>
        <a:xfrm>
          <a:off x="1507152" y="2539743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FA672D-2FF0-4130-8965-C0529DE4AB85}">
      <dsp:nvSpPr>
        <dsp:cNvPr id="0" name=""/>
        <dsp:cNvSpPr/>
      </dsp:nvSpPr>
      <dsp:spPr>
        <a:xfrm>
          <a:off x="1643936" y="2669688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&lt;div&gt;</a:t>
          </a:r>
          <a:endParaRPr lang="es-VE" sz="2000" kern="1200" dirty="0"/>
        </a:p>
      </dsp:txBody>
      <dsp:txXfrm>
        <a:off x="1666832" y="2692584"/>
        <a:ext cx="1185265" cy="735929"/>
      </dsp:txXfrm>
    </dsp:sp>
    <dsp:sp modelId="{2E559A40-73C8-42D7-9C4E-D3B906E87D68}">
      <dsp:nvSpPr>
        <dsp:cNvPr id="0" name=""/>
        <dsp:cNvSpPr/>
      </dsp:nvSpPr>
      <dsp:spPr>
        <a:xfrm>
          <a:off x="2526" y="3679498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6B45B1-B4A4-495C-860F-5583AD5B45B5}">
      <dsp:nvSpPr>
        <dsp:cNvPr id="0" name=""/>
        <dsp:cNvSpPr/>
      </dsp:nvSpPr>
      <dsp:spPr>
        <a:xfrm>
          <a:off x="139310" y="3809443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</a:t>
          </a:r>
          <a:r>
            <a:rPr lang="en-US" sz="2000" kern="1200" dirty="0" err="1" smtClean="0"/>
            <a:t>Img</a:t>
          </a:r>
          <a:r>
            <a:rPr lang="en-US" sz="2000" kern="1200" dirty="0" smtClean="0"/>
            <a:t>&gt;</a:t>
          </a:r>
          <a:endParaRPr lang="es-VE" sz="2000" kern="1200" dirty="0"/>
        </a:p>
      </dsp:txBody>
      <dsp:txXfrm>
        <a:off x="162206" y="3832339"/>
        <a:ext cx="1185265" cy="735929"/>
      </dsp:txXfrm>
    </dsp:sp>
    <dsp:sp modelId="{B818C6CE-3013-48D3-A9A2-435573B8CFD7}">
      <dsp:nvSpPr>
        <dsp:cNvPr id="0" name=""/>
        <dsp:cNvSpPr/>
      </dsp:nvSpPr>
      <dsp:spPr>
        <a:xfrm>
          <a:off x="1507152" y="3679498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D9C183-DC5B-45E1-BBBB-FF57ED469049}">
      <dsp:nvSpPr>
        <dsp:cNvPr id="0" name=""/>
        <dsp:cNvSpPr/>
      </dsp:nvSpPr>
      <dsp:spPr>
        <a:xfrm>
          <a:off x="1643936" y="3809443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</a:t>
          </a:r>
          <a:r>
            <a:rPr lang="en-US" sz="2000" kern="1200" dirty="0" err="1" smtClean="0"/>
            <a:t>Img</a:t>
          </a:r>
          <a:r>
            <a:rPr lang="en-US" sz="2000" kern="1200" dirty="0" smtClean="0"/>
            <a:t>&gt;</a:t>
          </a:r>
          <a:endParaRPr lang="es-VE" sz="2000" kern="1200" dirty="0"/>
        </a:p>
      </dsp:txBody>
      <dsp:txXfrm>
        <a:off x="1666832" y="3832339"/>
        <a:ext cx="1185265" cy="735929"/>
      </dsp:txXfrm>
    </dsp:sp>
    <dsp:sp modelId="{783701F6-4654-415B-A4EE-749F14AAAE9C}">
      <dsp:nvSpPr>
        <dsp:cNvPr id="0" name=""/>
        <dsp:cNvSpPr/>
      </dsp:nvSpPr>
      <dsp:spPr>
        <a:xfrm>
          <a:off x="3011778" y="3679498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ADC55E-6450-47EE-A52A-F773702122D0}">
      <dsp:nvSpPr>
        <dsp:cNvPr id="0" name=""/>
        <dsp:cNvSpPr/>
      </dsp:nvSpPr>
      <dsp:spPr>
        <a:xfrm>
          <a:off x="3148563" y="3809443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</a:t>
          </a:r>
          <a:r>
            <a:rPr lang="en-US" sz="2000" kern="1200" dirty="0" err="1" smtClean="0"/>
            <a:t>Img</a:t>
          </a:r>
          <a:r>
            <a:rPr lang="en-US" sz="2000" kern="1200" dirty="0" smtClean="0"/>
            <a:t>&gt;</a:t>
          </a:r>
          <a:endParaRPr lang="es-VE" sz="2000" kern="1200" dirty="0"/>
        </a:p>
      </dsp:txBody>
      <dsp:txXfrm>
        <a:off x="3171459" y="3832339"/>
        <a:ext cx="1185265" cy="735929"/>
      </dsp:txXfrm>
    </dsp:sp>
    <dsp:sp modelId="{CB2B74C0-D4C5-452B-B5A1-2311E5118A49}">
      <dsp:nvSpPr>
        <dsp:cNvPr id="0" name=""/>
        <dsp:cNvSpPr/>
      </dsp:nvSpPr>
      <dsp:spPr>
        <a:xfrm>
          <a:off x="5268718" y="2539743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B6F37C-3D01-43D0-B82E-D54C09784F7F}">
      <dsp:nvSpPr>
        <dsp:cNvPr id="0" name=""/>
        <dsp:cNvSpPr/>
      </dsp:nvSpPr>
      <dsp:spPr>
        <a:xfrm>
          <a:off x="5405502" y="2669688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&lt;article&gt;</a:t>
          </a:r>
          <a:endParaRPr lang="es-VE" sz="2000" kern="1200" dirty="0"/>
        </a:p>
      </dsp:txBody>
      <dsp:txXfrm>
        <a:off x="5428398" y="2692584"/>
        <a:ext cx="1185265" cy="735929"/>
      </dsp:txXfrm>
    </dsp:sp>
    <dsp:sp modelId="{519DCB67-8EAE-4CDF-B614-B10ED6476427}">
      <dsp:nvSpPr>
        <dsp:cNvPr id="0" name=""/>
        <dsp:cNvSpPr/>
      </dsp:nvSpPr>
      <dsp:spPr>
        <a:xfrm>
          <a:off x="4516405" y="3679498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C5EF63-2E70-45F6-8ACD-1C127FD75572}">
      <dsp:nvSpPr>
        <dsp:cNvPr id="0" name=""/>
        <dsp:cNvSpPr/>
      </dsp:nvSpPr>
      <dsp:spPr>
        <a:xfrm>
          <a:off x="4653189" y="3809443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&lt;h3&gt;</a:t>
          </a:r>
          <a:endParaRPr lang="es-VE" sz="2000" kern="1200" dirty="0"/>
        </a:p>
      </dsp:txBody>
      <dsp:txXfrm>
        <a:off x="4676085" y="3832339"/>
        <a:ext cx="1185265" cy="735929"/>
      </dsp:txXfrm>
    </dsp:sp>
    <dsp:sp modelId="{C71BDF3B-5D4E-46AA-877F-97DCB0D08481}">
      <dsp:nvSpPr>
        <dsp:cNvPr id="0" name=""/>
        <dsp:cNvSpPr/>
      </dsp:nvSpPr>
      <dsp:spPr>
        <a:xfrm>
          <a:off x="6021031" y="3679498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D3D203-3113-45FA-B9EC-4BD7687D61F5}">
      <dsp:nvSpPr>
        <dsp:cNvPr id="0" name=""/>
        <dsp:cNvSpPr/>
      </dsp:nvSpPr>
      <dsp:spPr>
        <a:xfrm>
          <a:off x="6157815" y="3809443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&lt;p&gt;</a:t>
          </a:r>
          <a:endParaRPr lang="es-VE" sz="2000" kern="1200" dirty="0"/>
        </a:p>
      </dsp:txBody>
      <dsp:txXfrm>
        <a:off x="6180711" y="3832339"/>
        <a:ext cx="1185265" cy="735929"/>
      </dsp:txXfrm>
    </dsp:sp>
    <dsp:sp modelId="{C20FA5AA-E3B8-4E4C-9DA8-A162F82DE27D}">
      <dsp:nvSpPr>
        <dsp:cNvPr id="0" name=""/>
        <dsp:cNvSpPr/>
      </dsp:nvSpPr>
      <dsp:spPr>
        <a:xfrm>
          <a:off x="4892561" y="1399989"/>
          <a:ext cx="1231057" cy="78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8F7901-99AE-4F03-9812-FD7EF08AA83A}">
      <dsp:nvSpPr>
        <dsp:cNvPr id="0" name=""/>
        <dsp:cNvSpPr/>
      </dsp:nvSpPr>
      <dsp:spPr>
        <a:xfrm>
          <a:off x="5029346" y="1529934"/>
          <a:ext cx="1231057" cy="781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&lt;Nav&gt;</a:t>
          </a:r>
          <a:endParaRPr lang="es-VE" sz="2000" kern="1200" dirty="0"/>
        </a:p>
      </dsp:txBody>
      <dsp:txXfrm>
        <a:off x="5052242" y="1552830"/>
        <a:ext cx="1185265" cy="735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141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580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4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145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771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59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268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9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542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543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94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19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70796111"/>
              </p:ext>
            </p:extLst>
          </p:nvPr>
        </p:nvGraphicFramePr>
        <p:xfrm>
          <a:off x="914400" y="1219200"/>
          <a:ext cx="73914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304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Arbol Semantico </a:t>
            </a:r>
            <a:r>
              <a:rPr lang="en-US" b="1" dirty="0" smtClean="0"/>
              <a:t>– </a:t>
            </a:r>
            <a:r>
              <a:rPr lang="en-US" b="1" dirty="0" err="1" smtClean="0"/>
              <a:t>Acerca</a:t>
            </a:r>
            <a:r>
              <a:rPr lang="en-US" b="1" dirty="0" smtClean="0"/>
              <a:t> de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9029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Pepe</dc:creator>
  <cp:lastModifiedBy>Pepe</cp:lastModifiedBy>
  <cp:revision>4</cp:revision>
  <dcterms:created xsi:type="dcterms:W3CDTF">2013-06-01T17:12:32Z</dcterms:created>
  <dcterms:modified xsi:type="dcterms:W3CDTF">2013-06-01T17:41:01Z</dcterms:modified>
</cp:coreProperties>
</file>