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6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54E4B-4B94-4226-BA77-AA68DA8A633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A4DA2B7A-B5C4-4EC3-A9E0-E78A267A55D6}">
      <dgm:prSet phldrT="[Text]"/>
      <dgm:spPr/>
      <dgm:t>
        <a:bodyPr/>
        <a:lstStyle/>
        <a:p>
          <a:r>
            <a:rPr lang="en-US" dirty="0" smtClean="0"/>
            <a:t>&lt;Body&gt;</a:t>
          </a:r>
          <a:endParaRPr lang="es-VE" dirty="0"/>
        </a:p>
      </dgm:t>
    </dgm:pt>
    <dgm:pt modelId="{894016ED-4549-4307-BF64-04C4A9B0B473}" type="parTrans" cxnId="{58D7D512-F7AA-4CB4-B4FA-1B657DA40493}">
      <dgm:prSet/>
      <dgm:spPr/>
      <dgm:t>
        <a:bodyPr/>
        <a:lstStyle/>
        <a:p>
          <a:endParaRPr lang="es-VE"/>
        </a:p>
      </dgm:t>
    </dgm:pt>
    <dgm:pt modelId="{9F850F2C-466D-4ED4-8D11-7252D0BD9BFB}" type="sibTrans" cxnId="{58D7D512-F7AA-4CB4-B4FA-1B657DA40493}">
      <dgm:prSet/>
      <dgm:spPr/>
      <dgm:t>
        <a:bodyPr/>
        <a:lstStyle/>
        <a:p>
          <a:endParaRPr lang="es-VE"/>
        </a:p>
      </dgm:t>
    </dgm:pt>
    <dgm:pt modelId="{8746DD58-8D77-442B-A6C5-AE1757D17411}">
      <dgm:prSet phldrT="[Text]"/>
      <dgm:spPr/>
      <dgm:t>
        <a:bodyPr/>
        <a:lstStyle/>
        <a:p>
          <a:r>
            <a:rPr lang="en-US" dirty="0" smtClean="0"/>
            <a:t>&lt;Header&gt;</a:t>
          </a:r>
          <a:endParaRPr lang="es-VE" dirty="0"/>
        </a:p>
      </dgm:t>
    </dgm:pt>
    <dgm:pt modelId="{5B8FBBA9-CE57-4FF3-AD56-1EA1C1FBE9D5}" type="parTrans" cxnId="{F129A919-8498-41C6-9FC2-81018D495DEA}">
      <dgm:prSet/>
      <dgm:spPr/>
      <dgm:t>
        <a:bodyPr/>
        <a:lstStyle/>
        <a:p>
          <a:endParaRPr lang="es-VE"/>
        </a:p>
      </dgm:t>
    </dgm:pt>
    <dgm:pt modelId="{AE955E73-9166-4A7A-8FD9-0109BB1DBE12}" type="sibTrans" cxnId="{F129A919-8498-41C6-9FC2-81018D495DEA}">
      <dgm:prSet/>
      <dgm:spPr/>
      <dgm:t>
        <a:bodyPr/>
        <a:lstStyle/>
        <a:p>
          <a:endParaRPr lang="es-VE"/>
        </a:p>
      </dgm:t>
    </dgm:pt>
    <dgm:pt modelId="{31BB7400-42C1-4B2F-9F09-BFB0B90F0637}">
      <dgm:prSet phldrT="[Text]"/>
      <dgm:spPr/>
      <dgm:t>
        <a:bodyPr/>
        <a:lstStyle/>
        <a:p>
          <a:r>
            <a:rPr lang="en-US" dirty="0" smtClean="0"/>
            <a:t>&lt;h2&gt;</a:t>
          </a:r>
          <a:endParaRPr lang="es-VE" dirty="0"/>
        </a:p>
      </dgm:t>
    </dgm:pt>
    <dgm:pt modelId="{76A15BFA-37C9-4A61-8BD3-19D383C4D509}" type="parTrans" cxnId="{B8D09826-65AF-4445-9E43-810E5021B6A9}">
      <dgm:prSet/>
      <dgm:spPr/>
      <dgm:t>
        <a:bodyPr/>
        <a:lstStyle/>
        <a:p>
          <a:endParaRPr lang="es-VE"/>
        </a:p>
      </dgm:t>
    </dgm:pt>
    <dgm:pt modelId="{A43E78A2-5E45-4061-AEBB-B4E931FF0B42}" type="sibTrans" cxnId="{B8D09826-65AF-4445-9E43-810E5021B6A9}">
      <dgm:prSet/>
      <dgm:spPr/>
      <dgm:t>
        <a:bodyPr/>
        <a:lstStyle/>
        <a:p>
          <a:endParaRPr lang="es-VE"/>
        </a:p>
      </dgm:t>
    </dgm:pt>
    <dgm:pt modelId="{4260A6CA-042B-4024-9B74-BAC7B919F2F8}">
      <dgm:prSet phldrT="[Text]"/>
      <dgm:spPr/>
      <dgm:t>
        <a:bodyPr/>
        <a:lstStyle/>
        <a:p>
          <a:r>
            <a:rPr lang="en-US" dirty="0" smtClean="0"/>
            <a:t>&lt;Section&gt;</a:t>
          </a:r>
          <a:endParaRPr lang="es-VE" dirty="0"/>
        </a:p>
      </dgm:t>
    </dgm:pt>
    <dgm:pt modelId="{D0BE4568-52FA-4E47-A50C-E2FEFF10C49B}" type="parTrans" cxnId="{1C742D23-14CA-4CBB-A5EE-75937DD49472}">
      <dgm:prSet/>
      <dgm:spPr/>
      <dgm:t>
        <a:bodyPr/>
        <a:lstStyle/>
        <a:p>
          <a:endParaRPr lang="es-VE"/>
        </a:p>
      </dgm:t>
    </dgm:pt>
    <dgm:pt modelId="{DAC310EC-6444-456C-ADF5-58A2065BA1C6}" type="sibTrans" cxnId="{1C742D23-14CA-4CBB-A5EE-75937DD49472}">
      <dgm:prSet/>
      <dgm:spPr/>
      <dgm:t>
        <a:bodyPr/>
        <a:lstStyle/>
        <a:p>
          <a:endParaRPr lang="es-VE"/>
        </a:p>
      </dgm:t>
    </dgm:pt>
    <dgm:pt modelId="{66D21F12-01B7-433A-9937-2F60EB1350C3}">
      <dgm:prSet phldrT="[Text]"/>
      <dgm:spPr/>
      <dgm:t>
        <a:bodyPr/>
        <a:lstStyle/>
        <a:p>
          <a:r>
            <a:rPr lang="en-US" dirty="0" smtClean="0"/>
            <a:t>&lt;ul&gt;</a:t>
          </a:r>
          <a:endParaRPr lang="es-VE" dirty="0"/>
        </a:p>
      </dgm:t>
    </dgm:pt>
    <dgm:pt modelId="{0CD47C00-F6A5-421D-BFF4-422B33FD4A93}" type="parTrans" cxnId="{76459E38-8055-45AF-ADC5-26AF850EE8F0}">
      <dgm:prSet/>
      <dgm:spPr/>
      <dgm:t>
        <a:bodyPr/>
        <a:lstStyle/>
        <a:p>
          <a:endParaRPr lang="es-VE"/>
        </a:p>
      </dgm:t>
    </dgm:pt>
    <dgm:pt modelId="{E0B57B2F-4060-400C-A1F1-171836D70AF0}" type="sibTrans" cxnId="{76459E38-8055-45AF-ADC5-26AF850EE8F0}">
      <dgm:prSet/>
      <dgm:spPr/>
      <dgm:t>
        <a:bodyPr/>
        <a:lstStyle/>
        <a:p>
          <a:endParaRPr lang="es-VE"/>
        </a:p>
      </dgm:t>
    </dgm:pt>
    <dgm:pt modelId="{633C39FC-0517-4700-BA12-C648DD57699C}">
      <dgm:prSet/>
      <dgm:spPr/>
      <dgm:t>
        <a:bodyPr/>
        <a:lstStyle/>
        <a:p>
          <a:r>
            <a:rPr lang="en-US" dirty="0" smtClean="0"/>
            <a:t>&lt;Nav&gt;</a:t>
          </a:r>
          <a:endParaRPr lang="es-VE" dirty="0"/>
        </a:p>
      </dgm:t>
    </dgm:pt>
    <dgm:pt modelId="{5A2BF98A-1E48-4CFA-AEC9-2F8DD8CA9502}" type="parTrans" cxnId="{DCDD0C94-F53B-41F0-83D1-C2F11CC8A2F0}">
      <dgm:prSet/>
      <dgm:spPr/>
      <dgm:t>
        <a:bodyPr/>
        <a:lstStyle/>
        <a:p>
          <a:endParaRPr lang="es-VE"/>
        </a:p>
      </dgm:t>
    </dgm:pt>
    <dgm:pt modelId="{2123CB50-B3E4-4AE5-9C48-B6894F06BECB}" type="sibTrans" cxnId="{DCDD0C94-F53B-41F0-83D1-C2F11CC8A2F0}">
      <dgm:prSet/>
      <dgm:spPr/>
      <dgm:t>
        <a:bodyPr/>
        <a:lstStyle/>
        <a:p>
          <a:endParaRPr lang="es-VE"/>
        </a:p>
      </dgm:t>
    </dgm:pt>
    <dgm:pt modelId="{74A5D66E-8327-4D2C-9839-7FA59DC5DDF9}">
      <dgm:prSet/>
      <dgm:spPr/>
      <dgm:t>
        <a:bodyPr/>
        <a:lstStyle/>
        <a:p>
          <a:r>
            <a:rPr lang="en-US" dirty="0" smtClean="0"/>
            <a:t>&lt;li&gt;</a:t>
          </a:r>
          <a:endParaRPr lang="es-VE" dirty="0"/>
        </a:p>
      </dgm:t>
    </dgm:pt>
    <dgm:pt modelId="{F67C7956-96B9-4C4E-B9AF-20483314B790}" type="parTrans" cxnId="{4F38F446-3469-47C9-AB37-FE9DAFDAF970}">
      <dgm:prSet/>
      <dgm:spPr/>
    </dgm:pt>
    <dgm:pt modelId="{50B3A61E-35DF-4BE4-8260-5EF0A9450323}" type="sibTrans" cxnId="{4F38F446-3469-47C9-AB37-FE9DAFDAF970}">
      <dgm:prSet/>
      <dgm:spPr/>
    </dgm:pt>
    <dgm:pt modelId="{B8F7C2E0-7A57-4DBE-A0BE-8570B9329DCC}">
      <dgm:prSet/>
      <dgm:spPr/>
      <dgm:t>
        <a:bodyPr/>
        <a:lstStyle/>
        <a:p>
          <a:r>
            <a:rPr lang="en-US" dirty="0" smtClean="0"/>
            <a:t>&lt;a&gt;</a:t>
          </a:r>
          <a:endParaRPr lang="es-VE" dirty="0"/>
        </a:p>
      </dgm:t>
    </dgm:pt>
    <dgm:pt modelId="{73FF3575-A176-4BCB-B453-AA0E101499DB}" type="parTrans" cxnId="{D033DF04-2554-4A5E-BE76-E5DED7637FDD}">
      <dgm:prSet/>
      <dgm:spPr/>
      <dgm:t>
        <a:bodyPr/>
        <a:lstStyle/>
        <a:p>
          <a:endParaRPr lang="es-VE"/>
        </a:p>
      </dgm:t>
    </dgm:pt>
    <dgm:pt modelId="{70DDDAB8-7A07-491C-A154-CEEDAFE675F5}" type="sibTrans" cxnId="{D033DF04-2554-4A5E-BE76-E5DED7637FDD}">
      <dgm:prSet/>
      <dgm:spPr/>
      <dgm:t>
        <a:bodyPr/>
        <a:lstStyle/>
        <a:p>
          <a:endParaRPr lang="es-VE"/>
        </a:p>
      </dgm:t>
    </dgm:pt>
    <dgm:pt modelId="{1C4FE3CA-F418-475B-B3CA-C3360B5851DE}">
      <dgm:prSet/>
      <dgm:spPr/>
      <dgm:t>
        <a:bodyPr/>
        <a:lstStyle/>
        <a:p>
          <a:r>
            <a:rPr lang="en-US" dirty="0" smtClean="0"/>
            <a:t>&lt;li&gt;</a:t>
          </a:r>
          <a:endParaRPr lang="es-VE" dirty="0"/>
        </a:p>
      </dgm:t>
    </dgm:pt>
    <dgm:pt modelId="{DEF9BF6C-F718-441D-864C-B4715BCC5C25}" type="parTrans" cxnId="{FCD5B913-B9D5-40DD-AEA2-D5525FE76242}">
      <dgm:prSet/>
      <dgm:spPr/>
    </dgm:pt>
    <dgm:pt modelId="{7916C379-69A3-4B8A-917C-48B5B279A03F}" type="sibTrans" cxnId="{FCD5B913-B9D5-40DD-AEA2-D5525FE76242}">
      <dgm:prSet/>
      <dgm:spPr/>
    </dgm:pt>
    <dgm:pt modelId="{73A368CB-F270-4CF9-B674-5C9AAE4A6CE6}">
      <dgm:prSet/>
      <dgm:spPr/>
      <dgm:t>
        <a:bodyPr/>
        <a:lstStyle/>
        <a:p>
          <a:r>
            <a:rPr lang="en-US" dirty="0" smtClean="0"/>
            <a:t>&lt;a&gt;</a:t>
          </a:r>
          <a:endParaRPr lang="es-VE" dirty="0"/>
        </a:p>
      </dgm:t>
    </dgm:pt>
    <dgm:pt modelId="{90D82243-B92B-4B32-8715-CA717C1B9C64}" type="parTrans" cxnId="{60B061CA-2E65-44F0-8192-535A817CD970}">
      <dgm:prSet/>
      <dgm:spPr/>
      <dgm:t>
        <a:bodyPr/>
        <a:lstStyle/>
        <a:p>
          <a:endParaRPr lang="es-VE"/>
        </a:p>
      </dgm:t>
    </dgm:pt>
    <dgm:pt modelId="{91383072-BCD2-4EEB-9C43-FF7B480279B5}" type="sibTrans" cxnId="{60B061CA-2E65-44F0-8192-535A817CD970}">
      <dgm:prSet/>
      <dgm:spPr/>
      <dgm:t>
        <a:bodyPr/>
        <a:lstStyle/>
        <a:p>
          <a:endParaRPr lang="es-VE"/>
        </a:p>
      </dgm:t>
    </dgm:pt>
    <dgm:pt modelId="{8AB53F4B-A810-4007-AF50-29B5FFFC1E9F}">
      <dgm:prSet/>
      <dgm:spPr/>
      <dgm:t>
        <a:bodyPr/>
        <a:lstStyle/>
        <a:p>
          <a:r>
            <a:rPr lang="en-US" smtClean="0"/>
            <a:t>&lt;li&gt;</a:t>
          </a:r>
          <a:endParaRPr lang="es-VE" dirty="0"/>
        </a:p>
      </dgm:t>
    </dgm:pt>
    <dgm:pt modelId="{F5EDFC3B-26F7-401A-ACE1-872694058ED4}" type="parTrans" cxnId="{A617136C-1099-4B13-BEA0-BAC4DBA90754}">
      <dgm:prSet/>
      <dgm:spPr/>
    </dgm:pt>
    <dgm:pt modelId="{88888F4E-9D88-4840-84F6-3AE8305A86AE}" type="sibTrans" cxnId="{A617136C-1099-4B13-BEA0-BAC4DBA90754}">
      <dgm:prSet/>
      <dgm:spPr/>
    </dgm:pt>
    <dgm:pt modelId="{BF87A940-12BB-455A-9BF0-281C855EB1EC}">
      <dgm:prSet/>
      <dgm:spPr/>
      <dgm:t>
        <a:bodyPr/>
        <a:lstStyle/>
        <a:p>
          <a:r>
            <a:rPr lang="en-US" dirty="0" smtClean="0"/>
            <a:t>&lt;a&gt;</a:t>
          </a:r>
          <a:endParaRPr lang="es-VE" dirty="0"/>
        </a:p>
      </dgm:t>
    </dgm:pt>
    <dgm:pt modelId="{D6B8D3A6-910B-405A-AE43-B76391A9D378}" type="parTrans" cxnId="{886D8F0F-7630-4873-A362-4EAD845C1BDE}">
      <dgm:prSet/>
      <dgm:spPr/>
      <dgm:t>
        <a:bodyPr/>
        <a:lstStyle/>
        <a:p>
          <a:endParaRPr lang="es-VE"/>
        </a:p>
      </dgm:t>
    </dgm:pt>
    <dgm:pt modelId="{6213DB1D-1DEE-4FDC-9451-DC070DF04635}" type="sibTrans" cxnId="{886D8F0F-7630-4873-A362-4EAD845C1BDE}">
      <dgm:prSet/>
      <dgm:spPr/>
      <dgm:t>
        <a:bodyPr/>
        <a:lstStyle/>
        <a:p>
          <a:endParaRPr lang="es-VE"/>
        </a:p>
      </dgm:t>
    </dgm:pt>
    <dgm:pt modelId="{7BEB90EC-5A35-4A37-8922-529FF855C136}" type="pres">
      <dgm:prSet presAssocID="{CEA54E4B-4B94-4226-BA77-AA68DA8A63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VE"/>
        </a:p>
      </dgm:t>
    </dgm:pt>
    <dgm:pt modelId="{2FE6F937-1AAB-4F41-B6B5-3EBF338A3BDC}" type="pres">
      <dgm:prSet presAssocID="{A4DA2B7A-B5C4-4EC3-A9E0-E78A267A55D6}" presName="hierRoot1" presStyleCnt="0"/>
      <dgm:spPr/>
    </dgm:pt>
    <dgm:pt modelId="{B76A46D3-1B70-4152-8847-2E6ADA49D979}" type="pres">
      <dgm:prSet presAssocID="{A4DA2B7A-B5C4-4EC3-A9E0-E78A267A55D6}" presName="composite" presStyleCnt="0"/>
      <dgm:spPr/>
    </dgm:pt>
    <dgm:pt modelId="{18454581-C755-43C4-A837-396483A0AAAA}" type="pres">
      <dgm:prSet presAssocID="{A4DA2B7A-B5C4-4EC3-A9E0-E78A267A55D6}" presName="background" presStyleLbl="node0" presStyleIdx="0" presStyleCnt="1"/>
      <dgm:spPr/>
    </dgm:pt>
    <dgm:pt modelId="{74F707D4-8F07-4564-9E03-03C840E710FE}" type="pres">
      <dgm:prSet presAssocID="{A4DA2B7A-B5C4-4EC3-A9E0-E78A267A55D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587FB7E7-106A-40BE-84C0-E51DA8E9AC06}" type="pres">
      <dgm:prSet presAssocID="{A4DA2B7A-B5C4-4EC3-A9E0-E78A267A55D6}" presName="hierChild2" presStyleCnt="0"/>
      <dgm:spPr/>
    </dgm:pt>
    <dgm:pt modelId="{F9D83194-58CE-400A-87D1-D6C09B178209}" type="pres">
      <dgm:prSet presAssocID="{5B8FBBA9-CE57-4FF3-AD56-1EA1C1FBE9D5}" presName="Name10" presStyleLbl="parChTrans1D2" presStyleIdx="0" presStyleCnt="3"/>
      <dgm:spPr/>
      <dgm:t>
        <a:bodyPr/>
        <a:lstStyle/>
        <a:p>
          <a:endParaRPr lang="es-VE"/>
        </a:p>
      </dgm:t>
    </dgm:pt>
    <dgm:pt modelId="{2B376739-D6D7-456C-9431-C806DE323276}" type="pres">
      <dgm:prSet presAssocID="{8746DD58-8D77-442B-A6C5-AE1757D17411}" presName="hierRoot2" presStyleCnt="0"/>
      <dgm:spPr/>
    </dgm:pt>
    <dgm:pt modelId="{FC189462-32BF-4704-B160-6301A8A2C6AD}" type="pres">
      <dgm:prSet presAssocID="{8746DD58-8D77-442B-A6C5-AE1757D17411}" presName="composite2" presStyleCnt="0"/>
      <dgm:spPr/>
    </dgm:pt>
    <dgm:pt modelId="{A446FE71-65A3-4E26-8E81-328E09120D75}" type="pres">
      <dgm:prSet presAssocID="{8746DD58-8D77-442B-A6C5-AE1757D17411}" presName="background2" presStyleLbl="node2" presStyleIdx="0" presStyleCnt="3"/>
      <dgm:spPr/>
    </dgm:pt>
    <dgm:pt modelId="{61157A7B-1589-46CC-908F-41695E880AE6}" type="pres">
      <dgm:prSet presAssocID="{8746DD58-8D77-442B-A6C5-AE1757D1741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E103983-36C5-40CC-BDDB-706C5842B91A}" type="pres">
      <dgm:prSet presAssocID="{8746DD58-8D77-442B-A6C5-AE1757D17411}" presName="hierChild3" presStyleCnt="0"/>
      <dgm:spPr/>
    </dgm:pt>
    <dgm:pt modelId="{0D72439D-5441-419F-BE4B-0BAECE1DB8FB}" type="pres">
      <dgm:prSet presAssocID="{76A15BFA-37C9-4A61-8BD3-19D383C4D509}" presName="Name17" presStyleLbl="parChTrans1D3" presStyleIdx="0" presStyleCnt="2"/>
      <dgm:spPr/>
      <dgm:t>
        <a:bodyPr/>
        <a:lstStyle/>
        <a:p>
          <a:endParaRPr lang="es-VE"/>
        </a:p>
      </dgm:t>
    </dgm:pt>
    <dgm:pt modelId="{97312C34-2861-4076-803A-EC765F8F20DC}" type="pres">
      <dgm:prSet presAssocID="{31BB7400-42C1-4B2F-9F09-BFB0B90F0637}" presName="hierRoot3" presStyleCnt="0"/>
      <dgm:spPr/>
    </dgm:pt>
    <dgm:pt modelId="{49AD1C7F-6C00-4C0E-AC5E-71BAFB37057A}" type="pres">
      <dgm:prSet presAssocID="{31BB7400-42C1-4B2F-9F09-BFB0B90F0637}" presName="composite3" presStyleCnt="0"/>
      <dgm:spPr/>
    </dgm:pt>
    <dgm:pt modelId="{FB5A00E0-6BDA-444B-AC91-44E109BA5758}" type="pres">
      <dgm:prSet presAssocID="{31BB7400-42C1-4B2F-9F09-BFB0B90F0637}" presName="background3" presStyleLbl="node3" presStyleIdx="0" presStyleCnt="2"/>
      <dgm:spPr/>
    </dgm:pt>
    <dgm:pt modelId="{E3B25117-3504-4C4C-B2A9-4EA856BCD07B}" type="pres">
      <dgm:prSet presAssocID="{31BB7400-42C1-4B2F-9F09-BFB0B90F0637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D5628E00-45A3-4C5D-A856-7BB7E93E6E8E}" type="pres">
      <dgm:prSet presAssocID="{31BB7400-42C1-4B2F-9F09-BFB0B90F0637}" presName="hierChild4" presStyleCnt="0"/>
      <dgm:spPr/>
    </dgm:pt>
    <dgm:pt modelId="{B3C30FF3-A985-482A-99EF-D7A7963452C4}" type="pres">
      <dgm:prSet presAssocID="{D0BE4568-52FA-4E47-A50C-E2FEFF10C49B}" presName="Name10" presStyleLbl="parChTrans1D2" presStyleIdx="1" presStyleCnt="3"/>
      <dgm:spPr/>
      <dgm:t>
        <a:bodyPr/>
        <a:lstStyle/>
        <a:p>
          <a:endParaRPr lang="es-VE"/>
        </a:p>
      </dgm:t>
    </dgm:pt>
    <dgm:pt modelId="{A6DAB1A4-7520-4A2B-9520-E2BA60911370}" type="pres">
      <dgm:prSet presAssocID="{4260A6CA-042B-4024-9B74-BAC7B919F2F8}" presName="hierRoot2" presStyleCnt="0"/>
      <dgm:spPr/>
    </dgm:pt>
    <dgm:pt modelId="{956BC8B2-C35F-4734-8367-C5F98EA643D2}" type="pres">
      <dgm:prSet presAssocID="{4260A6CA-042B-4024-9B74-BAC7B919F2F8}" presName="composite2" presStyleCnt="0"/>
      <dgm:spPr/>
    </dgm:pt>
    <dgm:pt modelId="{55089ACC-E84D-4048-9785-B046B4ED67C9}" type="pres">
      <dgm:prSet presAssocID="{4260A6CA-042B-4024-9B74-BAC7B919F2F8}" presName="background2" presStyleLbl="node2" presStyleIdx="1" presStyleCnt="3"/>
      <dgm:spPr/>
    </dgm:pt>
    <dgm:pt modelId="{05034697-C32E-40EF-BDA2-CA96D7F17806}" type="pres">
      <dgm:prSet presAssocID="{4260A6CA-042B-4024-9B74-BAC7B919F2F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8F66AE9F-32B3-4633-8BCE-4F9E5BC23B04}" type="pres">
      <dgm:prSet presAssocID="{4260A6CA-042B-4024-9B74-BAC7B919F2F8}" presName="hierChild3" presStyleCnt="0"/>
      <dgm:spPr/>
    </dgm:pt>
    <dgm:pt modelId="{63A01E08-0C89-433A-99F2-ECB00661912D}" type="pres">
      <dgm:prSet presAssocID="{0CD47C00-F6A5-421D-BFF4-422B33FD4A93}" presName="Name17" presStyleLbl="parChTrans1D3" presStyleIdx="1" presStyleCnt="2"/>
      <dgm:spPr/>
      <dgm:t>
        <a:bodyPr/>
        <a:lstStyle/>
        <a:p>
          <a:endParaRPr lang="es-VE"/>
        </a:p>
      </dgm:t>
    </dgm:pt>
    <dgm:pt modelId="{7214D516-FD26-4FF2-8A6A-8B0DF7EB54A8}" type="pres">
      <dgm:prSet presAssocID="{66D21F12-01B7-433A-9937-2F60EB1350C3}" presName="hierRoot3" presStyleCnt="0"/>
      <dgm:spPr/>
    </dgm:pt>
    <dgm:pt modelId="{D3D6395F-C940-46C0-882D-562DE8A32AF5}" type="pres">
      <dgm:prSet presAssocID="{66D21F12-01B7-433A-9937-2F60EB1350C3}" presName="composite3" presStyleCnt="0"/>
      <dgm:spPr/>
    </dgm:pt>
    <dgm:pt modelId="{CB2B74C0-D4C5-452B-B5A1-2311E5118A49}" type="pres">
      <dgm:prSet presAssocID="{66D21F12-01B7-433A-9937-2F60EB1350C3}" presName="background3" presStyleLbl="node3" presStyleIdx="1" presStyleCnt="2"/>
      <dgm:spPr/>
    </dgm:pt>
    <dgm:pt modelId="{33B6F37C-3D01-43D0-B82E-D54C09784F7F}" type="pres">
      <dgm:prSet presAssocID="{66D21F12-01B7-433A-9937-2F60EB1350C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20B216A6-DC77-4263-A323-3D91CCC5034F}" type="pres">
      <dgm:prSet presAssocID="{66D21F12-01B7-433A-9937-2F60EB1350C3}" presName="hierChild4" presStyleCnt="0"/>
      <dgm:spPr/>
    </dgm:pt>
    <dgm:pt modelId="{DC2265E5-0DC5-43F4-8979-B24AEDBECBDD}" type="pres">
      <dgm:prSet presAssocID="{F67C7956-96B9-4C4E-B9AF-20483314B790}" presName="Name23" presStyleLbl="parChTrans1D4" presStyleIdx="0" presStyleCnt="6"/>
      <dgm:spPr/>
    </dgm:pt>
    <dgm:pt modelId="{0C54430C-5926-4387-8215-B7B09EF2EE4D}" type="pres">
      <dgm:prSet presAssocID="{74A5D66E-8327-4D2C-9839-7FA59DC5DDF9}" presName="hierRoot4" presStyleCnt="0"/>
      <dgm:spPr/>
    </dgm:pt>
    <dgm:pt modelId="{F7E25CE8-B626-4430-ACCE-1FBD78932174}" type="pres">
      <dgm:prSet presAssocID="{74A5D66E-8327-4D2C-9839-7FA59DC5DDF9}" presName="composite4" presStyleCnt="0"/>
      <dgm:spPr/>
    </dgm:pt>
    <dgm:pt modelId="{ECF3A7BC-3A6E-4CA7-83E2-7993F51FDF1C}" type="pres">
      <dgm:prSet presAssocID="{74A5D66E-8327-4D2C-9839-7FA59DC5DDF9}" presName="background4" presStyleLbl="node4" presStyleIdx="0" presStyleCnt="6"/>
      <dgm:spPr/>
    </dgm:pt>
    <dgm:pt modelId="{08A1B973-534B-40E3-89C0-EBB4AC870317}" type="pres">
      <dgm:prSet presAssocID="{74A5D66E-8327-4D2C-9839-7FA59DC5DDF9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AD7B0F3B-747B-457B-B0E0-91731EADBE71}" type="pres">
      <dgm:prSet presAssocID="{74A5D66E-8327-4D2C-9839-7FA59DC5DDF9}" presName="hierChild5" presStyleCnt="0"/>
      <dgm:spPr/>
    </dgm:pt>
    <dgm:pt modelId="{C808838D-5364-4836-93BF-829B7394E922}" type="pres">
      <dgm:prSet presAssocID="{73FF3575-A176-4BCB-B453-AA0E101499DB}" presName="Name23" presStyleLbl="parChTrans1D4" presStyleIdx="1" presStyleCnt="6"/>
      <dgm:spPr/>
    </dgm:pt>
    <dgm:pt modelId="{BDAF99F0-FDE0-40F2-81AA-E9292A5166C7}" type="pres">
      <dgm:prSet presAssocID="{B8F7C2E0-7A57-4DBE-A0BE-8570B9329DCC}" presName="hierRoot4" presStyleCnt="0"/>
      <dgm:spPr/>
    </dgm:pt>
    <dgm:pt modelId="{A2B874E7-91A6-4C77-8E42-E5120716CF70}" type="pres">
      <dgm:prSet presAssocID="{B8F7C2E0-7A57-4DBE-A0BE-8570B9329DCC}" presName="composite4" presStyleCnt="0"/>
      <dgm:spPr/>
    </dgm:pt>
    <dgm:pt modelId="{D5D6E3A8-CB31-48E3-A28C-CD6143386FF9}" type="pres">
      <dgm:prSet presAssocID="{B8F7C2E0-7A57-4DBE-A0BE-8570B9329DCC}" presName="background4" presStyleLbl="node4" presStyleIdx="1" presStyleCnt="6"/>
      <dgm:spPr/>
    </dgm:pt>
    <dgm:pt modelId="{E94BA311-0A8A-48AA-9104-2C370502D648}" type="pres">
      <dgm:prSet presAssocID="{B8F7C2E0-7A57-4DBE-A0BE-8570B9329DCC}" presName="text4" presStyleLbl="fgAcc4" presStyleIdx="1" presStyleCnt="6">
        <dgm:presLayoutVars>
          <dgm:chPref val="3"/>
        </dgm:presLayoutVars>
      </dgm:prSet>
      <dgm:spPr/>
    </dgm:pt>
    <dgm:pt modelId="{48918321-B44A-4808-95BE-4611FA7CEE41}" type="pres">
      <dgm:prSet presAssocID="{B8F7C2E0-7A57-4DBE-A0BE-8570B9329DCC}" presName="hierChild5" presStyleCnt="0"/>
      <dgm:spPr/>
    </dgm:pt>
    <dgm:pt modelId="{6B5210DE-CB32-49D0-A9A0-01C37204DF79}" type="pres">
      <dgm:prSet presAssocID="{DEF9BF6C-F718-441D-864C-B4715BCC5C25}" presName="Name23" presStyleLbl="parChTrans1D4" presStyleIdx="2" presStyleCnt="6"/>
      <dgm:spPr/>
    </dgm:pt>
    <dgm:pt modelId="{16A11149-6C2E-4052-8B50-10EF8F6A452C}" type="pres">
      <dgm:prSet presAssocID="{1C4FE3CA-F418-475B-B3CA-C3360B5851DE}" presName="hierRoot4" presStyleCnt="0"/>
      <dgm:spPr/>
    </dgm:pt>
    <dgm:pt modelId="{7927599B-8B65-4A91-B7DD-C5EE68276AC5}" type="pres">
      <dgm:prSet presAssocID="{1C4FE3CA-F418-475B-B3CA-C3360B5851DE}" presName="composite4" presStyleCnt="0"/>
      <dgm:spPr/>
    </dgm:pt>
    <dgm:pt modelId="{DEE27277-7151-4AC8-9B01-C0048491F787}" type="pres">
      <dgm:prSet presAssocID="{1C4FE3CA-F418-475B-B3CA-C3360B5851DE}" presName="background4" presStyleLbl="node4" presStyleIdx="2" presStyleCnt="6"/>
      <dgm:spPr/>
    </dgm:pt>
    <dgm:pt modelId="{11F7731A-04F1-4CB2-8EC4-EC99B90FEC74}" type="pres">
      <dgm:prSet presAssocID="{1C4FE3CA-F418-475B-B3CA-C3360B5851DE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9771A6C0-675D-48C7-AF6E-060DEA4C3B7F}" type="pres">
      <dgm:prSet presAssocID="{1C4FE3CA-F418-475B-B3CA-C3360B5851DE}" presName="hierChild5" presStyleCnt="0"/>
      <dgm:spPr/>
    </dgm:pt>
    <dgm:pt modelId="{B142A295-73F0-48D7-ACF9-A256B481A0DF}" type="pres">
      <dgm:prSet presAssocID="{90D82243-B92B-4B32-8715-CA717C1B9C64}" presName="Name23" presStyleLbl="parChTrans1D4" presStyleIdx="3" presStyleCnt="6"/>
      <dgm:spPr/>
    </dgm:pt>
    <dgm:pt modelId="{2AEA698A-7025-480E-AC45-C82B26B98831}" type="pres">
      <dgm:prSet presAssocID="{73A368CB-F270-4CF9-B674-5C9AAE4A6CE6}" presName="hierRoot4" presStyleCnt="0"/>
      <dgm:spPr/>
    </dgm:pt>
    <dgm:pt modelId="{055BB22F-8F49-40CC-9EF3-7E54548113B0}" type="pres">
      <dgm:prSet presAssocID="{73A368CB-F270-4CF9-B674-5C9AAE4A6CE6}" presName="composite4" presStyleCnt="0"/>
      <dgm:spPr/>
    </dgm:pt>
    <dgm:pt modelId="{420D9A1F-45EB-48A9-AD4F-4A8AE51E88CB}" type="pres">
      <dgm:prSet presAssocID="{73A368CB-F270-4CF9-B674-5C9AAE4A6CE6}" presName="background4" presStyleLbl="node4" presStyleIdx="3" presStyleCnt="6"/>
      <dgm:spPr/>
    </dgm:pt>
    <dgm:pt modelId="{4B307C99-1751-46D9-9819-BA3AE6F4BF71}" type="pres">
      <dgm:prSet presAssocID="{73A368CB-F270-4CF9-B674-5C9AAE4A6CE6}" presName="text4" presStyleLbl="fgAcc4" presStyleIdx="3" presStyleCnt="6">
        <dgm:presLayoutVars>
          <dgm:chPref val="3"/>
        </dgm:presLayoutVars>
      </dgm:prSet>
      <dgm:spPr/>
    </dgm:pt>
    <dgm:pt modelId="{41009800-43D8-42EB-96EA-BB32F69532FD}" type="pres">
      <dgm:prSet presAssocID="{73A368CB-F270-4CF9-B674-5C9AAE4A6CE6}" presName="hierChild5" presStyleCnt="0"/>
      <dgm:spPr/>
    </dgm:pt>
    <dgm:pt modelId="{E2989D03-DB95-4E3A-9F86-FD07E6B11F42}" type="pres">
      <dgm:prSet presAssocID="{F5EDFC3B-26F7-401A-ACE1-872694058ED4}" presName="Name23" presStyleLbl="parChTrans1D4" presStyleIdx="4" presStyleCnt="6"/>
      <dgm:spPr/>
    </dgm:pt>
    <dgm:pt modelId="{5DA16553-AEE4-4553-8ED9-822176CCCE1E}" type="pres">
      <dgm:prSet presAssocID="{8AB53F4B-A810-4007-AF50-29B5FFFC1E9F}" presName="hierRoot4" presStyleCnt="0"/>
      <dgm:spPr/>
    </dgm:pt>
    <dgm:pt modelId="{20A7A755-AC68-487E-99E7-9AD98E14859B}" type="pres">
      <dgm:prSet presAssocID="{8AB53F4B-A810-4007-AF50-29B5FFFC1E9F}" presName="composite4" presStyleCnt="0"/>
      <dgm:spPr/>
    </dgm:pt>
    <dgm:pt modelId="{AD96B0C0-2D26-4A4A-8101-76747AF893F6}" type="pres">
      <dgm:prSet presAssocID="{8AB53F4B-A810-4007-AF50-29B5FFFC1E9F}" presName="background4" presStyleLbl="node4" presStyleIdx="4" presStyleCnt="6"/>
      <dgm:spPr/>
    </dgm:pt>
    <dgm:pt modelId="{DE26BBEA-7883-4BB9-9A10-784233C1FD66}" type="pres">
      <dgm:prSet presAssocID="{8AB53F4B-A810-4007-AF50-29B5FFFC1E9F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B5CC25B6-5D84-4814-9307-7B4B42F20EB2}" type="pres">
      <dgm:prSet presAssocID="{8AB53F4B-A810-4007-AF50-29B5FFFC1E9F}" presName="hierChild5" presStyleCnt="0"/>
      <dgm:spPr/>
    </dgm:pt>
    <dgm:pt modelId="{249F5E27-A3C6-4E66-9841-89B2E6B08F71}" type="pres">
      <dgm:prSet presAssocID="{D6B8D3A6-910B-405A-AE43-B76391A9D378}" presName="Name23" presStyleLbl="parChTrans1D4" presStyleIdx="5" presStyleCnt="6"/>
      <dgm:spPr/>
    </dgm:pt>
    <dgm:pt modelId="{34A6CEE5-14F5-451D-A8CA-0BA4182707C2}" type="pres">
      <dgm:prSet presAssocID="{BF87A940-12BB-455A-9BF0-281C855EB1EC}" presName="hierRoot4" presStyleCnt="0"/>
      <dgm:spPr/>
    </dgm:pt>
    <dgm:pt modelId="{BB236D19-8D89-4418-9E9C-48373CD662FD}" type="pres">
      <dgm:prSet presAssocID="{BF87A940-12BB-455A-9BF0-281C855EB1EC}" presName="composite4" presStyleCnt="0"/>
      <dgm:spPr/>
    </dgm:pt>
    <dgm:pt modelId="{E027B604-634A-405D-A413-CF1C23BD4803}" type="pres">
      <dgm:prSet presAssocID="{BF87A940-12BB-455A-9BF0-281C855EB1EC}" presName="background4" presStyleLbl="node4" presStyleIdx="5" presStyleCnt="6"/>
      <dgm:spPr/>
    </dgm:pt>
    <dgm:pt modelId="{69F5539D-A93B-457B-87AA-2D358325FA9D}" type="pres">
      <dgm:prSet presAssocID="{BF87A940-12BB-455A-9BF0-281C855EB1EC}" presName="text4" presStyleLbl="fgAcc4" presStyleIdx="5" presStyleCnt="6">
        <dgm:presLayoutVars>
          <dgm:chPref val="3"/>
        </dgm:presLayoutVars>
      </dgm:prSet>
      <dgm:spPr/>
    </dgm:pt>
    <dgm:pt modelId="{1200FCDA-16B1-4790-B6F3-7327D2878404}" type="pres">
      <dgm:prSet presAssocID="{BF87A940-12BB-455A-9BF0-281C855EB1EC}" presName="hierChild5" presStyleCnt="0"/>
      <dgm:spPr/>
    </dgm:pt>
    <dgm:pt modelId="{592F2EE0-74C4-4A83-BDB1-1B8E204C7A95}" type="pres">
      <dgm:prSet presAssocID="{5A2BF98A-1E48-4CFA-AEC9-2F8DD8CA9502}" presName="Name10" presStyleLbl="parChTrans1D2" presStyleIdx="2" presStyleCnt="3"/>
      <dgm:spPr/>
      <dgm:t>
        <a:bodyPr/>
        <a:lstStyle/>
        <a:p>
          <a:endParaRPr lang="es-VE"/>
        </a:p>
      </dgm:t>
    </dgm:pt>
    <dgm:pt modelId="{33E43B73-3238-4427-820D-34CD36A7C5FD}" type="pres">
      <dgm:prSet presAssocID="{633C39FC-0517-4700-BA12-C648DD57699C}" presName="hierRoot2" presStyleCnt="0"/>
      <dgm:spPr/>
    </dgm:pt>
    <dgm:pt modelId="{C25527B4-113D-4CD9-8570-3B5046812FF7}" type="pres">
      <dgm:prSet presAssocID="{633C39FC-0517-4700-BA12-C648DD57699C}" presName="composite2" presStyleCnt="0"/>
      <dgm:spPr/>
    </dgm:pt>
    <dgm:pt modelId="{C20FA5AA-E3B8-4E4C-9DA8-A162F82DE27D}" type="pres">
      <dgm:prSet presAssocID="{633C39FC-0517-4700-BA12-C648DD57699C}" presName="background2" presStyleLbl="node2" presStyleIdx="2" presStyleCnt="3"/>
      <dgm:spPr/>
    </dgm:pt>
    <dgm:pt modelId="{688F7901-99AE-4F03-9812-FD7EF08AA83A}" type="pres">
      <dgm:prSet presAssocID="{633C39FC-0517-4700-BA12-C648DD57699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968B2A77-3888-4E11-8896-3DE355CB546A}" type="pres">
      <dgm:prSet presAssocID="{633C39FC-0517-4700-BA12-C648DD57699C}" presName="hierChild3" presStyleCnt="0"/>
      <dgm:spPr/>
    </dgm:pt>
  </dgm:ptLst>
  <dgm:cxnLst>
    <dgm:cxn modelId="{DCDD0C94-F53B-41F0-83D1-C2F11CC8A2F0}" srcId="{A4DA2B7A-B5C4-4EC3-A9E0-E78A267A55D6}" destId="{633C39FC-0517-4700-BA12-C648DD57699C}" srcOrd="2" destOrd="0" parTransId="{5A2BF98A-1E48-4CFA-AEC9-2F8DD8CA9502}" sibTransId="{2123CB50-B3E4-4AE5-9C48-B6894F06BECB}"/>
    <dgm:cxn modelId="{11CCEA90-303F-49A0-94A3-1CD4957DFD58}" type="presOf" srcId="{B8F7C2E0-7A57-4DBE-A0BE-8570B9329DCC}" destId="{E94BA311-0A8A-48AA-9104-2C370502D648}" srcOrd="0" destOrd="0" presId="urn:microsoft.com/office/officeart/2005/8/layout/hierarchy1"/>
    <dgm:cxn modelId="{FCD5B913-B9D5-40DD-AEA2-D5525FE76242}" srcId="{66D21F12-01B7-433A-9937-2F60EB1350C3}" destId="{1C4FE3CA-F418-475B-B3CA-C3360B5851DE}" srcOrd="1" destOrd="0" parTransId="{DEF9BF6C-F718-441D-864C-B4715BCC5C25}" sibTransId="{7916C379-69A3-4B8A-917C-48B5B279A03F}"/>
    <dgm:cxn modelId="{CF41FBB8-8CA6-4567-907A-F99E81847228}" type="presOf" srcId="{73A368CB-F270-4CF9-B674-5C9AAE4A6CE6}" destId="{4B307C99-1751-46D9-9819-BA3AE6F4BF71}" srcOrd="0" destOrd="0" presId="urn:microsoft.com/office/officeart/2005/8/layout/hierarchy1"/>
    <dgm:cxn modelId="{7EF0442E-7368-4F0B-BE93-BD850E0AB800}" type="presOf" srcId="{31BB7400-42C1-4B2F-9F09-BFB0B90F0637}" destId="{E3B25117-3504-4C4C-B2A9-4EA856BCD07B}" srcOrd="0" destOrd="0" presId="urn:microsoft.com/office/officeart/2005/8/layout/hierarchy1"/>
    <dgm:cxn modelId="{8214F8EC-B5D4-4AF4-925B-A8E49E352E42}" type="presOf" srcId="{A4DA2B7A-B5C4-4EC3-A9E0-E78A267A55D6}" destId="{74F707D4-8F07-4564-9E03-03C840E710FE}" srcOrd="0" destOrd="0" presId="urn:microsoft.com/office/officeart/2005/8/layout/hierarchy1"/>
    <dgm:cxn modelId="{5E74F7AD-0013-428B-9F35-26771D0D0857}" type="presOf" srcId="{D0BE4568-52FA-4E47-A50C-E2FEFF10C49B}" destId="{B3C30FF3-A985-482A-99EF-D7A7963452C4}" srcOrd="0" destOrd="0" presId="urn:microsoft.com/office/officeart/2005/8/layout/hierarchy1"/>
    <dgm:cxn modelId="{F82569E5-15B7-4205-A5BB-4B8CAC1D0DBF}" type="presOf" srcId="{4260A6CA-042B-4024-9B74-BAC7B919F2F8}" destId="{05034697-C32E-40EF-BDA2-CA96D7F17806}" srcOrd="0" destOrd="0" presId="urn:microsoft.com/office/officeart/2005/8/layout/hierarchy1"/>
    <dgm:cxn modelId="{C34BF731-0026-4D7A-A836-E5A70A888938}" type="presOf" srcId="{0CD47C00-F6A5-421D-BFF4-422B33FD4A93}" destId="{63A01E08-0C89-433A-99F2-ECB00661912D}" srcOrd="0" destOrd="0" presId="urn:microsoft.com/office/officeart/2005/8/layout/hierarchy1"/>
    <dgm:cxn modelId="{5754A5D8-4FE6-4217-BA70-41E7877923E3}" type="presOf" srcId="{66D21F12-01B7-433A-9937-2F60EB1350C3}" destId="{33B6F37C-3D01-43D0-B82E-D54C09784F7F}" srcOrd="0" destOrd="0" presId="urn:microsoft.com/office/officeart/2005/8/layout/hierarchy1"/>
    <dgm:cxn modelId="{D88CEB94-FB59-4393-8861-A035A0DFBC63}" type="presOf" srcId="{73FF3575-A176-4BCB-B453-AA0E101499DB}" destId="{C808838D-5364-4836-93BF-829B7394E922}" srcOrd="0" destOrd="0" presId="urn:microsoft.com/office/officeart/2005/8/layout/hierarchy1"/>
    <dgm:cxn modelId="{60B061CA-2E65-44F0-8192-535A817CD970}" srcId="{1C4FE3CA-F418-475B-B3CA-C3360B5851DE}" destId="{73A368CB-F270-4CF9-B674-5C9AAE4A6CE6}" srcOrd="0" destOrd="0" parTransId="{90D82243-B92B-4B32-8715-CA717C1B9C64}" sibTransId="{91383072-BCD2-4EEB-9C43-FF7B480279B5}"/>
    <dgm:cxn modelId="{18ABA42E-3A38-4B8C-9D0F-0D886F9BE699}" type="presOf" srcId="{BF87A940-12BB-455A-9BF0-281C855EB1EC}" destId="{69F5539D-A93B-457B-87AA-2D358325FA9D}" srcOrd="0" destOrd="0" presId="urn:microsoft.com/office/officeart/2005/8/layout/hierarchy1"/>
    <dgm:cxn modelId="{1C742D23-14CA-4CBB-A5EE-75937DD49472}" srcId="{A4DA2B7A-B5C4-4EC3-A9E0-E78A267A55D6}" destId="{4260A6CA-042B-4024-9B74-BAC7B919F2F8}" srcOrd="1" destOrd="0" parTransId="{D0BE4568-52FA-4E47-A50C-E2FEFF10C49B}" sibTransId="{DAC310EC-6444-456C-ADF5-58A2065BA1C6}"/>
    <dgm:cxn modelId="{97BA25AF-2B97-40A7-8ACF-1A89E83F69C7}" type="presOf" srcId="{8746DD58-8D77-442B-A6C5-AE1757D17411}" destId="{61157A7B-1589-46CC-908F-41695E880AE6}" srcOrd="0" destOrd="0" presId="urn:microsoft.com/office/officeart/2005/8/layout/hierarchy1"/>
    <dgm:cxn modelId="{DAAEA20B-F407-4578-9CB0-4CE2E7D8F511}" type="presOf" srcId="{76A15BFA-37C9-4A61-8BD3-19D383C4D509}" destId="{0D72439D-5441-419F-BE4B-0BAECE1DB8FB}" srcOrd="0" destOrd="0" presId="urn:microsoft.com/office/officeart/2005/8/layout/hierarchy1"/>
    <dgm:cxn modelId="{748D1D6A-BEFB-4272-B221-75B4C37CC583}" type="presOf" srcId="{CEA54E4B-4B94-4226-BA77-AA68DA8A6333}" destId="{7BEB90EC-5A35-4A37-8922-529FF855C136}" srcOrd="0" destOrd="0" presId="urn:microsoft.com/office/officeart/2005/8/layout/hierarchy1"/>
    <dgm:cxn modelId="{4F38F446-3469-47C9-AB37-FE9DAFDAF970}" srcId="{66D21F12-01B7-433A-9937-2F60EB1350C3}" destId="{74A5D66E-8327-4D2C-9839-7FA59DC5DDF9}" srcOrd="0" destOrd="0" parTransId="{F67C7956-96B9-4C4E-B9AF-20483314B790}" sibTransId="{50B3A61E-35DF-4BE4-8260-5EF0A9450323}"/>
    <dgm:cxn modelId="{9A94D86E-BDF6-4CEA-97DD-1A4A1A483AB7}" type="presOf" srcId="{90D82243-B92B-4B32-8715-CA717C1B9C64}" destId="{B142A295-73F0-48D7-ACF9-A256B481A0DF}" srcOrd="0" destOrd="0" presId="urn:microsoft.com/office/officeart/2005/8/layout/hierarchy1"/>
    <dgm:cxn modelId="{D033DF04-2554-4A5E-BE76-E5DED7637FDD}" srcId="{74A5D66E-8327-4D2C-9839-7FA59DC5DDF9}" destId="{B8F7C2E0-7A57-4DBE-A0BE-8570B9329DCC}" srcOrd="0" destOrd="0" parTransId="{73FF3575-A176-4BCB-B453-AA0E101499DB}" sibTransId="{70DDDAB8-7A07-491C-A154-CEEDAFE675F5}"/>
    <dgm:cxn modelId="{CAB70355-8361-4AA5-A289-DFCA2EB6C74E}" type="presOf" srcId="{8AB53F4B-A810-4007-AF50-29B5FFFC1E9F}" destId="{DE26BBEA-7883-4BB9-9A10-784233C1FD66}" srcOrd="0" destOrd="0" presId="urn:microsoft.com/office/officeart/2005/8/layout/hierarchy1"/>
    <dgm:cxn modelId="{6A3C6618-3706-4B98-B897-C0A74AB1987E}" type="presOf" srcId="{F5EDFC3B-26F7-401A-ACE1-872694058ED4}" destId="{E2989D03-DB95-4E3A-9F86-FD07E6B11F42}" srcOrd="0" destOrd="0" presId="urn:microsoft.com/office/officeart/2005/8/layout/hierarchy1"/>
    <dgm:cxn modelId="{15D4BD8C-6F50-489D-B242-37CEC157AC78}" type="presOf" srcId="{D6B8D3A6-910B-405A-AE43-B76391A9D378}" destId="{249F5E27-A3C6-4E66-9841-89B2E6B08F71}" srcOrd="0" destOrd="0" presId="urn:microsoft.com/office/officeart/2005/8/layout/hierarchy1"/>
    <dgm:cxn modelId="{5F6FD8ED-D071-4A2C-B45C-300C227853F6}" type="presOf" srcId="{5A2BF98A-1E48-4CFA-AEC9-2F8DD8CA9502}" destId="{592F2EE0-74C4-4A83-BDB1-1B8E204C7A95}" srcOrd="0" destOrd="0" presId="urn:microsoft.com/office/officeart/2005/8/layout/hierarchy1"/>
    <dgm:cxn modelId="{58D7D512-F7AA-4CB4-B4FA-1B657DA40493}" srcId="{CEA54E4B-4B94-4226-BA77-AA68DA8A6333}" destId="{A4DA2B7A-B5C4-4EC3-A9E0-E78A267A55D6}" srcOrd="0" destOrd="0" parTransId="{894016ED-4549-4307-BF64-04C4A9B0B473}" sibTransId="{9F850F2C-466D-4ED4-8D11-7252D0BD9BFB}"/>
    <dgm:cxn modelId="{4A2280A7-0759-40CF-979C-D5ADD9D52C1E}" type="presOf" srcId="{633C39FC-0517-4700-BA12-C648DD57699C}" destId="{688F7901-99AE-4F03-9812-FD7EF08AA83A}" srcOrd="0" destOrd="0" presId="urn:microsoft.com/office/officeart/2005/8/layout/hierarchy1"/>
    <dgm:cxn modelId="{76459E38-8055-45AF-ADC5-26AF850EE8F0}" srcId="{4260A6CA-042B-4024-9B74-BAC7B919F2F8}" destId="{66D21F12-01B7-433A-9937-2F60EB1350C3}" srcOrd="0" destOrd="0" parTransId="{0CD47C00-F6A5-421D-BFF4-422B33FD4A93}" sibTransId="{E0B57B2F-4060-400C-A1F1-171836D70AF0}"/>
    <dgm:cxn modelId="{F129A919-8498-41C6-9FC2-81018D495DEA}" srcId="{A4DA2B7A-B5C4-4EC3-A9E0-E78A267A55D6}" destId="{8746DD58-8D77-442B-A6C5-AE1757D17411}" srcOrd="0" destOrd="0" parTransId="{5B8FBBA9-CE57-4FF3-AD56-1EA1C1FBE9D5}" sibTransId="{AE955E73-9166-4A7A-8FD9-0109BB1DBE12}"/>
    <dgm:cxn modelId="{BB23D7AF-BF5A-4D80-81C4-E4AC1128C739}" type="presOf" srcId="{74A5D66E-8327-4D2C-9839-7FA59DC5DDF9}" destId="{08A1B973-534B-40E3-89C0-EBB4AC870317}" srcOrd="0" destOrd="0" presId="urn:microsoft.com/office/officeart/2005/8/layout/hierarchy1"/>
    <dgm:cxn modelId="{886D8F0F-7630-4873-A362-4EAD845C1BDE}" srcId="{8AB53F4B-A810-4007-AF50-29B5FFFC1E9F}" destId="{BF87A940-12BB-455A-9BF0-281C855EB1EC}" srcOrd="0" destOrd="0" parTransId="{D6B8D3A6-910B-405A-AE43-B76391A9D378}" sibTransId="{6213DB1D-1DEE-4FDC-9451-DC070DF04635}"/>
    <dgm:cxn modelId="{9CFCF6F1-3DCC-4E8E-B81B-CFEA62108162}" type="presOf" srcId="{1C4FE3CA-F418-475B-B3CA-C3360B5851DE}" destId="{11F7731A-04F1-4CB2-8EC4-EC99B90FEC74}" srcOrd="0" destOrd="0" presId="urn:microsoft.com/office/officeart/2005/8/layout/hierarchy1"/>
    <dgm:cxn modelId="{1F3579AE-CFD8-4B4A-80EE-D736B1C114C1}" type="presOf" srcId="{F67C7956-96B9-4C4E-B9AF-20483314B790}" destId="{DC2265E5-0DC5-43F4-8979-B24AEDBECBDD}" srcOrd="0" destOrd="0" presId="urn:microsoft.com/office/officeart/2005/8/layout/hierarchy1"/>
    <dgm:cxn modelId="{A617136C-1099-4B13-BEA0-BAC4DBA90754}" srcId="{66D21F12-01B7-433A-9937-2F60EB1350C3}" destId="{8AB53F4B-A810-4007-AF50-29B5FFFC1E9F}" srcOrd="2" destOrd="0" parTransId="{F5EDFC3B-26F7-401A-ACE1-872694058ED4}" sibTransId="{88888F4E-9D88-4840-84F6-3AE8305A86AE}"/>
    <dgm:cxn modelId="{B8D09826-65AF-4445-9E43-810E5021B6A9}" srcId="{8746DD58-8D77-442B-A6C5-AE1757D17411}" destId="{31BB7400-42C1-4B2F-9F09-BFB0B90F0637}" srcOrd="0" destOrd="0" parTransId="{76A15BFA-37C9-4A61-8BD3-19D383C4D509}" sibTransId="{A43E78A2-5E45-4061-AEBB-B4E931FF0B42}"/>
    <dgm:cxn modelId="{7DA136E7-0BB9-4FB2-AFA2-64AE3384F99A}" type="presOf" srcId="{DEF9BF6C-F718-441D-864C-B4715BCC5C25}" destId="{6B5210DE-CB32-49D0-A9A0-01C37204DF79}" srcOrd="0" destOrd="0" presId="urn:microsoft.com/office/officeart/2005/8/layout/hierarchy1"/>
    <dgm:cxn modelId="{7473F6D9-5D51-45D5-97FA-F55B6640A6EC}" type="presOf" srcId="{5B8FBBA9-CE57-4FF3-AD56-1EA1C1FBE9D5}" destId="{F9D83194-58CE-400A-87D1-D6C09B178209}" srcOrd="0" destOrd="0" presId="urn:microsoft.com/office/officeart/2005/8/layout/hierarchy1"/>
    <dgm:cxn modelId="{D1E59970-A67C-479C-92B9-CAF18D737D7D}" type="presParOf" srcId="{7BEB90EC-5A35-4A37-8922-529FF855C136}" destId="{2FE6F937-1AAB-4F41-B6B5-3EBF338A3BDC}" srcOrd="0" destOrd="0" presId="urn:microsoft.com/office/officeart/2005/8/layout/hierarchy1"/>
    <dgm:cxn modelId="{4D4D2D8C-C017-4F84-B19F-96D76261B01D}" type="presParOf" srcId="{2FE6F937-1AAB-4F41-B6B5-3EBF338A3BDC}" destId="{B76A46D3-1B70-4152-8847-2E6ADA49D979}" srcOrd="0" destOrd="0" presId="urn:microsoft.com/office/officeart/2005/8/layout/hierarchy1"/>
    <dgm:cxn modelId="{B05DCD98-021B-4996-B28A-ADDF343A9242}" type="presParOf" srcId="{B76A46D3-1B70-4152-8847-2E6ADA49D979}" destId="{18454581-C755-43C4-A837-396483A0AAAA}" srcOrd="0" destOrd="0" presId="urn:microsoft.com/office/officeart/2005/8/layout/hierarchy1"/>
    <dgm:cxn modelId="{AB16FE67-B0FA-4A3C-9C28-750C2316E979}" type="presParOf" srcId="{B76A46D3-1B70-4152-8847-2E6ADA49D979}" destId="{74F707D4-8F07-4564-9E03-03C840E710FE}" srcOrd="1" destOrd="0" presId="urn:microsoft.com/office/officeart/2005/8/layout/hierarchy1"/>
    <dgm:cxn modelId="{CDBB7417-D656-4F91-98D5-A2CD4EFB5714}" type="presParOf" srcId="{2FE6F937-1AAB-4F41-B6B5-3EBF338A3BDC}" destId="{587FB7E7-106A-40BE-84C0-E51DA8E9AC06}" srcOrd="1" destOrd="0" presId="urn:microsoft.com/office/officeart/2005/8/layout/hierarchy1"/>
    <dgm:cxn modelId="{0DD75006-75A8-4C38-BFDF-4602506C5373}" type="presParOf" srcId="{587FB7E7-106A-40BE-84C0-E51DA8E9AC06}" destId="{F9D83194-58CE-400A-87D1-D6C09B178209}" srcOrd="0" destOrd="0" presId="urn:microsoft.com/office/officeart/2005/8/layout/hierarchy1"/>
    <dgm:cxn modelId="{24630462-1CA5-4368-866E-7AB2A06EB61F}" type="presParOf" srcId="{587FB7E7-106A-40BE-84C0-E51DA8E9AC06}" destId="{2B376739-D6D7-456C-9431-C806DE323276}" srcOrd="1" destOrd="0" presId="urn:microsoft.com/office/officeart/2005/8/layout/hierarchy1"/>
    <dgm:cxn modelId="{C33356D6-5076-40D4-9B73-5C198E883815}" type="presParOf" srcId="{2B376739-D6D7-456C-9431-C806DE323276}" destId="{FC189462-32BF-4704-B160-6301A8A2C6AD}" srcOrd="0" destOrd="0" presId="urn:microsoft.com/office/officeart/2005/8/layout/hierarchy1"/>
    <dgm:cxn modelId="{428C3CC5-4B74-4FA2-A704-EBC8722F388B}" type="presParOf" srcId="{FC189462-32BF-4704-B160-6301A8A2C6AD}" destId="{A446FE71-65A3-4E26-8E81-328E09120D75}" srcOrd="0" destOrd="0" presId="urn:microsoft.com/office/officeart/2005/8/layout/hierarchy1"/>
    <dgm:cxn modelId="{4D3B6C1F-BF18-474E-9F82-63B22EB0277F}" type="presParOf" srcId="{FC189462-32BF-4704-B160-6301A8A2C6AD}" destId="{61157A7B-1589-46CC-908F-41695E880AE6}" srcOrd="1" destOrd="0" presId="urn:microsoft.com/office/officeart/2005/8/layout/hierarchy1"/>
    <dgm:cxn modelId="{030FA0BD-E502-4A4C-8A7F-B7F0AFE03413}" type="presParOf" srcId="{2B376739-D6D7-456C-9431-C806DE323276}" destId="{DE103983-36C5-40CC-BDDB-706C5842B91A}" srcOrd="1" destOrd="0" presId="urn:microsoft.com/office/officeart/2005/8/layout/hierarchy1"/>
    <dgm:cxn modelId="{EDF5C130-E2FB-407B-A047-6EA04628B030}" type="presParOf" srcId="{DE103983-36C5-40CC-BDDB-706C5842B91A}" destId="{0D72439D-5441-419F-BE4B-0BAECE1DB8FB}" srcOrd="0" destOrd="0" presId="urn:microsoft.com/office/officeart/2005/8/layout/hierarchy1"/>
    <dgm:cxn modelId="{D1484DAB-C5EB-48C7-B85F-B92DCDF37A1E}" type="presParOf" srcId="{DE103983-36C5-40CC-BDDB-706C5842B91A}" destId="{97312C34-2861-4076-803A-EC765F8F20DC}" srcOrd="1" destOrd="0" presId="urn:microsoft.com/office/officeart/2005/8/layout/hierarchy1"/>
    <dgm:cxn modelId="{FA31187D-218D-4181-A2E1-B4B60D34AB28}" type="presParOf" srcId="{97312C34-2861-4076-803A-EC765F8F20DC}" destId="{49AD1C7F-6C00-4C0E-AC5E-71BAFB37057A}" srcOrd="0" destOrd="0" presId="urn:microsoft.com/office/officeart/2005/8/layout/hierarchy1"/>
    <dgm:cxn modelId="{D0BCFC61-006C-4054-A3A8-08BB91B89134}" type="presParOf" srcId="{49AD1C7F-6C00-4C0E-AC5E-71BAFB37057A}" destId="{FB5A00E0-6BDA-444B-AC91-44E109BA5758}" srcOrd="0" destOrd="0" presId="urn:microsoft.com/office/officeart/2005/8/layout/hierarchy1"/>
    <dgm:cxn modelId="{1108C6AF-D8F5-4BF4-ABD1-0E996A0E7B82}" type="presParOf" srcId="{49AD1C7F-6C00-4C0E-AC5E-71BAFB37057A}" destId="{E3B25117-3504-4C4C-B2A9-4EA856BCD07B}" srcOrd="1" destOrd="0" presId="urn:microsoft.com/office/officeart/2005/8/layout/hierarchy1"/>
    <dgm:cxn modelId="{6F847607-9359-46FA-B3F5-370184EBE8F5}" type="presParOf" srcId="{97312C34-2861-4076-803A-EC765F8F20DC}" destId="{D5628E00-45A3-4C5D-A856-7BB7E93E6E8E}" srcOrd="1" destOrd="0" presId="urn:microsoft.com/office/officeart/2005/8/layout/hierarchy1"/>
    <dgm:cxn modelId="{644E3947-895B-4A4C-B0A4-439D873B6BAC}" type="presParOf" srcId="{587FB7E7-106A-40BE-84C0-E51DA8E9AC06}" destId="{B3C30FF3-A985-482A-99EF-D7A7963452C4}" srcOrd="2" destOrd="0" presId="urn:microsoft.com/office/officeart/2005/8/layout/hierarchy1"/>
    <dgm:cxn modelId="{34FBD825-F736-4C30-A3FF-8994B0980F41}" type="presParOf" srcId="{587FB7E7-106A-40BE-84C0-E51DA8E9AC06}" destId="{A6DAB1A4-7520-4A2B-9520-E2BA60911370}" srcOrd="3" destOrd="0" presId="urn:microsoft.com/office/officeart/2005/8/layout/hierarchy1"/>
    <dgm:cxn modelId="{86E16E40-03A8-4197-BDA8-018C41C8FF5F}" type="presParOf" srcId="{A6DAB1A4-7520-4A2B-9520-E2BA60911370}" destId="{956BC8B2-C35F-4734-8367-C5F98EA643D2}" srcOrd="0" destOrd="0" presId="urn:microsoft.com/office/officeart/2005/8/layout/hierarchy1"/>
    <dgm:cxn modelId="{D4AF57AC-648C-4B39-979D-319FFC9A14B9}" type="presParOf" srcId="{956BC8B2-C35F-4734-8367-C5F98EA643D2}" destId="{55089ACC-E84D-4048-9785-B046B4ED67C9}" srcOrd="0" destOrd="0" presId="urn:microsoft.com/office/officeart/2005/8/layout/hierarchy1"/>
    <dgm:cxn modelId="{830912B4-51ED-4E2E-BF99-4933156C8B8F}" type="presParOf" srcId="{956BC8B2-C35F-4734-8367-C5F98EA643D2}" destId="{05034697-C32E-40EF-BDA2-CA96D7F17806}" srcOrd="1" destOrd="0" presId="urn:microsoft.com/office/officeart/2005/8/layout/hierarchy1"/>
    <dgm:cxn modelId="{E556C7C4-365E-490D-B20A-6B370DD76F10}" type="presParOf" srcId="{A6DAB1A4-7520-4A2B-9520-E2BA60911370}" destId="{8F66AE9F-32B3-4633-8BCE-4F9E5BC23B04}" srcOrd="1" destOrd="0" presId="urn:microsoft.com/office/officeart/2005/8/layout/hierarchy1"/>
    <dgm:cxn modelId="{FE9F85E8-77B5-4FA1-A30E-36013D0F43C9}" type="presParOf" srcId="{8F66AE9F-32B3-4633-8BCE-4F9E5BC23B04}" destId="{63A01E08-0C89-433A-99F2-ECB00661912D}" srcOrd="0" destOrd="0" presId="urn:microsoft.com/office/officeart/2005/8/layout/hierarchy1"/>
    <dgm:cxn modelId="{2BD701A6-9490-4E7A-AC7B-9406D665883C}" type="presParOf" srcId="{8F66AE9F-32B3-4633-8BCE-4F9E5BC23B04}" destId="{7214D516-FD26-4FF2-8A6A-8B0DF7EB54A8}" srcOrd="1" destOrd="0" presId="urn:microsoft.com/office/officeart/2005/8/layout/hierarchy1"/>
    <dgm:cxn modelId="{7CA4963B-4357-4D8C-AFB1-296C20CE89FA}" type="presParOf" srcId="{7214D516-FD26-4FF2-8A6A-8B0DF7EB54A8}" destId="{D3D6395F-C940-46C0-882D-562DE8A32AF5}" srcOrd="0" destOrd="0" presId="urn:microsoft.com/office/officeart/2005/8/layout/hierarchy1"/>
    <dgm:cxn modelId="{42377E6A-49E4-4086-9BC8-BF2B45815328}" type="presParOf" srcId="{D3D6395F-C940-46C0-882D-562DE8A32AF5}" destId="{CB2B74C0-D4C5-452B-B5A1-2311E5118A49}" srcOrd="0" destOrd="0" presId="urn:microsoft.com/office/officeart/2005/8/layout/hierarchy1"/>
    <dgm:cxn modelId="{11E94628-6CD3-418F-AF8D-C9C848FC31F1}" type="presParOf" srcId="{D3D6395F-C940-46C0-882D-562DE8A32AF5}" destId="{33B6F37C-3D01-43D0-B82E-D54C09784F7F}" srcOrd="1" destOrd="0" presId="urn:microsoft.com/office/officeart/2005/8/layout/hierarchy1"/>
    <dgm:cxn modelId="{99D05D40-D493-4732-BF15-9F02CFB73226}" type="presParOf" srcId="{7214D516-FD26-4FF2-8A6A-8B0DF7EB54A8}" destId="{20B216A6-DC77-4263-A323-3D91CCC5034F}" srcOrd="1" destOrd="0" presId="urn:microsoft.com/office/officeart/2005/8/layout/hierarchy1"/>
    <dgm:cxn modelId="{C689D70C-338B-4492-A8CC-7C7883A2759A}" type="presParOf" srcId="{20B216A6-DC77-4263-A323-3D91CCC5034F}" destId="{DC2265E5-0DC5-43F4-8979-B24AEDBECBDD}" srcOrd="0" destOrd="0" presId="urn:microsoft.com/office/officeart/2005/8/layout/hierarchy1"/>
    <dgm:cxn modelId="{F103578C-2D09-4DD8-8812-F47E772ADCDA}" type="presParOf" srcId="{20B216A6-DC77-4263-A323-3D91CCC5034F}" destId="{0C54430C-5926-4387-8215-B7B09EF2EE4D}" srcOrd="1" destOrd="0" presId="urn:microsoft.com/office/officeart/2005/8/layout/hierarchy1"/>
    <dgm:cxn modelId="{5272CD4E-E0B1-4343-AE07-7364440DCD5F}" type="presParOf" srcId="{0C54430C-5926-4387-8215-B7B09EF2EE4D}" destId="{F7E25CE8-B626-4430-ACCE-1FBD78932174}" srcOrd="0" destOrd="0" presId="urn:microsoft.com/office/officeart/2005/8/layout/hierarchy1"/>
    <dgm:cxn modelId="{1F878A63-B40B-43B9-BFEE-3CE7DAF2E3E5}" type="presParOf" srcId="{F7E25CE8-B626-4430-ACCE-1FBD78932174}" destId="{ECF3A7BC-3A6E-4CA7-83E2-7993F51FDF1C}" srcOrd="0" destOrd="0" presId="urn:microsoft.com/office/officeart/2005/8/layout/hierarchy1"/>
    <dgm:cxn modelId="{379D1189-D0FC-45E7-9A34-381F3B1ECE8C}" type="presParOf" srcId="{F7E25CE8-B626-4430-ACCE-1FBD78932174}" destId="{08A1B973-534B-40E3-89C0-EBB4AC870317}" srcOrd="1" destOrd="0" presId="urn:microsoft.com/office/officeart/2005/8/layout/hierarchy1"/>
    <dgm:cxn modelId="{9848EE51-D748-4941-8E01-B690EC433F9C}" type="presParOf" srcId="{0C54430C-5926-4387-8215-B7B09EF2EE4D}" destId="{AD7B0F3B-747B-457B-B0E0-91731EADBE71}" srcOrd="1" destOrd="0" presId="urn:microsoft.com/office/officeart/2005/8/layout/hierarchy1"/>
    <dgm:cxn modelId="{33A188F3-D388-4396-BB38-41DF67C5BE57}" type="presParOf" srcId="{AD7B0F3B-747B-457B-B0E0-91731EADBE71}" destId="{C808838D-5364-4836-93BF-829B7394E922}" srcOrd="0" destOrd="0" presId="urn:microsoft.com/office/officeart/2005/8/layout/hierarchy1"/>
    <dgm:cxn modelId="{AC463E70-3DE3-46B5-87D5-3EE51758A2C4}" type="presParOf" srcId="{AD7B0F3B-747B-457B-B0E0-91731EADBE71}" destId="{BDAF99F0-FDE0-40F2-81AA-E9292A5166C7}" srcOrd="1" destOrd="0" presId="urn:microsoft.com/office/officeart/2005/8/layout/hierarchy1"/>
    <dgm:cxn modelId="{023153BA-2356-43EB-888B-92B28757FEAA}" type="presParOf" srcId="{BDAF99F0-FDE0-40F2-81AA-E9292A5166C7}" destId="{A2B874E7-91A6-4C77-8E42-E5120716CF70}" srcOrd="0" destOrd="0" presId="urn:microsoft.com/office/officeart/2005/8/layout/hierarchy1"/>
    <dgm:cxn modelId="{87CE4905-587E-4EB0-AF14-67D2DAF79394}" type="presParOf" srcId="{A2B874E7-91A6-4C77-8E42-E5120716CF70}" destId="{D5D6E3A8-CB31-48E3-A28C-CD6143386FF9}" srcOrd="0" destOrd="0" presId="urn:microsoft.com/office/officeart/2005/8/layout/hierarchy1"/>
    <dgm:cxn modelId="{D61F52BC-A638-467F-B9EA-B28FDAEC659C}" type="presParOf" srcId="{A2B874E7-91A6-4C77-8E42-E5120716CF70}" destId="{E94BA311-0A8A-48AA-9104-2C370502D648}" srcOrd="1" destOrd="0" presId="urn:microsoft.com/office/officeart/2005/8/layout/hierarchy1"/>
    <dgm:cxn modelId="{1C64DE10-20F1-4428-BD11-00598714AB0B}" type="presParOf" srcId="{BDAF99F0-FDE0-40F2-81AA-E9292A5166C7}" destId="{48918321-B44A-4808-95BE-4611FA7CEE41}" srcOrd="1" destOrd="0" presId="urn:microsoft.com/office/officeart/2005/8/layout/hierarchy1"/>
    <dgm:cxn modelId="{2EFE0808-A714-495B-8752-FFCA615F5782}" type="presParOf" srcId="{20B216A6-DC77-4263-A323-3D91CCC5034F}" destId="{6B5210DE-CB32-49D0-A9A0-01C37204DF79}" srcOrd="2" destOrd="0" presId="urn:microsoft.com/office/officeart/2005/8/layout/hierarchy1"/>
    <dgm:cxn modelId="{9DE6D8BB-863D-4129-9BB9-61D6DB492E59}" type="presParOf" srcId="{20B216A6-DC77-4263-A323-3D91CCC5034F}" destId="{16A11149-6C2E-4052-8B50-10EF8F6A452C}" srcOrd="3" destOrd="0" presId="urn:microsoft.com/office/officeart/2005/8/layout/hierarchy1"/>
    <dgm:cxn modelId="{6AB4E03B-1714-4E13-8A27-591640523B9C}" type="presParOf" srcId="{16A11149-6C2E-4052-8B50-10EF8F6A452C}" destId="{7927599B-8B65-4A91-B7DD-C5EE68276AC5}" srcOrd="0" destOrd="0" presId="urn:microsoft.com/office/officeart/2005/8/layout/hierarchy1"/>
    <dgm:cxn modelId="{621141F1-8C49-43EB-BB2E-2AA450CD4948}" type="presParOf" srcId="{7927599B-8B65-4A91-B7DD-C5EE68276AC5}" destId="{DEE27277-7151-4AC8-9B01-C0048491F787}" srcOrd="0" destOrd="0" presId="urn:microsoft.com/office/officeart/2005/8/layout/hierarchy1"/>
    <dgm:cxn modelId="{5475CB6E-92A1-44EB-AC24-1CB8CD3627B0}" type="presParOf" srcId="{7927599B-8B65-4A91-B7DD-C5EE68276AC5}" destId="{11F7731A-04F1-4CB2-8EC4-EC99B90FEC74}" srcOrd="1" destOrd="0" presId="urn:microsoft.com/office/officeart/2005/8/layout/hierarchy1"/>
    <dgm:cxn modelId="{08D30537-CAF9-426E-A0F2-40CB0BE2A12D}" type="presParOf" srcId="{16A11149-6C2E-4052-8B50-10EF8F6A452C}" destId="{9771A6C0-675D-48C7-AF6E-060DEA4C3B7F}" srcOrd="1" destOrd="0" presId="urn:microsoft.com/office/officeart/2005/8/layout/hierarchy1"/>
    <dgm:cxn modelId="{466113AE-865E-44E5-8ED0-E8B1173215F2}" type="presParOf" srcId="{9771A6C0-675D-48C7-AF6E-060DEA4C3B7F}" destId="{B142A295-73F0-48D7-ACF9-A256B481A0DF}" srcOrd="0" destOrd="0" presId="urn:microsoft.com/office/officeart/2005/8/layout/hierarchy1"/>
    <dgm:cxn modelId="{288761CA-5069-4F5B-B08F-079268CEB7F2}" type="presParOf" srcId="{9771A6C0-675D-48C7-AF6E-060DEA4C3B7F}" destId="{2AEA698A-7025-480E-AC45-C82B26B98831}" srcOrd="1" destOrd="0" presId="urn:microsoft.com/office/officeart/2005/8/layout/hierarchy1"/>
    <dgm:cxn modelId="{8136E05C-3409-4F80-AEF8-1E0BC6535A8F}" type="presParOf" srcId="{2AEA698A-7025-480E-AC45-C82B26B98831}" destId="{055BB22F-8F49-40CC-9EF3-7E54548113B0}" srcOrd="0" destOrd="0" presId="urn:microsoft.com/office/officeart/2005/8/layout/hierarchy1"/>
    <dgm:cxn modelId="{34EA7F63-2C90-4E22-9D25-A08DA7D16784}" type="presParOf" srcId="{055BB22F-8F49-40CC-9EF3-7E54548113B0}" destId="{420D9A1F-45EB-48A9-AD4F-4A8AE51E88CB}" srcOrd="0" destOrd="0" presId="urn:microsoft.com/office/officeart/2005/8/layout/hierarchy1"/>
    <dgm:cxn modelId="{416F5D76-4E35-40D7-B2F7-717637B2D991}" type="presParOf" srcId="{055BB22F-8F49-40CC-9EF3-7E54548113B0}" destId="{4B307C99-1751-46D9-9819-BA3AE6F4BF71}" srcOrd="1" destOrd="0" presId="urn:microsoft.com/office/officeart/2005/8/layout/hierarchy1"/>
    <dgm:cxn modelId="{F1E6CEA0-2FBE-46D4-8F96-3C7C7D568CF7}" type="presParOf" srcId="{2AEA698A-7025-480E-AC45-C82B26B98831}" destId="{41009800-43D8-42EB-96EA-BB32F69532FD}" srcOrd="1" destOrd="0" presId="urn:microsoft.com/office/officeart/2005/8/layout/hierarchy1"/>
    <dgm:cxn modelId="{A47175CF-DF08-409E-B93E-DD4A73900F03}" type="presParOf" srcId="{20B216A6-DC77-4263-A323-3D91CCC5034F}" destId="{E2989D03-DB95-4E3A-9F86-FD07E6B11F42}" srcOrd="4" destOrd="0" presId="urn:microsoft.com/office/officeart/2005/8/layout/hierarchy1"/>
    <dgm:cxn modelId="{9D1C4ED8-21AC-48C5-AA37-C4DB506C645A}" type="presParOf" srcId="{20B216A6-DC77-4263-A323-3D91CCC5034F}" destId="{5DA16553-AEE4-4553-8ED9-822176CCCE1E}" srcOrd="5" destOrd="0" presId="urn:microsoft.com/office/officeart/2005/8/layout/hierarchy1"/>
    <dgm:cxn modelId="{37468D33-EDAF-4A0D-8AA0-C8895856B742}" type="presParOf" srcId="{5DA16553-AEE4-4553-8ED9-822176CCCE1E}" destId="{20A7A755-AC68-487E-99E7-9AD98E14859B}" srcOrd="0" destOrd="0" presId="urn:microsoft.com/office/officeart/2005/8/layout/hierarchy1"/>
    <dgm:cxn modelId="{5C5EE33A-5D1B-4B82-9533-AF0BDBBA5C7F}" type="presParOf" srcId="{20A7A755-AC68-487E-99E7-9AD98E14859B}" destId="{AD96B0C0-2D26-4A4A-8101-76747AF893F6}" srcOrd="0" destOrd="0" presId="urn:microsoft.com/office/officeart/2005/8/layout/hierarchy1"/>
    <dgm:cxn modelId="{59585F8E-35BC-4B4F-86DF-5D37F0CEDA3E}" type="presParOf" srcId="{20A7A755-AC68-487E-99E7-9AD98E14859B}" destId="{DE26BBEA-7883-4BB9-9A10-784233C1FD66}" srcOrd="1" destOrd="0" presId="urn:microsoft.com/office/officeart/2005/8/layout/hierarchy1"/>
    <dgm:cxn modelId="{7184BACB-39A2-4859-A3B3-F6F24C6F1B73}" type="presParOf" srcId="{5DA16553-AEE4-4553-8ED9-822176CCCE1E}" destId="{B5CC25B6-5D84-4814-9307-7B4B42F20EB2}" srcOrd="1" destOrd="0" presId="urn:microsoft.com/office/officeart/2005/8/layout/hierarchy1"/>
    <dgm:cxn modelId="{F3672260-82FE-4430-9146-850F0111D4EB}" type="presParOf" srcId="{B5CC25B6-5D84-4814-9307-7B4B42F20EB2}" destId="{249F5E27-A3C6-4E66-9841-89B2E6B08F71}" srcOrd="0" destOrd="0" presId="urn:microsoft.com/office/officeart/2005/8/layout/hierarchy1"/>
    <dgm:cxn modelId="{B38B4557-5596-459D-9F2E-B3D133F045EC}" type="presParOf" srcId="{B5CC25B6-5D84-4814-9307-7B4B42F20EB2}" destId="{34A6CEE5-14F5-451D-A8CA-0BA4182707C2}" srcOrd="1" destOrd="0" presId="urn:microsoft.com/office/officeart/2005/8/layout/hierarchy1"/>
    <dgm:cxn modelId="{B9165F99-AB3C-4C00-A9EE-9E25B24149AC}" type="presParOf" srcId="{34A6CEE5-14F5-451D-A8CA-0BA4182707C2}" destId="{BB236D19-8D89-4418-9E9C-48373CD662FD}" srcOrd="0" destOrd="0" presId="urn:microsoft.com/office/officeart/2005/8/layout/hierarchy1"/>
    <dgm:cxn modelId="{8F7373E9-FF07-42BC-994B-9B6303E9F658}" type="presParOf" srcId="{BB236D19-8D89-4418-9E9C-48373CD662FD}" destId="{E027B604-634A-405D-A413-CF1C23BD4803}" srcOrd="0" destOrd="0" presId="urn:microsoft.com/office/officeart/2005/8/layout/hierarchy1"/>
    <dgm:cxn modelId="{96175E83-0CC3-424F-BD9A-C7620D347327}" type="presParOf" srcId="{BB236D19-8D89-4418-9E9C-48373CD662FD}" destId="{69F5539D-A93B-457B-87AA-2D358325FA9D}" srcOrd="1" destOrd="0" presId="urn:microsoft.com/office/officeart/2005/8/layout/hierarchy1"/>
    <dgm:cxn modelId="{EC277926-5DB5-4242-A3EE-EDB4C819B0EF}" type="presParOf" srcId="{34A6CEE5-14F5-451D-A8CA-0BA4182707C2}" destId="{1200FCDA-16B1-4790-B6F3-7327D2878404}" srcOrd="1" destOrd="0" presId="urn:microsoft.com/office/officeart/2005/8/layout/hierarchy1"/>
    <dgm:cxn modelId="{4A6719D1-E78B-48F7-8FDA-60064E5257BF}" type="presParOf" srcId="{587FB7E7-106A-40BE-84C0-E51DA8E9AC06}" destId="{592F2EE0-74C4-4A83-BDB1-1B8E204C7A95}" srcOrd="4" destOrd="0" presId="urn:microsoft.com/office/officeart/2005/8/layout/hierarchy1"/>
    <dgm:cxn modelId="{10374C97-2427-4723-83F2-8CEEFDA5EB3E}" type="presParOf" srcId="{587FB7E7-106A-40BE-84C0-E51DA8E9AC06}" destId="{33E43B73-3238-4427-820D-34CD36A7C5FD}" srcOrd="5" destOrd="0" presId="urn:microsoft.com/office/officeart/2005/8/layout/hierarchy1"/>
    <dgm:cxn modelId="{22F6BE30-F0AC-49A5-A085-14180AEEB3BA}" type="presParOf" srcId="{33E43B73-3238-4427-820D-34CD36A7C5FD}" destId="{C25527B4-113D-4CD9-8570-3B5046812FF7}" srcOrd="0" destOrd="0" presId="urn:microsoft.com/office/officeart/2005/8/layout/hierarchy1"/>
    <dgm:cxn modelId="{96FC6B3D-893A-4BEE-A7C9-686C54EFFB64}" type="presParOf" srcId="{C25527B4-113D-4CD9-8570-3B5046812FF7}" destId="{C20FA5AA-E3B8-4E4C-9DA8-A162F82DE27D}" srcOrd="0" destOrd="0" presId="urn:microsoft.com/office/officeart/2005/8/layout/hierarchy1"/>
    <dgm:cxn modelId="{D99B341D-B923-4127-956F-AACD4589419A}" type="presParOf" srcId="{C25527B4-113D-4CD9-8570-3B5046812FF7}" destId="{688F7901-99AE-4F03-9812-FD7EF08AA83A}" srcOrd="1" destOrd="0" presId="urn:microsoft.com/office/officeart/2005/8/layout/hierarchy1"/>
    <dgm:cxn modelId="{E8C8694D-4B6F-48D6-A291-61508A620C5A}" type="presParOf" srcId="{33E43B73-3238-4427-820D-34CD36A7C5FD}" destId="{968B2A77-3888-4E11-8896-3DE355CB54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2EE0-74C4-4A83-BDB1-1B8E204C7A95}">
      <dsp:nvSpPr>
        <dsp:cNvPr id="0" name=""/>
        <dsp:cNvSpPr/>
      </dsp:nvSpPr>
      <dsp:spPr>
        <a:xfrm>
          <a:off x="3635067" y="693730"/>
          <a:ext cx="1333916" cy="31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06"/>
              </a:lnTo>
              <a:lnTo>
                <a:pt x="1333916" y="216306"/>
              </a:lnTo>
              <a:lnTo>
                <a:pt x="1333916" y="31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F5E27-A3C6-4E66-9841-89B2E6B08F71}">
      <dsp:nvSpPr>
        <dsp:cNvPr id="0" name=""/>
        <dsp:cNvSpPr/>
      </dsp:nvSpPr>
      <dsp:spPr>
        <a:xfrm>
          <a:off x="4923264" y="3725056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89D03-DB95-4E3A-9F86-FD07E6B11F42}">
      <dsp:nvSpPr>
        <dsp:cNvPr id="0" name=""/>
        <dsp:cNvSpPr/>
      </dsp:nvSpPr>
      <dsp:spPr>
        <a:xfrm>
          <a:off x="3635067" y="2714614"/>
          <a:ext cx="1333916" cy="31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06"/>
              </a:lnTo>
              <a:lnTo>
                <a:pt x="1333916" y="216306"/>
              </a:lnTo>
              <a:lnTo>
                <a:pt x="1333916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2A295-73F0-48D7-ACF9-A256B481A0DF}">
      <dsp:nvSpPr>
        <dsp:cNvPr id="0" name=""/>
        <dsp:cNvSpPr/>
      </dsp:nvSpPr>
      <dsp:spPr>
        <a:xfrm>
          <a:off x="3589347" y="3725056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210DE-CB32-49D0-A9A0-01C37204DF79}">
      <dsp:nvSpPr>
        <dsp:cNvPr id="0" name=""/>
        <dsp:cNvSpPr/>
      </dsp:nvSpPr>
      <dsp:spPr>
        <a:xfrm>
          <a:off x="3589347" y="2714614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8838D-5364-4836-93BF-829B7394E922}">
      <dsp:nvSpPr>
        <dsp:cNvPr id="0" name=""/>
        <dsp:cNvSpPr/>
      </dsp:nvSpPr>
      <dsp:spPr>
        <a:xfrm>
          <a:off x="2255430" y="3725056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265E5-0DC5-43F4-8979-B24AEDBECBDD}">
      <dsp:nvSpPr>
        <dsp:cNvPr id="0" name=""/>
        <dsp:cNvSpPr/>
      </dsp:nvSpPr>
      <dsp:spPr>
        <a:xfrm>
          <a:off x="2301150" y="2714614"/>
          <a:ext cx="1333916" cy="317411"/>
        </a:xfrm>
        <a:custGeom>
          <a:avLst/>
          <a:gdLst/>
          <a:ahLst/>
          <a:cxnLst/>
          <a:rect l="0" t="0" r="0" b="0"/>
          <a:pathLst>
            <a:path>
              <a:moveTo>
                <a:pt x="1333916" y="0"/>
              </a:moveTo>
              <a:lnTo>
                <a:pt x="1333916" y="216306"/>
              </a:lnTo>
              <a:lnTo>
                <a:pt x="0" y="216306"/>
              </a:lnTo>
              <a:lnTo>
                <a:pt x="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01E08-0C89-433A-99F2-ECB00661912D}">
      <dsp:nvSpPr>
        <dsp:cNvPr id="0" name=""/>
        <dsp:cNvSpPr/>
      </dsp:nvSpPr>
      <dsp:spPr>
        <a:xfrm>
          <a:off x="3589347" y="1704172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FF3-A985-482A-99EF-D7A7963452C4}">
      <dsp:nvSpPr>
        <dsp:cNvPr id="0" name=""/>
        <dsp:cNvSpPr/>
      </dsp:nvSpPr>
      <dsp:spPr>
        <a:xfrm>
          <a:off x="3589347" y="693730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2439D-5441-419F-BE4B-0BAECE1DB8FB}">
      <dsp:nvSpPr>
        <dsp:cNvPr id="0" name=""/>
        <dsp:cNvSpPr/>
      </dsp:nvSpPr>
      <dsp:spPr>
        <a:xfrm>
          <a:off x="2255430" y="1704172"/>
          <a:ext cx="91440" cy="317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4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83194-58CE-400A-87D1-D6C09B178209}">
      <dsp:nvSpPr>
        <dsp:cNvPr id="0" name=""/>
        <dsp:cNvSpPr/>
      </dsp:nvSpPr>
      <dsp:spPr>
        <a:xfrm>
          <a:off x="2301150" y="693730"/>
          <a:ext cx="1333916" cy="317411"/>
        </a:xfrm>
        <a:custGeom>
          <a:avLst/>
          <a:gdLst/>
          <a:ahLst/>
          <a:cxnLst/>
          <a:rect l="0" t="0" r="0" b="0"/>
          <a:pathLst>
            <a:path>
              <a:moveTo>
                <a:pt x="1333916" y="0"/>
              </a:moveTo>
              <a:lnTo>
                <a:pt x="1333916" y="216306"/>
              </a:lnTo>
              <a:lnTo>
                <a:pt x="0" y="216306"/>
              </a:lnTo>
              <a:lnTo>
                <a:pt x="0" y="3174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54581-C755-43C4-A837-396483A0AAAA}">
      <dsp:nvSpPr>
        <dsp:cNvPr id="0" name=""/>
        <dsp:cNvSpPr/>
      </dsp:nvSpPr>
      <dsp:spPr>
        <a:xfrm>
          <a:off x="3089374" y="700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F707D4-8F07-4564-9E03-03C840E710FE}">
      <dsp:nvSpPr>
        <dsp:cNvPr id="0" name=""/>
        <dsp:cNvSpPr/>
      </dsp:nvSpPr>
      <dsp:spPr>
        <a:xfrm>
          <a:off x="3210639" y="115901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&lt;Body&gt;</a:t>
          </a:r>
          <a:endParaRPr lang="es-VE" sz="1800" kern="1200" dirty="0"/>
        </a:p>
      </dsp:txBody>
      <dsp:txXfrm>
        <a:off x="3230937" y="136199"/>
        <a:ext cx="1050790" cy="652434"/>
      </dsp:txXfrm>
    </dsp:sp>
    <dsp:sp modelId="{A446FE71-65A3-4E26-8E81-328E09120D75}">
      <dsp:nvSpPr>
        <dsp:cNvPr id="0" name=""/>
        <dsp:cNvSpPr/>
      </dsp:nvSpPr>
      <dsp:spPr>
        <a:xfrm>
          <a:off x="1755457" y="1011141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157A7B-1589-46CC-908F-41695E880AE6}">
      <dsp:nvSpPr>
        <dsp:cNvPr id="0" name=""/>
        <dsp:cNvSpPr/>
      </dsp:nvSpPr>
      <dsp:spPr>
        <a:xfrm>
          <a:off x="1876722" y="1126343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&lt;Header&gt;</a:t>
          </a:r>
          <a:endParaRPr lang="es-VE" sz="1800" kern="1200" dirty="0"/>
        </a:p>
      </dsp:txBody>
      <dsp:txXfrm>
        <a:off x="1897020" y="1146641"/>
        <a:ext cx="1050790" cy="652434"/>
      </dsp:txXfrm>
    </dsp:sp>
    <dsp:sp modelId="{FB5A00E0-6BDA-444B-AC91-44E109BA5758}">
      <dsp:nvSpPr>
        <dsp:cNvPr id="0" name=""/>
        <dsp:cNvSpPr/>
      </dsp:nvSpPr>
      <dsp:spPr>
        <a:xfrm>
          <a:off x="1755457" y="2021583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25117-3504-4C4C-B2A9-4EA856BCD07B}">
      <dsp:nvSpPr>
        <dsp:cNvPr id="0" name=""/>
        <dsp:cNvSpPr/>
      </dsp:nvSpPr>
      <dsp:spPr>
        <a:xfrm>
          <a:off x="1876722" y="2136785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&lt;h2&gt;</a:t>
          </a:r>
          <a:endParaRPr lang="es-VE" sz="1800" kern="1200" dirty="0"/>
        </a:p>
      </dsp:txBody>
      <dsp:txXfrm>
        <a:off x="1897020" y="2157083"/>
        <a:ext cx="1050790" cy="652434"/>
      </dsp:txXfrm>
    </dsp:sp>
    <dsp:sp modelId="{55089ACC-E84D-4048-9785-B046B4ED67C9}">
      <dsp:nvSpPr>
        <dsp:cNvPr id="0" name=""/>
        <dsp:cNvSpPr/>
      </dsp:nvSpPr>
      <dsp:spPr>
        <a:xfrm>
          <a:off x="3089374" y="1011141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034697-C32E-40EF-BDA2-CA96D7F17806}">
      <dsp:nvSpPr>
        <dsp:cNvPr id="0" name=""/>
        <dsp:cNvSpPr/>
      </dsp:nvSpPr>
      <dsp:spPr>
        <a:xfrm>
          <a:off x="3210639" y="1126343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&lt;Section&gt;</a:t>
          </a:r>
          <a:endParaRPr lang="es-VE" sz="1800" kern="1200" dirty="0"/>
        </a:p>
      </dsp:txBody>
      <dsp:txXfrm>
        <a:off x="3230937" y="1146641"/>
        <a:ext cx="1050790" cy="652434"/>
      </dsp:txXfrm>
    </dsp:sp>
    <dsp:sp modelId="{CB2B74C0-D4C5-452B-B5A1-2311E5118A49}">
      <dsp:nvSpPr>
        <dsp:cNvPr id="0" name=""/>
        <dsp:cNvSpPr/>
      </dsp:nvSpPr>
      <dsp:spPr>
        <a:xfrm>
          <a:off x="3089374" y="2021583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B6F37C-3D01-43D0-B82E-D54C09784F7F}">
      <dsp:nvSpPr>
        <dsp:cNvPr id="0" name=""/>
        <dsp:cNvSpPr/>
      </dsp:nvSpPr>
      <dsp:spPr>
        <a:xfrm>
          <a:off x="3210639" y="2136785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&lt;ul&gt;</a:t>
          </a:r>
          <a:endParaRPr lang="es-VE" sz="1800" kern="1200" dirty="0"/>
        </a:p>
      </dsp:txBody>
      <dsp:txXfrm>
        <a:off x="3230937" y="2157083"/>
        <a:ext cx="1050790" cy="652434"/>
      </dsp:txXfrm>
    </dsp:sp>
    <dsp:sp modelId="{ECF3A7BC-3A6E-4CA7-83E2-7993F51FDF1C}">
      <dsp:nvSpPr>
        <dsp:cNvPr id="0" name=""/>
        <dsp:cNvSpPr/>
      </dsp:nvSpPr>
      <dsp:spPr>
        <a:xfrm>
          <a:off x="1755457" y="3032025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A1B973-534B-40E3-89C0-EBB4AC870317}">
      <dsp:nvSpPr>
        <dsp:cNvPr id="0" name=""/>
        <dsp:cNvSpPr/>
      </dsp:nvSpPr>
      <dsp:spPr>
        <a:xfrm>
          <a:off x="1876722" y="3147227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&lt;li&gt;</a:t>
          </a:r>
          <a:endParaRPr lang="es-VE" sz="1800" kern="1200" dirty="0"/>
        </a:p>
      </dsp:txBody>
      <dsp:txXfrm>
        <a:off x="1897020" y="3167525"/>
        <a:ext cx="1050790" cy="652434"/>
      </dsp:txXfrm>
    </dsp:sp>
    <dsp:sp modelId="{D5D6E3A8-CB31-48E3-A28C-CD6143386FF9}">
      <dsp:nvSpPr>
        <dsp:cNvPr id="0" name=""/>
        <dsp:cNvSpPr/>
      </dsp:nvSpPr>
      <dsp:spPr>
        <a:xfrm>
          <a:off x="1755457" y="4042467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4BA311-0A8A-48AA-9104-2C370502D648}">
      <dsp:nvSpPr>
        <dsp:cNvPr id="0" name=""/>
        <dsp:cNvSpPr/>
      </dsp:nvSpPr>
      <dsp:spPr>
        <a:xfrm>
          <a:off x="1876722" y="4157669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&lt;a&gt;</a:t>
          </a:r>
          <a:endParaRPr lang="es-VE" sz="1800" kern="1200" dirty="0"/>
        </a:p>
      </dsp:txBody>
      <dsp:txXfrm>
        <a:off x="1897020" y="4177967"/>
        <a:ext cx="1050790" cy="652434"/>
      </dsp:txXfrm>
    </dsp:sp>
    <dsp:sp modelId="{DEE27277-7151-4AC8-9B01-C0048491F787}">
      <dsp:nvSpPr>
        <dsp:cNvPr id="0" name=""/>
        <dsp:cNvSpPr/>
      </dsp:nvSpPr>
      <dsp:spPr>
        <a:xfrm>
          <a:off x="3089374" y="3032025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F7731A-04F1-4CB2-8EC4-EC99B90FEC74}">
      <dsp:nvSpPr>
        <dsp:cNvPr id="0" name=""/>
        <dsp:cNvSpPr/>
      </dsp:nvSpPr>
      <dsp:spPr>
        <a:xfrm>
          <a:off x="3210639" y="3147227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&lt;li&gt;</a:t>
          </a:r>
          <a:endParaRPr lang="es-VE" sz="1800" kern="1200" dirty="0"/>
        </a:p>
      </dsp:txBody>
      <dsp:txXfrm>
        <a:off x="3230937" y="3167525"/>
        <a:ext cx="1050790" cy="652434"/>
      </dsp:txXfrm>
    </dsp:sp>
    <dsp:sp modelId="{420D9A1F-45EB-48A9-AD4F-4A8AE51E88CB}">
      <dsp:nvSpPr>
        <dsp:cNvPr id="0" name=""/>
        <dsp:cNvSpPr/>
      </dsp:nvSpPr>
      <dsp:spPr>
        <a:xfrm>
          <a:off x="3089374" y="4042467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307C99-1751-46D9-9819-BA3AE6F4BF71}">
      <dsp:nvSpPr>
        <dsp:cNvPr id="0" name=""/>
        <dsp:cNvSpPr/>
      </dsp:nvSpPr>
      <dsp:spPr>
        <a:xfrm>
          <a:off x="3210639" y="4157669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&lt;a&gt;</a:t>
          </a:r>
          <a:endParaRPr lang="es-VE" sz="1800" kern="1200" dirty="0"/>
        </a:p>
      </dsp:txBody>
      <dsp:txXfrm>
        <a:off x="3230937" y="4177967"/>
        <a:ext cx="1050790" cy="652434"/>
      </dsp:txXfrm>
    </dsp:sp>
    <dsp:sp modelId="{AD96B0C0-2D26-4A4A-8101-76747AF893F6}">
      <dsp:nvSpPr>
        <dsp:cNvPr id="0" name=""/>
        <dsp:cNvSpPr/>
      </dsp:nvSpPr>
      <dsp:spPr>
        <a:xfrm>
          <a:off x="4423290" y="3032025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26BBEA-7883-4BB9-9A10-784233C1FD66}">
      <dsp:nvSpPr>
        <dsp:cNvPr id="0" name=""/>
        <dsp:cNvSpPr/>
      </dsp:nvSpPr>
      <dsp:spPr>
        <a:xfrm>
          <a:off x="4544556" y="3147227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&lt;li&gt;</a:t>
          </a:r>
          <a:endParaRPr lang="es-VE" sz="1800" kern="1200" dirty="0"/>
        </a:p>
      </dsp:txBody>
      <dsp:txXfrm>
        <a:off x="4564854" y="3167525"/>
        <a:ext cx="1050790" cy="652434"/>
      </dsp:txXfrm>
    </dsp:sp>
    <dsp:sp modelId="{E027B604-634A-405D-A413-CF1C23BD4803}">
      <dsp:nvSpPr>
        <dsp:cNvPr id="0" name=""/>
        <dsp:cNvSpPr/>
      </dsp:nvSpPr>
      <dsp:spPr>
        <a:xfrm>
          <a:off x="4423290" y="4042467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F5539D-A93B-457B-87AA-2D358325FA9D}">
      <dsp:nvSpPr>
        <dsp:cNvPr id="0" name=""/>
        <dsp:cNvSpPr/>
      </dsp:nvSpPr>
      <dsp:spPr>
        <a:xfrm>
          <a:off x="4544556" y="4157669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&lt;a&gt;</a:t>
          </a:r>
          <a:endParaRPr lang="es-VE" sz="1800" kern="1200" dirty="0"/>
        </a:p>
      </dsp:txBody>
      <dsp:txXfrm>
        <a:off x="4564854" y="4177967"/>
        <a:ext cx="1050790" cy="652434"/>
      </dsp:txXfrm>
    </dsp:sp>
    <dsp:sp modelId="{C20FA5AA-E3B8-4E4C-9DA8-A162F82DE27D}">
      <dsp:nvSpPr>
        <dsp:cNvPr id="0" name=""/>
        <dsp:cNvSpPr/>
      </dsp:nvSpPr>
      <dsp:spPr>
        <a:xfrm>
          <a:off x="4423290" y="1011141"/>
          <a:ext cx="1091386" cy="69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8F7901-99AE-4F03-9812-FD7EF08AA83A}">
      <dsp:nvSpPr>
        <dsp:cNvPr id="0" name=""/>
        <dsp:cNvSpPr/>
      </dsp:nvSpPr>
      <dsp:spPr>
        <a:xfrm>
          <a:off x="4544556" y="1126343"/>
          <a:ext cx="1091386" cy="69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&lt;Nav&gt;</a:t>
          </a:r>
          <a:endParaRPr lang="es-VE" sz="1800" kern="1200" dirty="0"/>
        </a:p>
      </dsp:txBody>
      <dsp:txXfrm>
        <a:off x="4564854" y="1146641"/>
        <a:ext cx="1050790" cy="652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141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80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4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14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77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59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26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9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542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43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94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367C-E4FA-4015-8258-9C743761C74C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B2C0-1342-4740-96AF-37900EEDC57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19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88642986"/>
              </p:ext>
            </p:extLst>
          </p:nvPr>
        </p:nvGraphicFramePr>
        <p:xfrm>
          <a:off x="914400" y="1219200"/>
          <a:ext cx="73914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Arbol Semantico - </a:t>
            </a:r>
            <a:r>
              <a:rPr lang="en-US" b="1" dirty="0" smtClean="0"/>
              <a:t>Menu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902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Pepe</dc:creator>
  <cp:lastModifiedBy>Pepe</cp:lastModifiedBy>
  <cp:revision>4</cp:revision>
  <dcterms:created xsi:type="dcterms:W3CDTF">2013-06-01T17:12:32Z</dcterms:created>
  <dcterms:modified xsi:type="dcterms:W3CDTF">2013-06-01T17:43:36Z</dcterms:modified>
</cp:coreProperties>
</file>