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6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54E4B-4B94-4226-BA77-AA68DA8A633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A4DA2B7A-B5C4-4EC3-A9E0-E78A267A55D6}">
      <dgm:prSet phldrT="[Text]"/>
      <dgm:spPr/>
      <dgm:t>
        <a:bodyPr/>
        <a:lstStyle/>
        <a:p>
          <a:r>
            <a:rPr lang="en-US" dirty="0" smtClean="0"/>
            <a:t>&lt;Body&gt;</a:t>
          </a:r>
          <a:endParaRPr lang="es-VE" dirty="0"/>
        </a:p>
      </dgm:t>
    </dgm:pt>
    <dgm:pt modelId="{894016ED-4549-4307-BF64-04C4A9B0B473}" type="parTrans" cxnId="{58D7D512-F7AA-4CB4-B4FA-1B657DA40493}">
      <dgm:prSet/>
      <dgm:spPr/>
      <dgm:t>
        <a:bodyPr/>
        <a:lstStyle/>
        <a:p>
          <a:endParaRPr lang="es-VE"/>
        </a:p>
      </dgm:t>
    </dgm:pt>
    <dgm:pt modelId="{9F850F2C-466D-4ED4-8D11-7252D0BD9BFB}" type="sibTrans" cxnId="{58D7D512-F7AA-4CB4-B4FA-1B657DA40493}">
      <dgm:prSet/>
      <dgm:spPr/>
      <dgm:t>
        <a:bodyPr/>
        <a:lstStyle/>
        <a:p>
          <a:endParaRPr lang="es-VE"/>
        </a:p>
      </dgm:t>
    </dgm:pt>
    <dgm:pt modelId="{8746DD58-8D77-442B-A6C5-AE1757D17411}">
      <dgm:prSet phldrT="[Text]"/>
      <dgm:spPr/>
      <dgm:t>
        <a:bodyPr/>
        <a:lstStyle/>
        <a:p>
          <a:r>
            <a:rPr lang="en-US" dirty="0" smtClean="0"/>
            <a:t>&lt;Header&gt;</a:t>
          </a:r>
          <a:endParaRPr lang="es-VE" dirty="0"/>
        </a:p>
      </dgm:t>
    </dgm:pt>
    <dgm:pt modelId="{5B8FBBA9-CE57-4FF3-AD56-1EA1C1FBE9D5}" type="parTrans" cxnId="{F129A919-8498-41C6-9FC2-81018D495DEA}">
      <dgm:prSet/>
      <dgm:spPr/>
      <dgm:t>
        <a:bodyPr/>
        <a:lstStyle/>
        <a:p>
          <a:endParaRPr lang="es-VE"/>
        </a:p>
      </dgm:t>
    </dgm:pt>
    <dgm:pt modelId="{AE955E73-9166-4A7A-8FD9-0109BB1DBE12}" type="sibTrans" cxnId="{F129A919-8498-41C6-9FC2-81018D495DEA}">
      <dgm:prSet/>
      <dgm:spPr/>
      <dgm:t>
        <a:bodyPr/>
        <a:lstStyle/>
        <a:p>
          <a:endParaRPr lang="es-VE"/>
        </a:p>
      </dgm:t>
    </dgm:pt>
    <dgm:pt modelId="{31BB7400-42C1-4B2F-9F09-BFB0B90F0637}">
      <dgm:prSet phldrT="[Text]"/>
      <dgm:spPr/>
      <dgm:t>
        <a:bodyPr/>
        <a:lstStyle/>
        <a:p>
          <a:r>
            <a:rPr lang="en-US" dirty="0" smtClean="0"/>
            <a:t>&lt;h2&gt;</a:t>
          </a:r>
          <a:endParaRPr lang="es-VE" dirty="0"/>
        </a:p>
      </dgm:t>
    </dgm:pt>
    <dgm:pt modelId="{76A15BFA-37C9-4A61-8BD3-19D383C4D509}" type="parTrans" cxnId="{B8D09826-65AF-4445-9E43-810E5021B6A9}">
      <dgm:prSet/>
      <dgm:spPr/>
      <dgm:t>
        <a:bodyPr/>
        <a:lstStyle/>
        <a:p>
          <a:endParaRPr lang="es-VE"/>
        </a:p>
      </dgm:t>
    </dgm:pt>
    <dgm:pt modelId="{A43E78A2-5E45-4061-AEBB-B4E931FF0B42}" type="sibTrans" cxnId="{B8D09826-65AF-4445-9E43-810E5021B6A9}">
      <dgm:prSet/>
      <dgm:spPr/>
      <dgm:t>
        <a:bodyPr/>
        <a:lstStyle/>
        <a:p>
          <a:endParaRPr lang="es-VE"/>
        </a:p>
      </dgm:t>
    </dgm:pt>
    <dgm:pt modelId="{4260A6CA-042B-4024-9B74-BAC7B919F2F8}">
      <dgm:prSet phldrT="[Text]"/>
      <dgm:spPr/>
      <dgm:t>
        <a:bodyPr/>
        <a:lstStyle/>
        <a:p>
          <a:r>
            <a:rPr lang="en-US" dirty="0" smtClean="0"/>
            <a:t>&lt;Section&gt;</a:t>
          </a:r>
          <a:endParaRPr lang="es-VE" dirty="0"/>
        </a:p>
      </dgm:t>
    </dgm:pt>
    <dgm:pt modelId="{D0BE4568-52FA-4E47-A50C-E2FEFF10C49B}" type="parTrans" cxnId="{1C742D23-14CA-4CBB-A5EE-75937DD49472}">
      <dgm:prSet/>
      <dgm:spPr/>
      <dgm:t>
        <a:bodyPr/>
        <a:lstStyle/>
        <a:p>
          <a:endParaRPr lang="es-VE"/>
        </a:p>
      </dgm:t>
    </dgm:pt>
    <dgm:pt modelId="{DAC310EC-6444-456C-ADF5-58A2065BA1C6}" type="sibTrans" cxnId="{1C742D23-14CA-4CBB-A5EE-75937DD49472}">
      <dgm:prSet/>
      <dgm:spPr/>
      <dgm:t>
        <a:bodyPr/>
        <a:lstStyle/>
        <a:p>
          <a:endParaRPr lang="es-VE"/>
        </a:p>
      </dgm:t>
    </dgm:pt>
    <dgm:pt modelId="{66D21F12-01B7-433A-9937-2F60EB1350C3}">
      <dgm:prSet phldrT="[Text]"/>
      <dgm:spPr/>
      <dgm:t>
        <a:bodyPr/>
        <a:lstStyle/>
        <a:p>
          <a:r>
            <a:rPr lang="en-US" dirty="0" smtClean="0"/>
            <a:t>&lt;Figure&gt;</a:t>
          </a:r>
          <a:endParaRPr lang="es-VE" dirty="0"/>
        </a:p>
      </dgm:t>
    </dgm:pt>
    <dgm:pt modelId="{0CD47C00-F6A5-421D-BFF4-422B33FD4A93}" type="parTrans" cxnId="{76459E38-8055-45AF-ADC5-26AF850EE8F0}">
      <dgm:prSet/>
      <dgm:spPr/>
      <dgm:t>
        <a:bodyPr/>
        <a:lstStyle/>
        <a:p>
          <a:endParaRPr lang="es-VE"/>
        </a:p>
      </dgm:t>
    </dgm:pt>
    <dgm:pt modelId="{E0B57B2F-4060-400C-A1F1-171836D70AF0}" type="sibTrans" cxnId="{76459E38-8055-45AF-ADC5-26AF850EE8F0}">
      <dgm:prSet/>
      <dgm:spPr/>
      <dgm:t>
        <a:bodyPr/>
        <a:lstStyle/>
        <a:p>
          <a:endParaRPr lang="es-VE"/>
        </a:p>
      </dgm:t>
    </dgm:pt>
    <dgm:pt modelId="{633C39FC-0517-4700-BA12-C648DD57699C}">
      <dgm:prSet/>
      <dgm:spPr/>
      <dgm:t>
        <a:bodyPr/>
        <a:lstStyle/>
        <a:p>
          <a:r>
            <a:rPr lang="en-US" dirty="0" smtClean="0"/>
            <a:t>&lt;Nav&gt;</a:t>
          </a:r>
          <a:endParaRPr lang="es-VE" dirty="0"/>
        </a:p>
      </dgm:t>
    </dgm:pt>
    <dgm:pt modelId="{5A2BF98A-1E48-4CFA-AEC9-2F8DD8CA9502}" type="parTrans" cxnId="{DCDD0C94-F53B-41F0-83D1-C2F11CC8A2F0}">
      <dgm:prSet/>
      <dgm:spPr/>
      <dgm:t>
        <a:bodyPr/>
        <a:lstStyle/>
        <a:p>
          <a:endParaRPr lang="es-VE"/>
        </a:p>
      </dgm:t>
    </dgm:pt>
    <dgm:pt modelId="{2123CB50-B3E4-4AE5-9C48-B6894F06BECB}" type="sibTrans" cxnId="{DCDD0C94-F53B-41F0-83D1-C2F11CC8A2F0}">
      <dgm:prSet/>
      <dgm:spPr/>
      <dgm:t>
        <a:bodyPr/>
        <a:lstStyle/>
        <a:p>
          <a:endParaRPr lang="es-VE"/>
        </a:p>
      </dgm:t>
    </dgm:pt>
    <dgm:pt modelId="{6BCF65AE-A7A9-4F18-8A8D-1165CF667FF2}">
      <dgm:prSet/>
      <dgm:spPr/>
      <dgm:t>
        <a:bodyPr/>
        <a:lstStyle/>
        <a:p>
          <a:r>
            <a:rPr lang="en-US" dirty="0" smtClean="0"/>
            <a:t>&lt;figcaption&gt;</a:t>
          </a:r>
          <a:endParaRPr lang="es-VE" dirty="0"/>
        </a:p>
      </dgm:t>
    </dgm:pt>
    <dgm:pt modelId="{CD07DC0E-D03A-45DF-A97C-B670DEC4A4F3}" type="parTrans" cxnId="{39012A66-CF0A-46D3-8B63-39E9272661E1}">
      <dgm:prSet/>
      <dgm:spPr/>
      <dgm:t>
        <a:bodyPr/>
        <a:lstStyle/>
        <a:p>
          <a:endParaRPr lang="es-VE"/>
        </a:p>
      </dgm:t>
    </dgm:pt>
    <dgm:pt modelId="{24540D57-CC32-4E48-A958-6E72C9203099}" type="sibTrans" cxnId="{39012A66-CF0A-46D3-8B63-39E9272661E1}">
      <dgm:prSet/>
      <dgm:spPr/>
      <dgm:t>
        <a:bodyPr/>
        <a:lstStyle/>
        <a:p>
          <a:endParaRPr lang="es-VE"/>
        </a:p>
      </dgm:t>
    </dgm:pt>
    <dgm:pt modelId="{C5782AEA-AADF-458A-9B1C-DBFE9A82ED6B}">
      <dgm:prSet/>
      <dgm:spPr/>
      <dgm:t>
        <a:bodyPr/>
        <a:lstStyle/>
        <a:p>
          <a:r>
            <a:rPr lang="en-US" dirty="0" smtClean="0"/>
            <a:t>&lt;image&gt;</a:t>
          </a:r>
          <a:endParaRPr lang="es-VE" dirty="0"/>
        </a:p>
      </dgm:t>
    </dgm:pt>
    <dgm:pt modelId="{9027A682-996C-401B-9C40-A280ADA298E2}" type="parTrans" cxnId="{F75572E0-0241-4A4B-85BD-6FF30A51FEB9}">
      <dgm:prSet/>
      <dgm:spPr/>
      <dgm:t>
        <a:bodyPr/>
        <a:lstStyle/>
        <a:p>
          <a:endParaRPr lang="es-VE"/>
        </a:p>
      </dgm:t>
    </dgm:pt>
    <dgm:pt modelId="{C5FC24CF-F926-4749-B834-A91CF6B1DC9E}" type="sibTrans" cxnId="{F75572E0-0241-4A4B-85BD-6FF30A51FEB9}">
      <dgm:prSet/>
      <dgm:spPr/>
      <dgm:t>
        <a:bodyPr/>
        <a:lstStyle/>
        <a:p>
          <a:endParaRPr lang="es-VE"/>
        </a:p>
      </dgm:t>
    </dgm:pt>
    <dgm:pt modelId="{130A9E46-A0E3-4470-980C-3FA0582EE16A}">
      <dgm:prSet/>
      <dgm:spPr/>
      <dgm:t>
        <a:bodyPr/>
        <a:lstStyle/>
        <a:p>
          <a:r>
            <a:rPr lang="en-US" dirty="0" smtClean="0"/>
            <a:t>&lt;ul&gt;</a:t>
          </a:r>
          <a:endParaRPr lang="es-VE" dirty="0"/>
        </a:p>
      </dgm:t>
    </dgm:pt>
    <dgm:pt modelId="{9A766A45-8FB1-4E4F-82A4-801C7DFD9D89}" type="parTrans" cxnId="{5A81EF7C-DF3C-494D-83A3-DF105F78A43D}">
      <dgm:prSet/>
      <dgm:spPr/>
      <dgm:t>
        <a:bodyPr/>
        <a:lstStyle/>
        <a:p>
          <a:endParaRPr lang="es-VE"/>
        </a:p>
      </dgm:t>
    </dgm:pt>
    <dgm:pt modelId="{B4F63D97-7B85-4207-9763-80124AEB005A}" type="sibTrans" cxnId="{5A81EF7C-DF3C-494D-83A3-DF105F78A43D}">
      <dgm:prSet/>
      <dgm:spPr/>
      <dgm:t>
        <a:bodyPr/>
        <a:lstStyle/>
        <a:p>
          <a:endParaRPr lang="es-VE"/>
        </a:p>
      </dgm:t>
    </dgm:pt>
    <dgm:pt modelId="{1FF7B265-87FE-454E-A3B0-3FBA5943A68A}">
      <dgm:prSet/>
      <dgm:spPr/>
      <dgm:t>
        <a:bodyPr/>
        <a:lstStyle/>
        <a:p>
          <a:r>
            <a:rPr lang="en-US" dirty="0" smtClean="0"/>
            <a:t>&lt;li&gt;</a:t>
          </a:r>
          <a:endParaRPr lang="es-VE" dirty="0"/>
        </a:p>
      </dgm:t>
    </dgm:pt>
    <dgm:pt modelId="{3321B6FD-FA56-4AD9-AD0B-89248C3B764E}" type="parTrans" cxnId="{6D19181F-9ABA-4058-A6A3-3FEE0722D1C1}">
      <dgm:prSet/>
      <dgm:spPr/>
      <dgm:t>
        <a:bodyPr/>
        <a:lstStyle/>
        <a:p>
          <a:endParaRPr lang="es-VE"/>
        </a:p>
      </dgm:t>
    </dgm:pt>
    <dgm:pt modelId="{A44CED48-1031-465C-9471-1D2C8DF92210}" type="sibTrans" cxnId="{6D19181F-9ABA-4058-A6A3-3FEE0722D1C1}">
      <dgm:prSet/>
      <dgm:spPr/>
      <dgm:t>
        <a:bodyPr/>
        <a:lstStyle/>
        <a:p>
          <a:endParaRPr lang="es-VE"/>
        </a:p>
      </dgm:t>
    </dgm:pt>
    <dgm:pt modelId="{6BE5C977-23E1-433D-B364-949720BEBD89}">
      <dgm:prSet phldrT="[Text]"/>
      <dgm:spPr/>
      <dgm:t>
        <a:bodyPr/>
        <a:lstStyle/>
        <a:p>
          <a:r>
            <a:rPr lang="en-US" dirty="0" smtClean="0"/>
            <a:t>&lt;h6&gt;</a:t>
          </a:r>
          <a:endParaRPr lang="es-VE" dirty="0"/>
        </a:p>
      </dgm:t>
    </dgm:pt>
    <dgm:pt modelId="{4051C29D-FD80-4B5F-99D8-3968E24A9E64}" type="parTrans" cxnId="{504FCCA3-7255-45CA-A294-AD7DD14125D0}">
      <dgm:prSet/>
      <dgm:spPr/>
      <dgm:t>
        <a:bodyPr/>
        <a:lstStyle/>
        <a:p>
          <a:endParaRPr lang="es-VE"/>
        </a:p>
      </dgm:t>
    </dgm:pt>
    <dgm:pt modelId="{E3C3CF35-3DD2-4581-9EB8-1D21E3CE2E04}" type="sibTrans" cxnId="{504FCCA3-7255-45CA-A294-AD7DD14125D0}">
      <dgm:prSet/>
      <dgm:spPr/>
      <dgm:t>
        <a:bodyPr/>
        <a:lstStyle/>
        <a:p>
          <a:endParaRPr lang="es-VE"/>
        </a:p>
      </dgm:t>
    </dgm:pt>
    <dgm:pt modelId="{BA96B95E-261E-4333-A3E2-30171F68EBCC}">
      <dgm:prSet/>
      <dgm:spPr/>
      <dgm:t>
        <a:bodyPr/>
        <a:lstStyle/>
        <a:p>
          <a:r>
            <a:rPr lang="en-US" dirty="0" smtClean="0"/>
            <a:t>&lt;Strong&gt;</a:t>
          </a:r>
          <a:endParaRPr lang="es-VE" dirty="0"/>
        </a:p>
      </dgm:t>
    </dgm:pt>
    <dgm:pt modelId="{5F6668ED-22E7-410A-B9AD-317D0783EDF2}" type="parTrans" cxnId="{1787378F-DC7C-4F7B-AAAE-14AE5091B19B}">
      <dgm:prSet/>
      <dgm:spPr/>
      <dgm:t>
        <a:bodyPr/>
        <a:lstStyle/>
        <a:p>
          <a:endParaRPr lang="es-VE"/>
        </a:p>
      </dgm:t>
    </dgm:pt>
    <dgm:pt modelId="{DC4D5E4A-EEE3-4D1B-8D49-EF8A104A940E}" type="sibTrans" cxnId="{1787378F-DC7C-4F7B-AAAE-14AE5091B19B}">
      <dgm:prSet/>
      <dgm:spPr/>
      <dgm:t>
        <a:bodyPr/>
        <a:lstStyle/>
        <a:p>
          <a:endParaRPr lang="es-VE"/>
        </a:p>
      </dgm:t>
    </dgm:pt>
    <dgm:pt modelId="{7BEB90EC-5A35-4A37-8922-529FF855C136}" type="pres">
      <dgm:prSet presAssocID="{CEA54E4B-4B94-4226-BA77-AA68DA8A63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VE"/>
        </a:p>
      </dgm:t>
    </dgm:pt>
    <dgm:pt modelId="{2FE6F937-1AAB-4F41-B6B5-3EBF338A3BDC}" type="pres">
      <dgm:prSet presAssocID="{A4DA2B7A-B5C4-4EC3-A9E0-E78A267A55D6}" presName="hierRoot1" presStyleCnt="0"/>
      <dgm:spPr/>
    </dgm:pt>
    <dgm:pt modelId="{B76A46D3-1B70-4152-8847-2E6ADA49D979}" type="pres">
      <dgm:prSet presAssocID="{A4DA2B7A-B5C4-4EC3-A9E0-E78A267A55D6}" presName="composite" presStyleCnt="0"/>
      <dgm:spPr/>
    </dgm:pt>
    <dgm:pt modelId="{18454581-C755-43C4-A837-396483A0AAAA}" type="pres">
      <dgm:prSet presAssocID="{A4DA2B7A-B5C4-4EC3-A9E0-E78A267A55D6}" presName="background" presStyleLbl="node0" presStyleIdx="0" presStyleCnt="1"/>
      <dgm:spPr/>
    </dgm:pt>
    <dgm:pt modelId="{74F707D4-8F07-4564-9E03-03C840E710FE}" type="pres">
      <dgm:prSet presAssocID="{A4DA2B7A-B5C4-4EC3-A9E0-E78A267A55D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587FB7E7-106A-40BE-84C0-E51DA8E9AC06}" type="pres">
      <dgm:prSet presAssocID="{A4DA2B7A-B5C4-4EC3-A9E0-E78A267A55D6}" presName="hierChild2" presStyleCnt="0"/>
      <dgm:spPr/>
    </dgm:pt>
    <dgm:pt modelId="{F9D83194-58CE-400A-87D1-D6C09B178209}" type="pres">
      <dgm:prSet presAssocID="{5B8FBBA9-CE57-4FF3-AD56-1EA1C1FBE9D5}" presName="Name10" presStyleLbl="parChTrans1D2" presStyleIdx="0" presStyleCnt="3"/>
      <dgm:spPr/>
      <dgm:t>
        <a:bodyPr/>
        <a:lstStyle/>
        <a:p>
          <a:endParaRPr lang="es-VE"/>
        </a:p>
      </dgm:t>
    </dgm:pt>
    <dgm:pt modelId="{2B376739-D6D7-456C-9431-C806DE323276}" type="pres">
      <dgm:prSet presAssocID="{8746DD58-8D77-442B-A6C5-AE1757D17411}" presName="hierRoot2" presStyleCnt="0"/>
      <dgm:spPr/>
    </dgm:pt>
    <dgm:pt modelId="{FC189462-32BF-4704-B160-6301A8A2C6AD}" type="pres">
      <dgm:prSet presAssocID="{8746DD58-8D77-442B-A6C5-AE1757D17411}" presName="composite2" presStyleCnt="0"/>
      <dgm:spPr/>
    </dgm:pt>
    <dgm:pt modelId="{A446FE71-65A3-4E26-8E81-328E09120D75}" type="pres">
      <dgm:prSet presAssocID="{8746DD58-8D77-442B-A6C5-AE1757D17411}" presName="background2" presStyleLbl="node2" presStyleIdx="0" presStyleCnt="3"/>
      <dgm:spPr/>
    </dgm:pt>
    <dgm:pt modelId="{61157A7B-1589-46CC-908F-41695E880AE6}" type="pres">
      <dgm:prSet presAssocID="{8746DD58-8D77-442B-A6C5-AE1757D1741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E103983-36C5-40CC-BDDB-706C5842B91A}" type="pres">
      <dgm:prSet presAssocID="{8746DD58-8D77-442B-A6C5-AE1757D17411}" presName="hierChild3" presStyleCnt="0"/>
      <dgm:spPr/>
    </dgm:pt>
    <dgm:pt modelId="{0D72439D-5441-419F-BE4B-0BAECE1DB8FB}" type="pres">
      <dgm:prSet presAssocID="{76A15BFA-37C9-4A61-8BD3-19D383C4D509}" presName="Name17" presStyleLbl="parChTrans1D3" presStyleIdx="0" presStyleCnt="2"/>
      <dgm:spPr/>
      <dgm:t>
        <a:bodyPr/>
        <a:lstStyle/>
        <a:p>
          <a:endParaRPr lang="es-VE"/>
        </a:p>
      </dgm:t>
    </dgm:pt>
    <dgm:pt modelId="{97312C34-2861-4076-803A-EC765F8F20DC}" type="pres">
      <dgm:prSet presAssocID="{31BB7400-42C1-4B2F-9F09-BFB0B90F0637}" presName="hierRoot3" presStyleCnt="0"/>
      <dgm:spPr/>
    </dgm:pt>
    <dgm:pt modelId="{49AD1C7F-6C00-4C0E-AC5E-71BAFB37057A}" type="pres">
      <dgm:prSet presAssocID="{31BB7400-42C1-4B2F-9F09-BFB0B90F0637}" presName="composite3" presStyleCnt="0"/>
      <dgm:spPr/>
    </dgm:pt>
    <dgm:pt modelId="{FB5A00E0-6BDA-444B-AC91-44E109BA5758}" type="pres">
      <dgm:prSet presAssocID="{31BB7400-42C1-4B2F-9F09-BFB0B90F0637}" presName="background3" presStyleLbl="node3" presStyleIdx="0" presStyleCnt="2"/>
      <dgm:spPr/>
    </dgm:pt>
    <dgm:pt modelId="{E3B25117-3504-4C4C-B2A9-4EA856BCD07B}" type="pres">
      <dgm:prSet presAssocID="{31BB7400-42C1-4B2F-9F09-BFB0B90F0637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5628E00-45A3-4C5D-A856-7BB7E93E6E8E}" type="pres">
      <dgm:prSet presAssocID="{31BB7400-42C1-4B2F-9F09-BFB0B90F0637}" presName="hierChild4" presStyleCnt="0"/>
      <dgm:spPr/>
    </dgm:pt>
    <dgm:pt modelId="{B3C30FF3-A985-482A-99EF-D7A7963452C4}" type="pres">
      <dgm:prSet presAssocID="{D0BE4568-52FA-4E47-A50C-E2FEFF10C49B}" presName="Name10" presStyleLbl="parChTrans1D2" presStyleIdx="1" presStyleCnt="3"/>
      <dgm:spPr/>
      <dgm:t>
        <a:bodyPr/>
        <a:lstStyle/>
        <a:p>
          <a:endParaRPr lang="es-VE"/>
        </a:p>
      </dgm:t>
    </dgm:pt>
    <dgm:pt modelId="{A6DAB1A4-7520-4A2B-9520-E2BA60911370}" type="pres">
      <dgm:prSet presAssocID="{4260A6CA-042B-4024-9B74-BAC7B919F2F8}" presName="hierRoot2" presStyleCnt="0"/>
      <dgm:spPr/>
    </dgm:pt>
    <dgm:pt modelId="{956BC8B2-C35F-4734-8367-C5F98EA643D2}" type="pres">
      <dgm:prSet presAssocID="{4260A6CA-042B-4024-9B74-BAC7B919F2F8}" presName="composite2" presStyleCnt="0"/>
      <dgm:spPr/>
    </dgm:pt>
    <dgm:pt modelId="{55089ACC-E84D-4048-9785-B046B4ED67C9}" type="pres">
      <dgm:prSet presAssocID="{4260A6CA-042B-4024-9B74-BAC7B919F2F8}" presName="background2" presStyleLbl="node2" presStyleIdx="1" presStyleCnt="3"/>
      <dgm:spPr/>
    </dgm:pt>
    <dgm:pt modelId="{05034697-C32E-40EF-BDA2-CA96D7F17806}" type="pres">
      <dgm:prSet presAssocID="{4260A6CA-042B-4024-9B74-BAC7B919F2F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8F66AE9F-32B3-4633-8BCE-4F9E5BC23B04}" type="pres">
      <dgm:prSet presAssocID="{4260A6CA-042B-4024-9B74-BAC7B919F2F8}" presName="hierChild3" presStyleCnt="0"/>
      <dgm:spPr/>
    </dgm:pt>
    <dgm:pt modelId="{63A01E08-0C89-433A-99F2-ECB00661912D}" type="pres">
      <dgm:prSet presAssocID="{0CD47C00-F6A5-421D-BFF4-422B33FD4A93}" presName="Name17" presStyleLbl="parChTrans1D3" presStyleIdx="1" presStyleCnt="2"/>
      <dgm:spPr/>
      <dgm:t>
        <a:bodyPr/>
        <a:lstStyle/>
        <a:p>
          <a:endParaRPr lang="es-VE"/>
        </a:p>
      </dgm:t>
    </dgm:pt>
    <dgm:pt modelId="{7214D516-FD26-4FF2-8A6A-8B0DF7EB54A8}" type="pres">
      <dgm:prSet presAssocID="{66D21F12-01B7-433A-9937-2F60EB1350C3}" presName="hierRoot3" presStyleCnt="0"/>
      <dgm:spPr/>
    </dgm:pt>
    <dgm:pt modelId="{D3D6395F-C940-46C0-882D-562DE8A32AF5}" type="pres">
      <dgm:prSet presAssocID="{66D21F12-01B7-433A-9937-2F60EB1350C3}" presName="composite3" presStyleCnt="0"/>
      <dgm:spPr/>
    </dgm:pt>
    <dgm:pt modelId="{CB2B74C0-D4C5-452B-B5A1-2311E5118A49}" type="pres">
      <dgm:prSet presAssocID="{66D21F12-01B7-433A-9937-2F60EB1350C3}" presName="background3" presStyleLbl="node3" presStyleIdx="1" presStyleCnt="2"/>
      <dgm:spPr/>
    </dgm:pt>
    <dgm:pt modelId="{33B6F37C-3D01-43D0-B82E-D54C09784F7F}" type="pres">
      <dgm:prSet presAssocID="{66D21F12-01B7-433A-9937-2F60EB1350C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20B216A6-DC77-4263-A323-3D91CCC5034F}" type="pres">
      <dgm:prSet presAssocID="{66D21F12-01B7-433A-9937-2F60EB1350C3}" presName="hierChild4" presStyleCnt="0"/>
      <dgm:spPr/>
    </dgm:pt>
    <dgm:pt modelId="{F97A045D-79C1-4F45-B44F-17BF94F8C7C6}" type="pres">
      <dgm:prSet presAssocID="{4051C29D-FD80-4B5F-99D8-3968E24A9E64}" presName="Name23" presStyleLbl="parChTrans1D4" presStyleIdx="0" presStyleCnt="6"/>
      <dgm:spPr/>
    </dgm:pt>
    <dgm:pt modelId="{6556A20F-10D4-427A-90AA-9A3E47ACF2BD}" type="pres">
      <dgm:prSet presAssocID="{6BE5C977-23E1-433D-B364-949720BEBD89}" presName="hierRoot4" presStyleCnt="0"/>
      <dgm:spPr/>
    </dgm:pt>
    <dgm:pt modelId="{C0566D56-7246-4D50-9626-981565D02418}" type="pres">
      <dgm:prSet presAssocID="{6BE5C977-23E1-433D-B364-949720BEBD89}" presName="composite4" presStyleCnt="0"/>
      <dgm:spPr/>
    </dgm:pt>
    <dgm:pt modelId="{8D12DB87-351A-4B87-8BAE-55124EC2028D}" type="pres">
      <dgm:prSet presAssocID="{6BE5C977-23E1-433D-B364-949720BEBD89}" presName="background4" presStyleLbl="node4" presStyleIdx="0" presStyleCnt="6"/>
      <dgm:spPr/>
    </dgm:pt>
    <dgm:pt modelId="{6EA3D100-24CB-4EDE-8268-E52ACB0C424D}" type="pres">
      <dgm:prSet presAssocID="{6BE5C977-23E1-433D-B364-949720BEBD89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C4668A16-F178-423E-B365-BB58B6314DD7}" type="pres">
      <dgm:prSet presAssocID="{6BE5C977-23E1-433D-B364-949720BEBD89}" presName="hierChild5" presStyleCnt="0"/>
      <dgm:spPr/>
    </dgm:pt>
    <dgm:pt modelId="{790109BE-F8EB-4DE2-8B1D-2EA3430A9785}" type="pres">
      <dgm:prSet presAssocID="{CD07DC0E-D03A-45DF-A97C-B670DEC4A4F3}" presName="Name23" presStyleLbl="parChTrans1D4" presStyleIdx="1" presStyleCnt="6"/>
      <dgm:spPr/>
      <dgm:t>
        <a:bodyPr/>
        <a:lstStyle/>
        <a:p>
          <a:endParaRPr lang="es-VE"/>
        </a:p>
      </dgm:t>
    </dgm:pt>
    <dgm:pt modelId="{CD039778-9183-4E1C-B62F-91CAD069B877}" type="pres">
      <dgm:prSet presAssocID="{6BCF65AE-A7A9-4F18-8A8D-1165CF667FF2}" presName="hierRoot4" presStyleCnt="0"/>
      <dgm:spPr/>
    </dgm:pt>
    <dgm:pt modelId="{AF714605-6691-4741-9B4B-735A20715779}" type="pres">
      <dgm:prSet presAssocID="{6BCF65AE-A7A9-4F18-8A8D-1165CF667FF2}" presName="composite4" presStyleCnt="0"/>
      <dgm:spPr/>
    </dgm:pt>
    <dgm:pt modelId="{92C681C2-7238-4090-AA39-C735BCE184D6}" type="pres">
      <dgm:prSet presAssocID="{6BCF65AE-A7A9-4F18-8A8D-1165CF667FF2}" presName="background4" presStyleLbl="node4" presStyleIdx="1" presStyleCnt="6"/>
      <dgm:spPr/>
    </dgm:pt>
    <dgm:pt modelId="{1FC7BF13-7FD7-49F1-95B6-39C6AAA21F9E}" type="pres">
      <dgm:prSet presAssocID="{6BCF65AE-A7A9-4F18-8A8D-1165CF667FF2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ACCA483-5D70-4C5D-A5BD-938AEB2F7496}" type="pres">
      <dgm:prSet presAssocID="{6BCF65AE-A7A9-4F18-8A8D-1165CF667FF2}" presName="hierChild5" presStyleCnt="0"/>
      <dgm:spPr/>
    </dgm:pt>
    <dgm:pt modelId="{EAAB0B3F-F170-4CAC-8585-4B985058E234}" type="pres">
      <dgm:prSet presAssocID="{9A766A45-8FB1-4E4F-82A4-801C7DFD9D89}" presName="Name23" presStyleLbl="parChTrans1D4" presStyleIdx="2" presStyleCnt="6"/>
      <dgm:spPr/>
      <dgm:t>
        <a:bodyPr/>
        <a:lstStyle/>
        <a:p>
          <a:endParaRPr lang="es-VE"/>
        </a:p>
      </dgm:t>
    </dgm:pt>
    <dgm:pt modelId="{607A3B58-3DFE-415A-B7F1-8C63D1F9529C}" type="pres">
      <dgm:prSet presAssocID="{130A9E46-A0E3-4470-980C-3FA0582EE16A}" presName="hierRoot4" presStyleCnt="0"/>
      <dgm:spPr/>
    </dgm:pt>
    <dgm:pt modelId="{7830FEF1-79D5-47DD-9564-72F32B353FCB}" type="pres">
      <dgm:prSet presAssocID="{130A9E46-A0E3-4470-980C-3FA0582EE16A}" presName="composite4" presStyleCnt="0"/>
      <dgm:spPr/>
    </dgm:pt>
    <dgm:pt modelId="{A03994E9-ED95-4FA9-915A-B95A16CF1CB4}" type="pres">
      <dgm:prSet presAssocID="{130A9E46-A0E3-4470-980C-3FA0582EE16A}" presName="background4" presStyleLbl="node4" presStyleIdx="2" presStyleCnt="6"/>
      <dgm:spPr/>
    </dgm:pt>
    <dgm:pt modelId="{4E342A4E-82D9-4BC3-9E9F-729E73E14B1B}" type="pres">
      <dgm:prSet presAssocID="{130A9E46-A0E3-4470-980C-3FA0582EE16A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0911E9E3-E4AD-40B3-9EB6-F6E736AB2BA9}" type="pres">
      <dgm:prSet presAssocID="{130A9E46-A0E3-4470-980C-3FA0582EE16A}" presName="hierChild5" presStyleCnt="0"/>
      <dgm:spPr/>
    </dgm:pt>
    <dgm:pt modelId="{2BFBBB9E-BAED-478F-9535-5DEBA230CEBD}" type="pres">
      <dgm:prSet presAssocID="{3321B6FD-FA56-4AD9-AD0B-89248C3B764E}" presName="Name23" presStyleLbl="parChTrans1D4" presStyleIdx="3" presStyleCnt="6"/>
      <dgm:spPr/>
      <dgm:t>
        <a:bodyPr/>
        <a:lstStyle/>
        <a:p>
          <a:endParaRPr lang="es-VE"/>
        </a:p>
      </dgm:t>
    </dgm:pt>
    <dgm:pt modelId="{98A022DE-2FF5-430C-B1CF-AC734821BCD4}" type="pres">
      <dgm:prSet presAssocID="{1FF7B265-87FE-454E-A3B0-3FBA5943A68A}" presName="hierRoot4" presStyleCnt="0"/>
      <dgm:spPr/>
    </dgm:pt>
    <dgm:pt modelId="{6EF24BA1-F9F1-4FEB-A499-9C40D865DE7E}" type="pres">
      <dgm:prSet presAssocID="{1FF7B265-87FE-454E-A3B0-3FBA5943A68A}" presName="composite4" presStyleCnt="0"/>
      <dgm:spPr/>
    </dgm:pt>
    <dgm:pt modelId="{63A315FF-A2C3-443C-804E-B53AA046029B}" type="pres">
      <dgm:prSet presAssocID="{1FF7B265-87FE-454E-A3B0-3FBA5943A68A}" presName="background4" presStyleLbl="node4" presStyleIdx="3" presStyleCnt="6"/>
      <dgm:spPr/>
    </dgm:pt>
    <dgm:pt modelId="{0376125A-C610-43D5-A728-16299538B45B}" type="pres">
      <dgm:prSet presAssocID="{1FF7B265-87FE-454E-A3B0-3FBA5943A68A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CEBD64DA-62B5-47A9-8EB7-7B91CEA91D76}" type="pres">
      <dgm:prSet presAssocID="{1FF7B265-87FE-454E-A3B0-3FBA5943A68A}" presName="hierChild5" presStyleCnt="0"/>
      <dgm:spPr/>
    </dgm:pt>
    <dgm:pt modelId="{88EB5AD3-5E41-41AF-ABA4-665127D719A0}" type="pres">
      <dgm:prSet presAssocID="{5F6668ED-22E7-410A-B9AD-317D0783EDF2}" presName="Name23" presStyleLbl="parChTrans1D4" presStyleIdx="4" presStyleCnt="6"/>
      <dgm:spPr/>
    </dgm:pt>
    <dgm:pt modelId="{D360BD7E-7B23-40FC-BA06-3B753677BDD9}" type="pres">
      <dgm:prSet presAssocID="{BA96B95E-261E-4333-A3E2-30171F68EBCC}" presName="hierRoot4" presStyleCnt="0"/>
      <dgm:spPr/>
    </dgm:pt>
    <dgm:pt modelId="{64AA3AE0-37B8-4614-9D4F-E014BC4080AC}" type="pres">
      <dgm:prSet presAssocID="{BA96B95E-261E-4333-A3E2-30171F68EBCC}" presName="composite4" presStyleCnt="0"/>
      <dgm:spPr/>
    </dgm:pt>
    <dgm:pt modelId="{03CC5444-AA3B-4A35-9F94-64F1F00A7BEC}" type="pres">
      <dgm:prSet presAssocID="{BA96B95E-261E-4333-A3E2-30171F68EBCC}" presName="background4" presStyleLbl="node4" presStyleIdx="4" presStyleCnt="6"/>
      <dgm:spPr/>
    </dgm:pt>
    <dgm:pt modelId="{AEB1CB94-C25F-4515-A7FF-ADEB06490EEC}" type="pres">
      <dgm:prSet presAssocID="{BA96B95E-261E-4333-A3E2-30171F68EBCC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1641AA9-C88D-4CC4-82A7-1F4B01A4E518}" type="pres">
      <dgm:prSet presAssocID="{BA96B95E-261E-4333-A3E2-30171F68EBCC}" presName="hierChild5" presStyleCnt="0"/>
      <dgm:spPr/>
    </dgm:pt>
    <dgm:pt modelId="{635C4E00-04A3-4097-AD08-600A26788684}" type="pres">
      <dgm:prSet presAssocID="{9027A682-996C-401B-9C40-A280ADA298E2}" presName="Name23" presStyleLbl="parChTrans1D4" presStyleIdx="5" presStyleCnt="6"/>
      <dgm:spPr/>
      <dgm:t>
        <a:bodyPr/>
        <a:lstStyle/>
        <a:p>
          <a:endParaRPr lang="es-VE"/>
        </a:p>
      </dgm:t>
    </dgm:pt>
    <dgm:pt modelId="{9AE99393-4FBD-4986-8F55-159791234485}" type="pres">
      <dgm:prSet presAssocID="{C5782AEA-AADF-458A-9B1C-DBFE9A82ED6B}" presName="hierRoot4" presStyleCnt="0"/>
      <dgm:spPr/>
    </dgm:pt>
    <dgm:pt modelId="{F3EF14DE-F4BC-46E9-8DEF-B7B029E367E8}" type="pres">
      <dgm:prSet presAssocID="{C5782AEA-AADF-458A-9B1C-DBFE9A82ED6B}" presName="composite4" presStyleCnt="0"/>
      <dgm:spPr/>
    </dgm:pt>
    <dgm:pt modelId="{C71BDF3B-5D4E-46AA-877F-97DCB0D08481}" type="pres">
      <dgm:prSet presAssocID="{C5782AEA-AADF-458A-9B1C-DBFE9A82ED6B}" presName="background4" presStyleLbl="node4" presStyleIdx="5" presStyleCnt="6"/>
      <dgm:spPr/>
    </dgm:pt>
    <dgm:pt modelId="{7DD3D203-3113-45FA-B9EC-4BD7687D61F5}" type="pres">
      <dgm:prSet presAssocID="{C5782AEA-AADF-458A-9B1C-DBFE9A82ED6B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15779C4E-8904-4ABD-B11E-11C1C4D1F8E8}" type="pres">
      <dgm:prSet presAssocID="{C5782AEA-AADF-458A-9B1C-DBFE9A82ED6B}" presName="hierChild5" presStyleCnt="0"/>
      <dgm:spPr/>
    </dgm:pt>
    <dgm:pt modelId="{592F2EE0-74C4-4A83-BDB1-1B8E204C7A95}" type="pres">
      <dgm:prSet presAssocID="{5A2BF98A-1E48-4CFA-AEC9-2F8DD8CA9502}" presName="Name10" presStyleLbl="parChTrans1D2" presStyleIdx="2" presStyleCnt="3"/>
      <dgm:spPr/>
      <dgm:t>
        <a:bodyPr/>
        <a:lstStyle/>
        <a:p>
          <a:endParaRPr lang="es-VE"/>
        </a:p>
      </dgm:t>
    </dgm:pt>
    <dgm:pt modelId="{33E43B73-3238-4427-820D-34CD36A7C5FD}" type="pres">
      <dgm:prSet presAssocID="{633C39FC-0517-4700-BA12-C648DD57699C}" presName="hierRoot2" presStyleCnt="0"/>
      <dgm:spPr/>
    </dgm:pt>
    <dgm:pt modelId="{C25527B4-113D-4CD9-8570-3B5046812FF7}" type="pres">
      <dgm:prSet presAssocID="{633C39FC-0517-4700-BA12-C648DD57699C}" presName="composite2" presStyleCnt="0"/>
      <dgm:spPr/>
    </dgm:pt>
    <dgm:pt modelId="{C20FA5AA-E3B8-4E4C-9DA8-A162F82DE27D}" type="pres">
      <dgm:prSet presAssocID="{633C39FC-0517-4700-BA12-C648DD57699C}" presName="background2" presStyleLbl="node2" presStyleIdx="2" presStyleCnt="3"/>
      <dgm:spPr/>
    </dgm:pt>
    <dgm:pt modelId="{688F7901-99AE-4F03-9812-FD7EF08AA83A}" type="pres">
      <dgm:prSet presAssocID="{633C39FC-0517-4700-BA12-C648DD57699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968B2A77-3888-4E11-8896-3DE355CB546A}" type="pres">
      <dgm:prSet presAssocID="{633C39FC-0517-4700-BA12-C648DD57699C}" presName="hierChild3" presStyleCnt="0"/>
      <dgm:spPr/>
    </dgm:pt>
  </dgm:ptLst>
  <dgm:cxnLst>
    <dgm:cxn modelId="{5754A5D8-4FE6-4217-BA70-41E7877923E3}" type="presOf" srcId="{66D21F12-01B7-433A-9937-2F60EB1350C3}" destId="{33B6F37C-3D01-43D0-B82E-D54C09784F7F}" srcOrd="0" destOrd="0" presId="urn:microsoft.com/office/officeart/2005/8/layout/hierarchy1"/>
    <dgm:cxn modelId="{0C4EF792-9278-49D1-A990-61D0C0934B18}" type="presOf" srcId="{5F6668ED-22E7-410A-B9AD-317D0783EDF2}" destId="{88EB5AD3-5E41-41AF-ABA4-665127D719A0}" srcOrd="0" destOrd="0" presId="urn:microsoft.com/office/officeart/2005/8/layout/hierarchy1"/>
    <dgm:cxn modelId="{51E0FE2F-4E8A-4875-A229-7B48F8BC0B5A}" type="presOf" srcId="{C5782AEA-AADF-458A-9B1C-DBFE9A82ED6B}" destId="{7DD3D203-3113-45FA-B9EC-4BD7687D61F5}" srcOrd="0" destOrd="0" presId="urn:microsoft.com/office/officeart/2005/8/layout/hierarchy1"/>
    <dgm:cxn modelId="{F129A919-8498-41C6-9FC2-81018D495DEA}" srcId="{A4DA2B7A-B5C4-4EC3-A9E0-E78A267A55D6}" destId="{8746DD58-8D77-442B-A6C5-AE1757D17411}" srcOrd="0" destOrd="0" parTransId="{5B8FBBA9-CE57-4FF3-AD56-1EA1C1FBE9D5}" sibTransId="{AE955E73-9166-4A7A-8FD9-0109BB1DBE12}"/>
    <dgm:cxn modelId="{97BA25AF-2B97-40A7-8ACF-1A89E83F69C7}" type="presOf" srcId="{8746DD58-8D77-442B-A6C5-AE1757D17411}" destId="{61157A7B-1589-46CC-908F-41695E880AE6}" srcOrd="0" destOrd="0" presId="urn:microsoft.com/office/officeart/2005/8/layout/hierarchy1"/>
    <dgm:cxn modelId="{46F51436-9E97-4D06-BD4F-CC680D980FFD}" type="presOf" srcId="{1FF7B265-87FE-454E-A3B0-3FBA5943A68A}" destId="{0376125A-C610-43D5-A728-16299538B45B}" srcOrd="0" destOrd="0" presId="urn:microsoft.com/office/officeart/2005/8/layout/hierarchy1"/>
    <dgm:cxn modelId="{109A8E4A-5198-45F3-A54E-0091685EFD93}" type="presOf" srcId="{130A9E46-A0E3-4470-980C-3FA0582EE16A}" destId="{4E342A4E-82D9-4BC3-9E9F-729E73E14B1B}" srcOrd="0" destOrd="0" presId="urn:microsoft.com/office/officeart/2005/8/layout/hierarchy1"/>
    <dgm:cxn modelId="{6D19181F-9ABA-4058-A6A3-3FEE0722D1C1}" srcId="{6BCF65AE-A7A9-4F18-8A8D-1165CF667FF2}" destId="{1FF7B265-87FE-454E-A3B0-3FBA5943A68A}" srcOrd="1" destOrd="0" parTransId="{3321B6FD-FA56-4AD9-AD0B-89248C3B764E}" sibTransId="{A44CED48-1031-465C-9471-1D2C8DF92210}"/>
    <dgm:cxn modelId="{4A2280A7-0759-40CF-979C-D5ADD9D52C1E}" type="presOf" srcId="{633C39FC-0517-4700-BA12-C648DD57699C}" destId="{688F7901-99AE-4F03-9812-FD7EF08AA83A}" srcOrd="0" destOrd="0" presId="urn:microsoft.com/office/officeart/2005/8/layout/hierarchy1"/>
    <dgm:cxn modelId="{9273802D-7F30-49E9-91DD-C6B898F9B908}" type="presOf" srcId="{9027A682-996C-401B-9C40-A280ADA298E2}" destId="{635C4E00-04A3-4097-AD08-600A26788684}" srcOrd="0" destOrd="0" presId="urn:microsoft.com/office/officeart/2005/8/layout/hierarchy1"/>
    <dgm:cxn modelId="{86AE41AF-0C29-4C08-8D98-026E865A3997}" type="presOf" srcId="{6BCF65AE-A7A9-4F18-8A8D-1165CF667FF2}" destId="{1FC7BF13-7FD7-49F1-95B6-39C6AAA21F9E}" srcOrd="0" destOrd="0" presId="urn:microsoft.com/office/officeart/2005/8/layout/hierarchy1"/>
    <dgm:cxn modelId="{E9B724CA-1665-41B7-A62E-5B11C806B6B1}" type="presOf" srcId="{9A766A45-8FB1-4E4F-82A4-801C7DFD9D89}" destId="{EAAB0B3F-F170-4CAC-8585-4B985058E234}" srcOrd="0" destOrd="0" presId="urn:microsoft.com/office/officeart/2005/8/layout/hierarchy1"/>
    <dgm:cxn modelId="{C34BF731-0026-4D7A-A836-E5A70A888938}" type="presOf" srcId="{0CD47C00-F6A5-421D-BFF4-422B33FD4A93}" destId="{63A01E08-0C89-433A-99F2-ECB00661912D}" srcOrd="0" destOrd="0" presId="urn:microsoft.com/office/officeart/2005/8/layout/hierarchy1"/>
    <dgm:cxn modelId="{5E74F7AD-0013-428B-9F35-26771D0D0857}" type="presOf" srcId="{D0BE4568-52FA-4E47-A50C-E2FEFF10C49B}" destId="{B3C30FF3-A985-482A-99EF-D7A7963452C4}" srcOrd="0" destOrd="0" presId="urn:microsoft.com/office/officeart/2005/8/layout/hierarchy1"/>
    <dgm:cxn modelId="{DCDD0C94-F53B-41F0-83D1-C2F11CC8A2F0}" srcId="{A4DA2B7A-B5C4-4EC3-A9E0-E78A267A55D6}" destId="{633C39FC-0517-4700-BA12-C648DD57699C}" srcOrd="2" destOrd="0" parTransId="{5A2BF98A-1E48-4CFA-AEC9-2F8DD8CA9502}" sibTransId="{2123CB50-B3E4-4AE5-9C48-B6894F06BECB}"/>
    <dgm:cxn modelId="{5F6FD8ED-D071-4A2C-B45C-300C227853F6}" type="presOf" srcId="{5A2BF98A-1E48-4CFA-AEC9-2F8DD8CA9502}" destId="{592F2EE0-74C4-4A83-BDB1-1B8E204C7A95}" srcOrd="0" destOrd="0" presId="urn:microsoft.com/office/officeart/2005/8/layout/hierarchy1"/>
    <dgm:cxn modelId="{5A81EF7C-DF3C-494D-83A3-DF105F78A43D}" srcId="{6BCF65AE-A7A9-4F18-8A8D-1165CF667FF2}" destId="{130A9E46-A0E3-4470-980C-3FA0582EE16A}" srcOrd="0" destOrd="0" parTransId="{9A766A45-8FB1-4E4F-82A4-801C7DFD9D89}" sibTransId="{B4F63D97-7B85-4207-9763-80124AEB005A}"/>
    <dgm:cxn modelId="{B8D09826-65AF-4445-9E43-810E5021B6A9}" srcId="{8746DD58-8D77-442B-A6C5-AE1757D17411}" destId="{31BB7400-42C1-4B2F-9F09-BFB0B90F0637}" srcOrd="0" destOrd="0" parTransId="{76A15BFA-37C9-4A61-8BD3-19D383C4D509}" sibTransId="{A43E78A2-5E45-4061-AEBB-B4E931FF0B42}"/>
    <dgm:cxn modelId="{F82569E5-15B7-4205-A5BB-4B8CAC1D0DBF}" type="presOf" srcId="{4260A6CA-042B-4024-9B74-BAC7B919F2F8}" destId="{05034697-C32E-40EF-BDA2-CA96D7F17806}" srcOrd="0" destOrd="0" presId="urn:microsoft.com/office/officeart/2005/8/layout/hierarchy1"/>
    <dgm:cxn modelId="{7473F6D9-5D51-45D5-97FA-F55B6640A6EC}" type="presOf" srcId="{5B8FBBA9-CE57-4FF3-AD56-1EA1C1FBE9D5}" destId="{F9D83194-58CE-400A-87D1-D6C09B178209}" srcOrd="0" destOrd="0" presId="urn:microsoft.com/office/officeart/2005/8/layout/hierarchy1"/>
    <dgm:cxn modelId="{504FCCA3-7255-45CA-A294-AD7DD14125D0}" srcId="{66D21F12-01B7-433A-9937-2F60EB1350C3}" destId="{6BE5C977-23E1-433D-B364-949720BEBD89}" srcOrd="0" destOrd="0" parTransId="{4051C29D-FD80-4B5F-99D8-3968E24A9E64}" sibTransId="{E3C3CF35-3DD2-4581-9EB8-1D21E3CE2E04}"/>
    <dgm:cxn modelId="{748D1D6A-BEFB-4272-B221-75B4C37CC583}" type="presOf" srcId="{CEA54E4B-4B94-4226-BA77-AA68DA8A6333}" destId="{7BEB90EC-5A35-4A37-8922-529FF855C136}" srcOrd="0" destOrd="0" presId="urn:microsoft.com/office/officeart/2005/8/layout/hierarchy1"/>
    <dgm:cxn modelId="{7EF0442E-7368-4F0B-BE93-BD850E0AB800}" type="presOf" srcId="{31BB7400-42C1-4B2F-9F09-BFB0B90F0637}" destId="{E3B25117-3504-4C4C-B2A9-4EA856BCD07B}" srcOrd="0" destOrd="0" presId="urn:microsoft.com/office/officeart/2005/8/layout/hierarchy1"/>
    <dgm:cxn modelId="{929D38B5-A23C-4835-9D42-05B1AAF4B592}" type="presOf" srcId="{CD07DC0E-D03A-45DF-A97C-B670DEC4A4F3}" destId="{790109BE-F8EB-4DE2-8B1D-2EA3430A9785}" srcOrd="0" destOrd="0" presId="urn:microsoft.com/office/officeart/2005/8/layout/hierarchy1"/>
    <dgm:cxn modelId="{1C742D23-14CA-4CBB-A5EE-75937DD49472}" srcId="{A4DA2B7A-B5C4-4EC3-A9E0-E78A267A55D6}" destId="{4260A6CA-042B-4024-9B74-BAC7B919F2F8}" srcOrd="1" destOrd="0" parTransId="{D0BE4568-52FA-4E47-A50C-E2FEFF10C49B}" sibTransId="{DAC310EC-6444-456C-ADF5-58A2065BA1C6}"/>
    <dgm:cxn modelId="{1787378F-DC7C-4F7B-AAAE-14AE5091B19B}" srcId="{1FF7B265-87FE-454E-A3B0-3FBA5943A68A}" destId="{BA96B95E-261E-4333-A3E2-30171F68EBCC}" srcOrd="0" destOrd="0" parTransId="{5F6668ED-22E7-410A-B9AD-317D0783EDF2}" sibTransId="{DC4D5E4A-EEE3-4D1B-8D49-EF8A104A940E}"/>
    <dgm:cxn modelId="{10FB13D6-ED69-4350-8E30-2BB89817F73C}" type="presOf" srcId="{BA96B95E-261E-4333-A3E2-30171F68EBCC}" destId="{AEB1CB94-C25F-4515-A7FF-ADEB06490EEC}" srcOrd="0" destOrd="0" presId="urn:microsoft.com/office/officeart/2005/8/layout/hierarchy1"/>
    <dgm:cxn modelId="{39012A66-CF0A-46D3-8B63-39E9272661E1}" srcId="{66D21F12-01B7-433A-9937-2F60EB1350C3}" destId="{6BCF65AE-A7A9-4F18-8A8D-1165CF667FF2}" srcOrd="1" destOrd="0" parTransId="{CD07DC0E-D03A-45DF-A97C-B670DEC4A4F3}" sibTransId="{24540D57-CC32-4E48-A958-6E72C9203099}"/>
    <dgm:cxn modelId="{3FA28B1F-88A7-4A3B-9D9E-9D9CE33044E9}" type="presOf" srcId="{3321B6FD-FA56-4AD9-AD0B-89248C3B764E}" destId="{2BFBBB9E-BAED-478F-9535-5DEBA230CEBD}" srcOrd="0" destOrd="0" presId="urn:microsoft.com/office/officeart/2005/8/layout/hierarchy1"/>
    <dgm:cxn modelId="{8214F8EC-B5D4-4AF4-925B-A8E49E352E42}" type="presOf" srcId="{A4DA2B7A-B5C4-4EC3-A9E0-E78A267A55D6}" destId="{74F707D4-8F07-4564-9E03-03C840E710FE}" srcOrd="0" destOrd="0" presId="urn:microsoft.com/office/officeart/2005/8/layout/hierarchy1"/>
    <dgm:cxn modelId="{F75572E0-0241-4A4B-85BD-6FF30A51FEB9}" srcId="{66D21F12-01B7-433A-9937-2F60EB1350C3}" destId="{C5782AEA-AADF-458A-9B1C-DBFE9A82ED6B}" srcOrd="2" destOrd="0" parTransId="{9027A682-996C-401B-9C40-A280ADA298E2}" sibTransId="{C5FC24CF-F926-4749-B834-A91CF6B1DC9E}"/>
    <dgm:cxn modelId="{58D7D512-F7AA-4CB4-B4FA-1B657DA40493}" srcId="{CEA54E4B-4B94-4226-BA77-AA68DA8A6333}" destId="{A4DA2B7A-B5C4-4EC3-A9E0-E78A267A55D6}" srcOrd="0" destOrd="0" parTransId="{894016ED-4549-4307-BF64-04C4A9B0B473}" sibTransId="{9F850F2C-466D-4ED4-8D11-7252D0BD9BFB}"/>
    <dgm:cxn modelId="{15F2820D-94ED-48BC-B020-8792CA5AE57D}" type="presOf" srcId="{6BE5C977-23E1-433D-B364-949720BEBD89}" destId="{6EA3D100-24CB-4EDE-8268-E52ACB0C424D}" srcOrd="0" destOrd="0" presId="urn:microsoft.com/office/officeart/2005/8/layout/hierarchy1"/>
    <dgm:cxn modelId="{DBA2E9FB-A756-4531-B480-34F355C5466D}" type="presOf" srcId="{4051C29D-FD80-4B5F-99D8-3968E24A9E64}" destId="{F97A045D-79C1-4F45-B44F-17BF94F8C7C6}" srcOrd="0" destOrd="0" presId="urn:microsoft.com/office/officeart/2005/8/layout/hierarchy1"/>
    <dgm:cxn modelId="{DAAEA20B-F407-4578-9CB0-4CE2E7D8F511}" type="presOf" srcId="{76A15BFA-37C9-4A61-8BD3-19D383C4D509}" destId="{0D72439D-5441-419F-BE4B-0BAECE1DB8FB}" srcOrd="0" destOrd="0" presId="urn:microsoft.com/office/officeart/2005/8/layout/hierarchy1"/>
    <dgm:cxn modelId="{76459E38-8055-45AF-ADC5-26AF850EE8F0}" srcId="{4260A6CA-042B-4024-9B74-BAC7B919F2F8}" destId="{66D21F12-01B7-433A-9937-2F60EB1350C3}" srcOrd="0" destOrd="0" parTransId="{0CD47C00-F6A5-421D-BFF4-422B33FD4A93}" sibTransId="{E0B57B2F-4060-400C-A1F1-171836D70AF0}"/>
    <dgm:cxn modelId="{D1E59970-A67C-479C-92B9-CAF18D737D7D}" type="presParOf" srcId="{7BEB90EC-5A35-4A37-8922-529FF855C136}" destId="{2FE6F937-1AAB-4F41-B6B5-3EBF338A3BDC}" srcOrd="0" destOrd="0" presId="urn:microsoft.com/office/officeart/2005/8/layout/hierarchy1"/>
    <dgm:cxn modelId="{4D4D2D8C-C017-4F84-B19F-96D76261B01D}" type="presParOf" srcId="{2FE6F937-1AAB-4F41-B6B5-3EBF338A3BDC}" destId="{B76A46D3-1B70-4152-8847-2E6ADA49D979}" srcOrd="0" destOrd="0" presId="urn:microsoft.com/office/officeart/2005/8/layout/hierarchy1"/>
    <dgm:cxn modelId="{B05DCD98-021B-4996-B28A-ADDF343A9242}" type="presParOf" srcId="{B76A46D3-1B70-4152-8847-2E6ADA49D979}" destId="{18454581-C755-43C4-A837-396483A0AAAA}" srcOrd="0" destOrd="0" presId="urn:microsoft.com/office/officeart/2005/8/layout/hierarchy1"/>
    <dgm:cxn modelId="{AB16FE67-B0FA-4A3C-9C28-750C2316E979}" type="presParOf" srcId="{B76A46D3-1B70-4152-8847-2E6ADA49D979}" destId="{74F707D4-8F07-4564-9E03-03C840E710FE}" srcOrd="1" destOrd="0" presId="urn:microsoft.com/office/officeart/2005/8/layout/hierarchy1"/>
    <dgm:cxn modelId="{CDBB7417-D656-4F91-98D5-A2CD4EFB5714}" type="presParOf" srcId="{2FE6F937-1AAB-4F41-B6B5-3EBF338A3BDC}" destId="{587FB7E7-106A-40BE-84C0-E51DA8E9AC06}" srcOrd="1" destOrd="0" presId="urn:microsoft.com/office/officeart/2005/8/layout/hierarchy1"/>
    <dgm:cxn modelId="{0DD75006-75A8-4C38-BFDF-4602506C5373}" type="presParOf" srcId="{587FB7E7-106A-40BE-84C0-E51DA8E9AC06}" destId="{F9D83194-58CE-400A-87D1-D6C09B178209}" srcOrd="0" destOrd="0" presId="urn:microsoft.com/office/officeart/2005/8/layout/hierarchy1"/>
    <dgm:cxn modelId="{24630462-1CA5-4368-866E-7AB2A06EB61F}" type="presParOf" srcId="{587FB7E7-106A-40BE-84C0-E51DA8E9AC06}" destId="{2B376739-D6D7-456C-9431-C806DE323276}" srcOrd="1" destOrd="0" presId="urn:microsoft.com/office/officeart/2005/8/layout/hierarchy1"/>
    <dgm:cxn modelId="{C33356D6-5076-40D4-9B73-5C198E883815}" type="presParOf" srcId="{2B376739-D6D7-456C-9431-C806DE323276}" destId="{FC189462-32BF-4704-B160-6301A8A2C6AD}" srcOrd="0" destOrd="0" presId="urn:microsoft.com/office/officeart/2005/8/layout/hierarchy1"/>
    <dgm:cxn modelId="{428C3CC5-4B74-4FA2-A704-EBC8722F388B}" type="presParOf" srcId="{FC189462-32BF-4704-B160-6301A8A2C6AD}" destId="{A446FE71-65A3-4E26-8E81-328E09120D75}" srcOrd="0" destOrd="0" presId="urn:microsoft.com/office/officeart/2005/8/layout/hierarchy1"/>
    <dgm:cxn modelId="{4D3B6C1F-BF18-474E-9F82-63B22EB0277F}" type="presParOf" srcId="{FC189462-32BF-4704-B160-6301A8A2C6AD}" destId="{61157A7B-1589-46CC-908F-41695E880AE6}" srcOrd="1" destOrd="0" presId="urn:microsoft.com/office/officeart/2005/8/layout/hierarchy1"/>
    <dgm:cxn modelId="{030FA0BD-E502-4A4C-8A7F-B7F0AFE03413}" type="presParOf" srcId="{2B376739-D6D7-456C-9431-C806DE323276}" destId="{DE103983-36C5-40CC-BDDB-706C5842B91A}" srcOrd="1" destOrd="0" presId="urn:microsoft.com/office/officeart/2005/8/layout/hierarchy1"/>
    <dgm:cxn modelId="{EDF5C130-E2FB-407B-A047-6EA04628B030}" type="presParOf" srcId="{DE103983-36C5-40CC-BDDB-706C5842B91A}" destId="{0D72439D-5441-419F-BE4B-0BAECE1DB8FB}" srcOrd="0" destOrd="0" presId="urn:microsoft.com/office/officeart/2005/8/layout/hierarchy1"/>
    <dgm:cxn modelId="{D1484DAB-C5EB-48C7-B85F-B92DCDF37A1E}" type="presParOf" srcId="{DE103983-36C5-40CC-BDDB-706C5842B91A}" destId="{97312C34-2861-4076-803A-EC765F8F20DC}" srcOrd="1" destOrd="0" presId="urn:microsoft.com/office/officeart/2005/8/layout/hierarchy1"/>
    <dgm:cxn modelId="{FA31187D-218D-4181-A2E1-B4B60D34AB28}" type="presParOf" srcId="{97312C34-2861-4076-803A-EC765F8F20DC}" destId="{49AD1C7F-6C00-4C0E-AC5E-71BAFB37057A}" srcOrd="0" destOrd="0" presId="urn:microsoft.com/office/officeart/2005/8/layout/hierarchy1"/>
    <dgm:cxn modelId="{D0BCFC61-006C-4054-A3A8-08BB91B89134}" type="presParOf" srcId="{49AD1C7F-6C00-4C0E-AC5E-71BAFB37057A}" destId="{FB5A00E0-6BDA-444B-AC91-44E109BA5758}" srcOrd="0" destOrd="0" presId="urn:microsoft.com/office/officeart/2005/8/layout/hierarchy1"/>
    <dgm:cxn modelId="{1108C6AF-D8F5-4BF4-ABD1-0E996A0E7B82}" type="presParOf" srcId="{49AD1C7F-6C00-4C0E-AC5E-71BAFB37057A}" destId="{E3B25117-3504-4C4C-B2A9-4EA856BCD07B}" srcOrd="1" destOrd="0" presId="urn:microsoft.com/office/officeart/2005/8/layout/hierarchy1"/>
    <dgm:cxn modelId="{6F847607-9359-46FA-B3F5-370184EBE8F5}" type="presParOf" srcId="{97312C34-2861-4076-803A-EC765F8F20DC}" destId="{D5628E00-45A3-4C5D-A856-7BB7E93E6E8E}" srcOrd="1" destOrd="0" presId="urn:microsoft.com/office/officeart/2005/8/layout/hierarchy1"/>
    <dgm:cxn modelId="{644E3947-895B-4A4C-B0A4-439D873B6BAC}" type="presParOf" srcId="{587FB7E7-106A-40BE-84C0-E51DA8E9AC06}" destId="{B3C30FF3-A985-482A-99EF-D7A7963452C4}" srcOrd="2" destOrd="0" presId="urn:microsoft.com/office/officeart/2005/8/layout/hierarchy1"/>
    <dgm:cxn modelId="{34FBD825-F736-4C30-A3FF-8994B0980F41}" type="presParOf" srcId="{587FB7E7-106A-40BE-84C0-E51DA8E9AC06}" destId="{A6DAB1A4-7520-4A2B-9520-E2BA60911370}" srcOrd="3" destOrd="0" presId="urn:microsoft.com/office/officeart/2005/8/layout/hierarchy1"/>
    <dgm:cxn modelId="{86E16E40-03A8-4197-BDA8-018C41C8FF5F}" type="presParOf" srcId="{A6DAB1A4-7520-4A2B-9520-E2BA60911370}" destId="{956BC8B2-C35F-4734-8367-C5F98EA643D2}" srcOrd="0" destOrd="0" presId="urn:microsoft.com/office/officeart/2005/8/layout/hierarchy1"/>
    <dgm:cxn modelId="{D4AF57AC-648C-4B39-979D-319FFC9A14B9}" type="presParOf" srcId="{956BC8B2-C35F-4734-8367-C5F98EA643D2}" destId="{55089ACC-E84D-4048-9785-B046B4ED67C9}" srcOrd="0" destOrd="0" presId="urn:microsoft.com/office/officeart/2005/8/layout/hierarchy1"/>
    <dgm:cxn modelId="{830912B4-51ED-4E2E-BF99-4933156C8B8F}" type="presParOf" srcId="{956BC8B2-C35F-4734-8367-C5F98EA643D2}" destId="{05034697-C32E-40EF-BDA2-CA96D7F17806}" srcOrd="1" destOrd="0" presId="urn:microsoft.com/office/officeart/2005/8/layout/hierarchy1"/>
    <dgm:cxn modelId="{E556C7C4-365E-490D-B20A-6B370DD76F10}" type="presParOf" srcId="{A6DAB1A4-7520-4A2B-9520-E2BA60911370}" destId="{8F66AE9F-32B3-4633-8BCE-4F9E5BC23B04}" srcOrd="1" destOrd="0" presId="urn:microsoft.com/office/officeart/2005/8/layout/hierarchy1"/>
    <dgm:cxn modelId="{FE9F85E8-77B5-4FA1-A30E-36013D0F43C9}" type="presParOf" srcId="{8F66AE9F-32B3-4633-8BCE-4F9E5BC23B04}" destId="{63A01E08-0C89-433A-99F2-ECB00661912D}" srcOrd="0" destOrd="0" presId="urn:microsoft.com/office/officeart/2005/8/layout/hierarchy1"/>
    <dgm:cxn modelId="{2BD701A6-9490-4E7A-AC7B-9406D665883C}" type="presParOf" srcId="{8F66AE9F-32B3-4633-8BCE-4F9E5BC23B04}" destId="{7214D516-FD26-4FF2-8A6A-8B0DF7EB54A8}" srcOrd="1" destOrd="0" presId="urn:microsoft.com/office/officeart/2005/8/layout/hierarchy1"/>
    <dgm:cxn modelId="{7CA4963B-4357-4D8C-AFB1-296C20CE89FA}" type="presParOf" srcId="{7214D516-FD26-4FF2-8A6A-8B0DF7EB54A8}" destId="{D3D6395F-C940-46C0-882D-562DE8A32AF5}" srcOrd="0" destOrd="0" presId="urn:microsoft.com/office/officeart/2005/8/layout/hierarchy1"/>
    <dgm:cxn modelId="{42377E6A-49E4-4086-9BC8-BF2B45815328}" type="presParOf" srcId="{D3D6395F-C940-46C0-882D-562DE8A32AF5}" destId="{CB2B74C0-D4C5-452B-B5A1-2311E5118A49}" srcOrd="0" destOrd="0" presId="urn:microsoft.com/office/officeart/2005/8/layout/hierarchy1"/>
    <dgm:cxn modelId="{11E94628-6CD3-418F-AF8D-C9C848FC31F1}" type="presParOf" srcId="{D3D6395F-C940-46C0-882D-562DE8A32AF5}" destId="{33B6F37C-3D01-43D0-B82E-D54C09784F7F}" srcOrd="1" destOrd="0" presId="urn:microsoft.com/office/officeart/2005/8/layout/hierarchy1"/>
    <dgm:cxn modelId="{99D05D40-D493-4732-BF15-9F02CFB73226}" type="presParOf" srcId="{7214D516-FD26-4FF2-8A6A-8B0DF7EB54A8}" destId="{20B216A6-DC77-4263-A323-3D91CCC5034F}" srcOrd="1" destOrd="0" presId="urn:microsoft.com/office/officeart/2005/8/layout/hierarchy1"/>
    <dgm:cxn modelId="{FB50F266-03D0-480C-A793-F55E98FCF99E}" type="presParOf" srcId="{20B216A6-DC77-4263-A323-3D91CCC5034F}" destId="{F97A045D-79C1-4F45-B44F-17BF94F8C7C6}" srcOrd="0" destOrd="0" presId="urn:microsoft.com/office/officeart/2005/8/layout/hierarchy1"/>
    <dgm:cxn modelId="{62CC35A2-9D39-4EFD-9CDB-214730B059B2}" type="presParOf" srcId="{20B216A6-DC77-4263-A323-3D91CCC5034F}" destId="{6556A20F-10D4-427A-90AA-9A3E47ACF2BD}" srcOrd="1" destOrd="0" presId="urn:microsoft.com/office/officeart/2005/8/layout/hierarchy1"/>
    <dgm:cxn modelId="{D8DB97F6-0ED8-4399-9EDA-660D30BC9CB1}" type="presParOf" srcId="{6556A20F-10D4-427A-90AA-9A3E47ACF2BD}" destId="{C0566D56-7246-4D50-9626-981565D02418}" srcOrd="0" destOrd="0" presId="urn:microsoft.com/office/officeart/2005/8/layout/hierarchy1"/>
    <dgm:cxn modelId="{BF092391-E675-492C-B291-DD5C5E239B6E}" type="presParOf" srcId="{C0566D56-7246-4D50-9626-981565D02418}" destId="{8D12DB87-351A-4B87-8BAE-55124EC2028D}" srcOrd="0" destOrd="0" presId="urn:microsoft.com/office/officeart/2005/8/layout/hierarchy1"/>
    <dgm:cxn modelId="{8D678B79-BFB5-46D8-ADCE-C19735FFFA92}" type="presParOf" srcId="{C0566D56-7246-4D50-9626-981565D02418}" destId="{6EA3D100-24CB-4EDE-8268-E52ACB0C424D}" srcOrd="1" destOrd="0" presId="urn:microsoft.com/office/officeart/2005/8/layout/hierarchy1"/>
    <dgm:cxn modelId="{02ED002E-77AB-4148-ACF9-2F11F0317981}" type="presParOf" srcId="{6556A20F-10D4-427A-90AA-9A3E47ACF2BD}" destId="{C4668A16-F178-423E-B365-BB58B6314DD7}" srcOrd="1" destOrd="0" presId="urn:microsoft.com/office/officeart/2005/8/layout/hierarchy1"/>
    <dgm:cxn modelId="{ADED4B4A-71B0-4EA9-B5ED-43600BB6845B}" type="presParOf" srcId="{20B216A6-DC77-4263-A323-3D91CCC5034F}" destId="{790109BE-F8EB-4DE2-8B1D-2EA3430A9785}" srcOrd="2" destOrd="0" presId="urn:microsoft.com/office/officeart/2005/8/layout/hierarchy1"/>
    <dgm:cxn modelId="{16B3F085-36AC-4DAD-B16C-06B7EAD45E79}" type="presParOf" srcId="{20B216A6-DC77-4263-A323-3D91CCC5034F}" destId="{CD039778-9183-4E1C-B62F-91CAD069B877}" srcOrd="3" destOrd="0" presId="urn:microsoft.com/office/officeart/2005/8/layout/hierarchy1"/>
    <dgm:cxn modelId="{E695BE2D-5D39-4535-B558-91BFAEF3947F}" type="presParOf" srcId="{CD039778-9183-4E1C-B62F-91CAD069B877}" destId="{AF714605-6691-4741-9B4B-735A20715779}" srcOrd="0" destOrd="0" presId="urn:microsoft.com/office/officeart/2005/8/layout/hierarchy1"/>
    <dgm:cxn modelId="{3F07A427-AFEC-463F-B7BE-B882C92E100E}" type="presParOf" srcId="{AF714605-6691-4741-9B4B-735A20715779}" destId="{92C681C2-7238-4090-AA39-C735BCE184D6}" srcOrd="0" destOrd="0" presId="urn:microsoft.com/office/officeart/2005/8/layout/hierarchy1"/>
    <dgm:cxn modelId="{0D95901A-F3EA-4F46-B70E-3BD70E08077A}" type="presParOf" srcId="{AF714605-6691-4741-9B4B-735A20715779}" destId="{1FC7BF13-7FD7-49F1-95B6-39C6AAA21F9E}" srcOrd="1" destOrd="0" presId="urn:microsoft.com/office/officeart/2005/8/layout/hierarchy1"/>
    <dgm:cxn modelId="{41D10544-992E-4A5F-B8EA-FB7C1AFD91D7}" type="presParOf" srcId="{CD039778-9183-4E1C-B62F-91CAD069B877}" destId="{DACCA483-5D70-4C5D-A5BD-938AEB2F7496}" srcOrd="1" destOrd="0" presId="urn:microsoft.com/office/officeart/2005/8/layout/hierarchy1"/>
    <dgm:cxn modelId="{4827390C-17B5-4B65-B17B-D0BD3ED059F0}" type="presParOf" srcId="{DACCA483-5D70-4C5D-A5BD-938AEB2F7496}" destId="{EAAB0B3F-F170-4CAC-8585-4B985058E234}" srcOrd="0" destOrd="0" presId="urn:microsoft.com/office/officeart/2005/8/layout/hierarchy1"/>
    <dgm:cxn modelId="{C4BEEDBD-4319-4005-95B9-55358B3815B3}" type="presParOf" srcId="{DACCA483-5D70-4C5D-A5BD-938AEB2F7496}" destId="{607A3B58-3DFE-415A-B7F1-8C63D1F9529C}" srcOrd="1" destOrd="0" presId="urn:microsoft.com/office/officeart/2005/8/layout/hierarchy1"/>
    <dgm:cxn modelId="{64F4BDD4-AF8A-4A58-81AB-51D753C75CCF}" type="presParOf" srcId="{607A3B58-3DFE-415A-B7F1-8C63D1F9529C}" destId="{7830FEF1-79D5-47DD-9564-72F32B353FCB}" srcOrd="0" destOrd="0" presId="urn:microsoft.com/office/officeart/2005/8/layout/hierarchy1"/>
    <dgm:cxn modelId="{FFA6311D-35EB-4A54-8AA0-7B16DFAFD1A6}" type="presParOf" srcId="{7830FEF1-79D5-47DD-9564-72F32B353FCB}" destId="{A03994E9-ED95-4FA9-915A-B95A16CF1CB4}" srcOrd="0" destOrd="0" presId="urn:microsoft.com/office/officeart/2005/8/layout/hierarchy1"/>
    <dgm:cxn modelId="{A07D3EE9-EC6B-4804-9DD2-172D9EB0990D}" type="presParOf" srcId="{7830FEF1-79D5-47DD-9564-72F32B353FCB}" destId="{4E342A4E-82D9-4BC3-9E9F-729E73E14B1B}" srcOrd="1" destOrd="0" presId="urn:microsoft.com/office/officeart/2005/8/layout/hierarchy1"/>
    <dgm:cxn modelId="{89AF268C-A1D3-418D-AF79-6F56DEEFF795}" type="presParOf" srcId="{607A3B58-3DFE-415A-B7F1-8C63D1F9529C}" destId="{0911E9E3-E4AD-40B3-9EB6-F6E736AB2BA9}" srcOrd="1" destOrd="0" presId="urn:microsoft.com/office/officeart/2005/8/layout/hierarchy1"/>
    <dgm:cxn modelId="{A5F57556-30E1-42CD-9346-25CFDC169B77}" type="presParOf" srcId="{DACCA483-5D70-4C5D-A5BD-938AEB2F7496}" destId="{2BFBBB9E-BAED-478F-9535-5DEBA230CEBD}" srcOrd="2" destOrd="0" presId="urn:microsoft.com/office/officeart/2005/8/layout/hierarchy1"/>
    <dgm:cxn modelId="{3C43A508-9EE9-4455-B8A0-86D24AE998C2}" type="presParOf" srcId="{DACCA483-5D70-4C5D-A5BD-938AEB2F7496}" destId="{98A022DE-2FF5-430C-B1CF-AC734821BCD4}" srcOrd="3" destOrd="0" presId="urn:microsoft.com/office/officeart/2005/8/layout/hierarchy1"/>
    <dgm:cxn modelId="{C15391EF-2496-476E-9DE9-247066DA2972}" type="presParOf" srcId="{98A022DE-2FF5-430C-B1CF-AC734821BCD4}" destId="{6EF24BA1-F9F1-4FEB-A499-9C40D865DE7E}" srcOrd="0" destOrd="0" presId="urn:microsoft.com/office/officeart/2005/8/layout/hierarchy1"/>
    <dgm:cxn modelId="{6C8FB50A-FBD7-4A59-A85A-881C75596FA6}" type="presParOf" srcId="{6EF24BA1-F9F1-4FEB-A499-9C40D865DE7E}" destId="{63A315FF-A2C3-443C-804E-B53AA046029B}" srcOrd="0" destOrd="0" presId="urn:microsoft.com/office/officeart/2005/8/layout/hierarchy1"/>
    <dgm:cxn modelId="{3B8650E4-5A47-416B-965E-56844353923F}" type="presParOf" srcId="{6EF24BA1-F9F1-4FEB-A499-9C40D865DE7E}" destId="{0376125A-C610-43D5-A728-16299538B45B}" srcOrd="1" destOrd="0" presId="urn:microsoft.com/office/officeart/2005/8/layout/hierarchy1"/>
    <dgm:cxn modelId="{BD00CC2D-26FF-4428-AB6B-33B5E287BBDB}" type="presParOf" srcId="{98A022DE-2FF5-430C-B1CF-AC734821BCD4}" destId="{CEBD64DA-62B5-47A9-8EB7-7B91CEA91D76}" srcOrd="1" destOrd="0" presId="urn:microsoft.com/office/officeart/2005/8/layout/hierarchy1"/>
    <dgm:cxn modelId="{F5448A3B-5BB6-46B5-8E4E-64421BB7BBFF}" type="presParOf" srcId="{CEBD64DA-62B5-47A9-8EB7-7B91CEA91D76}" destId="{88EB5AD3-5E41-41AF-ABA4-665127D719A0}" srcOrd="0" destOrd="0" presId="urn:microsoft.com/office/officeart/2005/8/layout/hierarchy1"/>
    <dgm:cxn modelId="{72F11E84-443D-47AE-9F3B-3757ECC41D8E}" type="presParOf" srcId="{CEBD64DA-62B5-47A9-8EB7-7B91CEA91D76}" destId="{D360BD7E-7B23-40FC-BA06-3B753677BDD9}" srcOrd="1" destOrd="0" presId="urn:microsoft.com/office/officeart/2005/8/layout/hierarchy1"/>
    <dgm:cxn modelId="{53E3EDF9-64D1-4F8A-8B09-788A651622EF}" type="presParOf" srcId="{D360BD7E-7B23-40FC-BA06-3B753677BDD9}" destId="{64AA3AE0-37B8-4614-9D4F-E014BC4080AC}" srcOrd="0" destOrd="0" presId="urn:microsoft.com/office/officeart/2005/8/layout/hierarchy1"/>
    <dgm:cxn modelId="{5BE6275C-FE7D-4AD0-9AAA-8EA3622CB228}" type="presParOf" srcId="{64AA3AE0-37B8-4614-9D4F-E014BC4080AC}" destId="{03CC5444-AA3B-4A35-9F94-64F1F00A7BEC}" srcOrd="0" destOrd="0" presId="urn:microsoft.com/office/officeart/2005/8/layout/hierarchy1"/>
    <dgm:cxn modelId="{A74080BA-05AF-4062-8926-B1A1D466389D}" type="presParOf" srcId="{64AA3AE0-37B8-4614-9D4F-E014BC4080AC}" destId="{AEB1CB94-C25F-4515-A7FF-ADEB06490EEC}" srcOrd="1" destOrd="0" presId="urn:microsoft.com/office/officeart/2005/8/layout/hierarchy1"/>
    <dgm:cxn modelId="{34D0A63F-618B-4B64-9081-E19DA3136A5D}" type="presParOf" srcId="{D360BD7E-7B23-40FC-BA06-3B753677BDD9}" destId="{D1641AA9-C88D-4CC4-82A7-1F4B01A4E518}" srcOrd="1" destOrd="0" presId="urn:microsoft.com/office/officeart/2005/8/layout/hierarchy1"/>
    <dgm:cxn modelId="{CB9136A0-53EE-40FF-AFB1-0BADCCE5A10C}" type="presParOf" srcId="{20B216A6-DC77-4263-A323-3D91CCC5034F}" destId="{635C4E00-04A3-4097-AD08-600A26788684}" srcOrd="4" destOrd="0" presId="urn:microsoft.com/office/officeart/2005/8/layout/hierarchy1"/>
    <dgm:cxn modelId="{72A5EDD1-30C9-4C8E-9074-E98311CF30EE}" type="presParOf" srcId="{20B216A6-DC77-4263-A323-3D91CCC5034F}" destId="{9AE99393-4FBD-4986-8F55-159791234485}" srcOrd="5" destOrd="0" presId="urn:microsoft.com/office/officeart/2005/8/layout/hierarchy1"/>
    <dgm:cxn modelId="{2A6CF2CC-F759-4125-847F-F218419DACE3}" type="presParOf" srcId="{9AE99393-4FBD-4986-8F55-159791234485}" destId="{F3EF14DE-F4BC-46E9-8DEF-B7B029E367E8}" srcOrd="0" destOrd="0" presId="urn:microsoft.com/office/officeart/2005/8/layout/hierarchy1"/>
    <dgm:cxn modelId="{8EB2A26E-B79A-4AF5-8B3A-3696565200F9}" type="presParOf" srcId="{F3EF14DE-F4BC-46E9-8DEF-B7B029E367E8}" destId="{C71BDF3B-5D4E-46AA-877F-97DCB0D08481}" srcOrd="0" destOrd="0" presId="urn:microsoft.com/office/officeart/2005/8/layout/hierarchy1"/>
    <dgm:cxn modelId="{A0E24BC2-FCAE-414E-A01A-9F2E3519EDFF}" type="presParOf" srcId="{F3EF14DE-F4BC-46E9-8DEF-B7B029E367E8}" destId="{7DD3D203-3113-45FA-B9EC-4BD7687D61F5}" srcOrd="1" destOrd="0" presId="urn:microsoft.com/office/officeart/2005/8/layout/hierarchy1"/>
    <dgm:cxn modelId="{75B2A39D-3B43-4849-9008-9E27C30A9C7F}" type="presParOf" srcId="{9AE99393-4FBD-4986-8F55-159791234485}" destId="{15779C4E-8904-4ABD-B11E-11C1C4D1F8E8}" srcOrd="1" destOrd="0" presId="urn:microsoft.com/office/officeart/2005/8/layout/hierarchy1"/>
    <dgm:cxn modelId="{4A6719D1-E78B-48F7-8FDA-60064E5257BF}" type="presParOf" srcId="{587FB7E7-106A-40BE-84C0-E51DA8E9AC06}" destId="{592F2EE0-74C4-4A83-BDB1-1B8E204C7A95}" srcOrd="4" destOrd="0" presId="urn:microsoft.com/office/officeart/2005/8/layout/hierarchy1"/>
    <dgm:cxn modelId="{10374C97-2427-4723-83F2-8CEEFDA5EB3E}" type="presParOf" srcId="{587FB7E7-106A-40BE-84C0-E51DA8E9AC06}" destId="{33E43B73-3238-4427-820D-34CD36A7C5FD}" srcOrd="5" destOrd="0" presId="urn:microsoft.com/office/officeart/2005/8/layout/hierarchy1"/>
    <dgm:cxn modelId="{22F6BE30-F0AC-49A5-A085-14180AEEB3BA}" type="presParOf" srcId="{33E43B73-3238-4427-820D-34CD36A7C5FD}" destId="{C25527B4-113D-4CD9-8570-3B5046812FF7}" srcOrd="0" destOrd="0" presId="urn:microsoft.com/office/officeart/2005/8/layout/hierarchy1"/>
    <dgm:cxn modelId="{96FC6B3D-893A-4BEE-A7C9-686C54EFFB64}" type="presParOf" srcId="{C25527B4-113D-4CD9-8570-3B5046812FF7}" destId="{C20FA5AA-E3B8-4E4C-9DA8-A162F82DE27D}" srcOrd="0" destOrd="0" presId="urn:microsoft.com/office/officeart/2005/8/layout/hierarchy1"/>
    <dgm:cxn modelId="{D99B341D-B923-4127-956F-AACD4589419A}" type="presParOf" srcId="{C25527B4-113D-4CD9-8570-3B5046812FF7}" destId="{688F7901-99AE-4F03-9812-FD7EF08AA83A}" srcOrd="1" destOrd="0" presId="urn:microsoft.com/office/officeart/2005/8/layout/hierarchy1"/>
    <dgm:cxn modelId="{E8C8694D-4B6F-48D6-A291-61508A620C5A}" type="presParOf" srcId="{33E43B73-3238-4427-820D-34CD36A7C5FD}" destId="{968B2A77-3888-4E11-8896-3DE355CB54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2EE0-74C4-4A83-BDB1-1B8E204C7A95}">
      <dsp:nvSpPr>
        <dsp:cNvPr id="0" name=""/>
        <dsp:cNvSpPr/>
      </dsp:nvSpPr>
      <dsp:spPr>
        <a:xfrm>
          <a:off x="3645533" y="574691"/>
          <a:ext cx="1103657" cy="262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68"/>
              </a:lnTo>
              <a:lnTo>
                <a:pt x="1103657" y="178968"/>
              </a:lnTo>
              <a:lnTo>
                <a:pt x="1103657" y="2626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C4E00-04A3-4097-AD08-600A26788684}">
      <dsp:nvSpPr>
        <dsp:cNvPr id="0" name=""/>
        <dsp:cNvSpPr/>
      </dsp:nvSpPr>
      <dsp:spPr>
        <a:xfrm>
          <a:off x="3645533" y="2246731"/>
          <a:ext cx="1103657" cy="262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68"/>
              </a:lnTo>
              <a:lnTo>
                <a:pt x="1103657" y="178968"/>
              </a:lnTo>
              <a:lnTo>
                <a:pt x="1103657" y="262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B5AD3-5E41-41AF-ABA4-665127D719A0}">
      <dsp:nvSpPr>
        <dsp:cNvPr id="0" name=""/>
        <dsp:cNvSpPr/>
      </dsp:nvSpPr>
      <dsp:spPr>
        <a:xfrm>
          <a:off x="4151642" y="3918772"/>
          <a:ext cx="91440" cy="2626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BBB9E-BAED-478F-9535-5DEBA230CEBD}">
      <dsp:nvSpPr>
        <dsp:cNvPr id="0" name=""/>
        <dsp:cNvSpPr/>
      </dsp:nvSpPr>
      <dsp:spPr>
        <a:xfrm>
          <a:off x="3645533" y="3082752"/>
          <a:ext cx="551828" cy="262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68"/>
              </a:lnTo>
              <a:lnTo>
                <a:pt x="551828" y="178968"/>
              </a:lnTo>
              <a:lnTo>
                <a:pt x="551828" y="262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B0B3F-F170-4CAC-8585-4B985058E234}">
      <dsp:nvSpPr>
        <dsp:cNvPr id="0" name=""/>
        <dsp:cNvSpPr/>
      </dsp:nvSpPr>
      <dsp:spPr>
        <a:xfrm>
          <a:off x="3093705" y="3082752"/>
          <a:ext cx="551828" cy="262620"/>
        </a:xfrm>
        <a:custGeom>
          <a:avLst/>
          <a:gdLst/>
          <a:ahLst/>
          <a:cxnLst/>
          <a:rect l="0" t="0" r="0" b="0"/>
          <a:pathLst>
            <a:path>
              <a:moveTo>
                <a:pt x="551828" y="0"/>
              </a:moveTo>
              <a:lnTo>
                <a:pt x="551828" y="178968"/>
              </a:lnTo>
              <a:lnTo>
                <a:pt x="0" y="178968"/>
              </a:lnTo>
              <a:lnTo>
                <a:pt x="0" y="262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109BE-F8EB-4DE2-8B1D-2EA3430A9785}">
      <dsp:nvSpPr>
        <dsp:cNvPr id="0" name=""/>
        <dsp:cNvSpPr/>
      </dsp:nvSpPr>
      <dsp:spPr>
        <a:xfrm>
          <a:off x="3599813" y="2246731"/>
          <a:ext cx="91440" cy="2626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A045D-79C1-4F45-B44F-17BF94F8C7C6}">
      <dsp:nvSpPr>
        <dsp:cNvPr id="0" name=""/>
        <dsp:cNvSpPr/>
      </dsp:nvSpPr>
      <dsp:spPr>
        <a:xfrm>
          <a:off x="2541876" y="2246731"/>
          <a:ext cx="1103657" cy="262620"/>
        </a:xfrm>
        <a:custGeom>
          <a:avLst/>
          <a:gdLst/>
          <a:ahLst/>
          <a:cxnLst/>
          <a:rect l="0" t="0" r="0" b="0"/>
          <a:pathLst>
            <a:path>
              <a:moveTo>
                <a:pt x="1103657" y="0"/>
              </a:moveTo>
              <a:lnTo>
                <a:pt x="1103657" y="178968"/>
              </a:lnTo>
              <a:lnTo>
                <a:pt x="0" y="178968"/>
              </a:lnTo>
              <a:lnTo>
                <a:pt x="0" y="262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01E08-0C89-433A-99F2-ECB00661912D}">
      <dsp:nvSpPr>
        <dsp:cNvPr id="0" name=""/>
        <dsp:cNvSpPr/>
      </dsp:nvSpPr>
      <dsp:spPr>
        <a:xfrm>
          <a:off x="3599813" y="1410711"/>
          <a:ext cx="91440" cy="2626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FF3-A985-482A-99EF-D7A7963452C4}">
      <dsp:nvSpPr>
        <dsp:cNvPr id="0" name=""/>
        <dsp:cNvSpPr/>
      </dsp:nvSpPr>
      <dsp:spPr>
        <a:xfrm>
          <a:off x="3599813" y="574691"/>
          <a:ext cx="91440" cy="2626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6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2439D-5441-419F-BE4B-0BAECE1DB8FB}">
      <dsp:nvSpPr>
        <dsp:cNvPr id="0" name=""/>
        <dsp:cNvSpPr/>
      </dsp:nvSpPr>
      <dsp:spPr>
        <a:xfrm>
          <a:off x="2496156" y="1410711"/>
          <a:ext cx="91440" cy="2626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83194-58CE-400A-87D1-D6C09B178209}">
      <dsp:nvSpPr>
        <dsp:cNvPr id="0" name=""/>
        <dsp:cNvSpPr/>
      </dsp:nvSpPr>
      <dsp:spPr>
        <a:xfrm>
          <a:off x="2541876" y="574691"/>
          <a:ext cx="1103657" cy="262620"/>
        </a:xfrm>
        <a:custGeom>
          <a:avLst/>
          <a:gdLst/>
          <a:ahLst/>
          <a:cxnLst/>
          <a:rect l="0" t="0" r="0" b="0"/>
          <a:pathLst>
            <a:path>
              <a:moveTo>
                <a:pt x="1103657" y="0"/>
              </a:moveTo>
              <a:lnTo>
                <a:pt x="1103657" y="178968"/>
              </a:lnTo>
              <a:lnTo>
                <a:pt x="0" y="178968"/>
              </a:lnTo>
              <a:lnTo>
                <a:pt x="0" y="2626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54581-C755-43C4-A837-396483A0AAAA}">
      <dsp:nvSpPr>
        <dsp:cNvPr id="0" name=""/>
        <dsp:cNvSpPr/>
      </dsp:nvSpPr>
      <dsp:spPr>
        <a:xfrm>
          <a:off x="3194037" y="1291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F707D4-8F07-4564-9E03-03C840E710FE}">
      <dsp:nvSpPr>
        <dsp:cNvPr id="0" name=""/>
        <dsp:cNvSpPr/>
      </dsp:nvSpPr>
      <dsp:spPr>
        <a:xfrm>
          <a:off x="3294370" y="96606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&lt;Body&gt;</a:t>
          </a:r>
          <a:endParaRPr lang="es-VE" sz="1200" kern="1200" dirty="0"/>
        </a:p>
      </dsp:txBody>
      <dsp:txXfrm>
        <a:off x="3311164" y="113400"/>
        <a:ext cx="869404" cy="539812"/>
      </dsp:txXfrm>
    </dsp:sp>
    <dsp:sp modelId="{A446FE71-65A3-4E26-8E81-328E09120D75}">
      <dsp:nvSpPr>
        <dsp:cNvPr id="0" name=""/>
        <dsp:cNvSpPr/>
      </dsp:nvSpPr>
      <dsp:spPr>
        <a:xfrm>
          <a:off x="2090380" y="837311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157A7B-1589-46CC-908F-41695E880AE6}">
      <dsp:nvSpPr>
        <dsp:cNvPr id="0" name=""/>
        <dsp:cNvSpPr/>
      </dsp:nvSpPr>
      <dsp:spPr>
        <a:xfrm>
          <a:off x="2190712" y="932627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&lt;Header&gt;</a:t>
          </a:r>
          <a:endParaRPr lang="es-VE" sz="1200" kern="1200" dirty="0"/>
        </a:p>
      </dsp:txBody>
      <dsp:txXfrm>
        <a:off x="2207506" y="949421"/>
        <a:ext cx="869404" cy="539812"/>
      </dsp:txXfrm>
    </dsp:sp>
    <dsp:sp modelId="{FB5A00E0-6BDA-444B-AC91-44E109BA5758}">
      <dsp:nvSpPr>
        <dsp:cNvPr id="0" name=""/>
        <dsp:cNvSpPr/>
      </dsp:nvSpPr>
      <dsp:spPr>
        <a:xfrm>
          <a:off x="2090380" y="1673331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B25117-3504-4C4C-B2A9-4EA856BCD07B}">
      <dsp:nvSpPr>
        <dsp:cNvPr id="0" name=""/>
        <dsp:cNvSpPr/>
      </dsp:nvSpPr>
      <dsp:spPr>
        <a:xfrm>
          <a:off x="2190712" y="1768647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&lt;h2&gt;</a:t>
          </a:r>
          <a:endParaRPr lang="es-VE" sz="1200" kern="1200" dirty="0"/>
        </a:p>
      </dsp:txBody>
      <dsp:txXfrm>
        <a:off x="2207506" y="1785441"/>
        <a:ext cx="869404" cy="539812"/>
      </dsp:txXfrm>
    </dsp:sp>
    <dsp:sp modelId="{55089ACC-E84D-4048-9785-B046B4ED67C9}">
      <dsp:nvSpPr>
        <dsp:cNvPr id="0" name=""/>
        <dsp:cNvSpPr/>
      </dsp:nvSpPr>
      <dsp:spPr>
        <a:xfrm>
          <a:off x="3194037" y="837311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034697-C32E-40EF-BDA2-CA96D7F17806}">
      <dsp:nvSpPr>
        <dsp:cNvPr id="0" name=""/>
        <dsp:cNvSpPr/>
      </dsp:nvSpPr>
      <dsp:spPr>
        <a:xfrm>
          <a:off x="3294370" y="932627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&lt;Section&gt;</a:t>
          </a:r>
          <a:endParaRPr lang="es-VE" sz="1200" kern="1200" dirty="0"/>
        </a:p>
      </dsp:txBody>
      <dsp:txXfrm>
        <a:off x="3311164" y="949421"/>
        <a:ext cx="869404" cy="539812"/>
      </dsp:txXfrm>
    </dsp:sp>
    <dsp:sp modelId="{CB2B74C0-D4C5-452B-B5A1-2311E5118A49}">
      <dsp:nvSpPr>
        <dsp:cNvPr id="0" name=""/>
        <dsp:cNvSpPr/>
      </dsp:nvSpPr>
      <dsp:spPr>
        <a:xfrm>
          <a:off x="3194037" y="1673331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B6F37C-3D01-43D0-B82E-D54C09784F7F}">
      <dsp:nvSpPr>
        <dsp:cNvPr id="0" name=""/>
        <dsp:cNvSpPr/>
      </dsp:nvSpPr>
      <dsp:spPr>
        <a:xfrm>
          <a:off x="3294370" y="1768647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&lt;Figure&gt;</a:t>
          </a:r>
          <a:endParaRPr lang="es-VE" sz="1200" kern="1200" dirty="0"/>
        </a:p>
      </dsp:txBody>
      <dsp:txXfrm>
        <a:off x="3311164" y="1785441"/>
        <a:ext cx="869404" cy="539812"/>
      </dsp:txXfrm>
    </dsp:sp>
    <dsp:sp modelId="{8D12DB87-351A-4B87-8BAE-55124EC2028D}">
      <dsp:nvSpPr>
        <dsp:cNvPr id="0" name=""/>
        <dsp:cNvSpPr/>
      </dsp:nvSpPr>
      <dsp:spPr>
        <a:xfrm>
          <a:off x="2090380" y="2509352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A3D100-24CB-4EDE-8268-E52ACB0C424D}">
      <dsp:nvSpPr>
        <dsp:cNvPr id="0" name=""/>
        <dsp:cNvSpPr/>
      </dsp:nvSpPr>
      <dsp:spPr>
        <a:xfrm>
          <a:off x="2190712" y="2604668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&lt;h6&gt;</a:t>
          </a:r>
          <a:endParaRPr lang="es-VE" sz="1200" kern="1200" dirty="0"/>
        </a:p>
      </dsp:txBody>
      <dsp:txXfrm>
        <a:off x="2207506" y="2621462"/>
        <a:ext cx="869404" cy="539812"/>
      </dsp:txXfrm>
    </dsp:sp>
    <dsp:sp modelId="{92C681C2-7238-4090-AA39-C735BCE184D6}">
      <dsp:nvSpPr>
        <dsp:cNvPr id="0" name=""/>
        <dsp:cNvSpPr/>
      </dsp:nvSpPr>
      <dsp:spPr>
        <a:xfrm>
          <a:off x="3194037" y="2509352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C7BF13-7FD7-49F1-95B6-39C6AAA21F9E}">
      <dsp:nvSpPr>
        <dsp:cNvPr id="0" name=""/>
        <dsp:cNvSpPr/>
      </dsp:nvSpPr>
      <dsp:spPr>
        <a:xfrm>
          <a:off x="3294370" y="2604668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&lt;figcaption&gt;</a:t>
          </a:r>
          <a:endParaRPr lang="es-VE" sz="1200" kern="1200" dirty="0"/>
        </a:p>
      </dsp:txBody>
      <dsp:txXfrm>
        <a:off x="3311164" y="2621462"/>
        <a:ext cx="869404" cy="539812"/>
      </dsp:txXfrm>
    </dsp:sp>
    <dsp:sp modelId="{A03994E9-ED95-4FA9-915A-B95A16CF1CB4}">
      <dsp:nvSpPr>
        <dsp:cNvPr id="0" name=""/>
        <dsp:cNvSpPr/>
      </dsp:nvSpPr>
      <dsp:spPr>
        <a:xfrm>
          <a:off x="2642208" y="3345372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342A4E-82D9-4BC3-9E9F-729E73E14B1B}">
      <dsp:nvSpPr>
        <dsp:cNvPr id="0" name=""/>
        <dsp:cNvSpPr/>
      </dsp:nvSpPr>
      <dsp:spPr>
        <a:xfrm>
          <a:off x="2742541" y="3440688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&lt;ul&gt;</a:t>
          </a:r>
          <a:endParaRPr lang="es-VE" sz="1200" kern="1200" dirty="0"/>
        </a:p>
      </dsp:txBody>
      <dsp:txXfrm>
        <a:off x="2759335" y="3457482"/>
        <a:ext cx="869404" cy="539812"/>
      </dsp:txXfrm>
    </dsp:sp>
    <dsp:sp modelId="{63A315FF-A2C3-443C-804E-B53AA046029B}">
      <dsp:nvSpPr>
        <dsp:cNvPr id="0" name=""/>
        <dsp:cNvSpPr/>
      </dsp:nvSpPr>
      <dsp:spPr>
        <a:xfrm>
          <a:off x="3745866" y="3345372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76125A-C610-43D5-A728-16299538B45B}">
      <dsp:nvSpPr>
        <dsp:cNvPr id="0" name=""/>
        <dsp:cNvSpPr/>
      </dsp:nvSpPr>
      <dsp:spPr>
        <a:xfrm>
          <a:off x="3846198" y="3440688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&lt;li&gt;</a:t>
          </a:r>
          <a:endParaRPr lang="es-VE" sz="1200" kern="1200" dirty="0"/>
        </a:p>
      </dsp:txBody>
      <dsp:txXfrm>
        <a:off x="3862992" y="3457482"/>
        <a:ext cx="869404" cy="539812"/>
      </dsp:txXfrm>
    </dsp:sp>
    <dsp:sp modelId="{03CC5444-AA3B-4A35-9F94-64F1F00A7BEC}">
      <dsp:nvSpPr>
        <dsp:cNvPr id="0" name=""/>
        <dsp:cNvSpPr/>
      </dsp:nvSpPr>
      <dsp:spPr>
        <a:xfrm>
          <a:off x="3745866" y="4181392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B1CB94-C25F-4515-A7FF-ADEB06490EEC}">
      <dsp:nvSpPr>
        <dsp:cNvPr id="0" name=""/>
        <dsp:cNvSpPr/>
      </dsp:nvSpPr>
      <dsp:spPr>
        <a:xfrm>
          <a:off x="3846198" y="4276708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&lt;Strong&gt;</a:t>
          </a:r>
          <a:endParaRPr lang="es-VE" sz="1200" kern="1200" dirty="0"/>
        </a:p>
      </dsp:txBody>
      <dsp:txXfrm>
        <a:off x="3862992" y="4293502"/>
        <a:ext cx="869404" cy="539812"/>
      </dsp:txXfrm>
    </dsp:sp>
    <dsp:sp modelId="{C71BDF3B-5D4E-46AA-877F-97DCB0D08481}">
      <dsp:nvSpPr>
        <dsp:cNvPr id="0" name=""/>
        <dsp:cNvSpPr/>
      </dsp:nvSpPr>
      <dsp:spPr>
        <a:xfrm>
          <a:off x="4297694" y="2509352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D3D203-3113-45FA-B9EC-4BD7687D61F5}">
      <dsp:nvSpPr>
        <dsp:cNvPr id="0" name=""/>
        <dsp:cNvSpPr/>
      </dsp:nvSpPr>
      <dsp:spPr>
        <a:xfrm>
          <a:off x="4398027" y="2604668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&lt;image&gt;</a:t>
          </a:r>
          <a:endParaRPr lang="es-VE" sz="1200" kern="1200" dirty="0"/>
        </a:p>
      </dsp:txBody>
      <dsp:txXfrm>
        <a:off x="4414821" y="2621462"/>
        <a:ext cx="869404" cy="539812"/>
      </dsp:txXfrm>
    </dsp:sp>
    <dsp:sp modelId="{C20FA5AA-E3B8-4E4C-9DA8-A162F82DE27D}">
      <dsp:nvSpPr>
        <dsp:cNvPr id="0" name=""/>
        <dsp:cNvSpPr/>
      </dsp:nvSpPr>
      <dsp:spPr>
        <a:xfrm>
          <a:off x="4297694" y="837311"/>
          <a:ext cx="902992" cy="57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8F7901-99AE-4F03-9812-FD7EF08AA83A}">
      <dsp:nvSpPr>
        <dsp:cNvPr id="0" name=""/>
        <dsp:cNvSpPr/>
      </dsp:nvSpPr>
      <dsp:spPr>
        <a:xfrm>
          <a:off x="4398027" y="932627"/>
          <a:ext cx="902992" cy="573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&lt;Nav&gt;</a:t>
          </a:r>
          <a:endParaRPr lang="es-VE" sz="1200" kern="1200" dirty="0"/>
        </a:p>
      </dsp:txBody>
      <dsp:txXfrm>
        <a:off x="4414821" y="949421"/>
        <a:ext cx="869404" cy="539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141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580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4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145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771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59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268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9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542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543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94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19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89747473"/>
              </p:ext>
            </p:extLst>
          </p:nvPr>
        </p:nvGraphicFramePr>
        <p:xfrm>
          <a:off x="914400" y="1219200"/>
          <a:ext cx="73914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Arbol Semantico - Sede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9029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Pepe</dc:creator>
  <cp:lastModifiedBy>Pepe</cp:lastModifiedBy>
  <cp:revision>4</cp:revision>
  <dcterms:created xsi:type="dcterms:W3CDTF">2013-06-01T17:12:32Z</dcterms:created>
  <dcterms:modified xsi:type="dcterms:W3CDTF">2013-06-01T17:46:13Z</dcterms:modified>
</cp:coreProperties>
</file>