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1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5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1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9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8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7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3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4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7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3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49A7-BADB-48C5-92EE-1F3113788CB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4D76-B0DF-4E15-BC3C-DD89F0CA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8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e--WQKQQA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5" y="60353"/>
            <a:ext cx="5981700" cy="3362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05" y="592194"/>
            <a:ext cx="5362575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50" y="3092594"/>
            <a:ext cx="7258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7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8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9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44"/>
            <a:ext cx="5657850" cy="3467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10" y="319001"/>
            <a:ext cx="5372100" cy="800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997" y="3023928"/>
            <a:ext cx="6867525" cy="1009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4849940"/>
            <a:ext cx="12011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222222"/>
                </a:solidFill>
                <a:effectLst/>
                <a:latin typeface="-apple-system"/>
              </a:rPr>
              <a:t>즉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-apple-system"/>
              </a:rPr>
              <a:t>예제 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-apple-system"/>
              </a:rPr>
              <a:t>1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-apple-system"/>
              </a:rPr>
              <a:t>에서 계산하여 얻은 사전 확률에 근거를 기반으로 하여 한번 더 확률</a:t>
            </a:r>
            <a:endParaRPr lang="en-US" altLang="ko-KR" b="0" i="0" dirty="0" smtClean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ko-KR" b="0" i="0" dirty="0" smtClean="0">
                <a:solidFill>
                  <a:srgbClr val="222222"/>
                </a:solidFill>
                <a:effectLst/>
                <a:latin typeface="-apple-system"/>
              </a:rPr>
              <a:t>(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-apple-system"/>
              </a:rPr>
              <a:t>즉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-apple-system"/>
              </a:rPr>
              <a:t>병이 걸렸다는 사실에 대한 신뢰도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-apple-system"/>
              </a:rPr>
              <a:t>)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-apple-system"/>
              </a:rPr>
              <a:t>을 갱신해주면 약 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-apple-system"/>
              </a:rPr>
              <a:t>70%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-apple-system"/>
              </a:rPr>
              <a:t>의 신뢰도로 이 사람은 병에 걸렸을 수 있다고 말할 수 있을 것이다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7879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e--WQKQQA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1856" y="265557"/>
            <a:ext cx="8406384" cy="47285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1856" y="5292590"/>
            <a:ext cx="3631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https://youtu.be/me--WQKQQAo</a:t>
            </a:r>
          </a:p>
        </p:txBody>
      </p:sp>
    </p:spTree>
    <p:extLst>
      <p:ext uri="{BB962C8B-B14F-4D97-AF65-F5344CB8AC3E}">
        <p14:creationId xmlns:p14="http://schemas.microsoft.com/office/powerpoint/2010/main" val="32047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8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7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9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003"/>
            <a:ext cx="12192000" cy="66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7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59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6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4"/>
            <a:ext cx="121920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1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50"/>
            <a:ext cx="12192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65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0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2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9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190"/>
            <a:ext cx="12192000" cy="69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8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30"/>
            <a:ext cx="12192000" cy="67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3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</Words>
  <Application>Microsoft Office PowerPoint</Application>
  <PresentationFormat>와이드스크린</PresentationFormat>
  <Paragraphs>3</Paragraphs>
  <Slides>26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최종욱(DW파트)</dc:creator>
  <cp:lastModifiedBy>vmfort</cp:lastModifiedBy>
  <cp:revision>8</cp:revision>
  <dcterms:created xsi:type="dcterms:W3CDTF">2021-10-06T23:29:30Z</dcterms:created>
  <dcterms:modified xsi:type="dcterms:W3CDTF">2021-10-07T02:10:29Z</dcterms:modified>
</cp:coreProperties>
</file>