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1" r:id="rId6"/>
    <p:sldId id="258" r:id="rId7"/>
    <p:sldId id="269" r:id="rId8"/>
    <p:sldId id="270" r:id="rId9"/>
    <p:sldId id="261" r:id="rId10"/>
    <p:sldId id="262" r:id="rId11"/>
    <p:sldId id="272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74" r:id="rId20"/>
    <p:sldId id="27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6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1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0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8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5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E3E4-A6E8-41FC-AFDD-CD6319CF90E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6E0BD-CF2A-4479-B69D-3605EF111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5" y="0"/>
            <a:ext cx="9264770" cy="68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" y="146860"/>
            <a:ext cx="9771736" cy="65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862"/>
            <a:ext cx="5523623" cy="19596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776"/>
            <a:ext cx="5565073" cy="2376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5198"/>
            <a:ext cx="5855032" cy="506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80348"/>
            <a:ext cx="5755021" cy="9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2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122"/>
            <a:ext cx="94488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55270"/>
            <a:ext cx="9418320" cy="63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51460"/>
            <a:ext cx="948690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6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" y="283013"/>
            <a:ext cx="5910447" cy="30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3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7" y="191523"/>
            <a:ext cx="9634606" cy="64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9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"/>
            <a:ext cx="9448800" cy="6385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9" y="5135130"/>
            <a:ext cx="7145216" cy="6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236220"/>
            <a:ext cx="945642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4" y="439616"/>
            <a:ext cx="9062091" cy="240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6" y="2949274"/>
            <a:ext cx="9053700" cy="18569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4" y="4986577"/>
            <a:ext cx="7746679" cy="16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195"/>
          <a:stretch/>
        </p:blipFill>
        <p:spPr>
          <a:xfrm>
            <a:off x="336429" y="0"/>
            <a:ext cx="9368314" cy="67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5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9" y="523413"/>
            <a:ext cx="8851532" cy="13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6" y="126741"/>
            <a:ext cx="9472067" cy="66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" y="90577"/>
            <a:ext cx="9899600" cy="6676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3819" y="90577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최소자승법의 이해와 다양한 활용예</a:t>
            </a:r>
            <a:endParaRPr lang="en-US" altLang="ko-KR" dirty="0" smtClean="0"/>
          </a:p>
          <a:p>
            <a:r>
              <a:rPr lang="en-US" altLang="ko-KR" dirty="0" smtClean="0"/>
              <a:t>https://darkpgmr.tistory.com/56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7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230"/>
            <a:ext cx="4873504" cy="4899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567" y="345055"/>
            <a:ext cx="4383995" cy="58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396"/>
          <a:stretch/>
        </p:blipFill>
        <p:spPr>
          <a:xfrm>
            <a:off x="0" y="103517"/>
            <a:ext cx="9874487" cy="6650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7283" y="345056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단순선형회귀분석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https://m.blog.naver.com/libido1014/120122338861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9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2" y="239857"/>
            <a:ext cx="5270407" cy="16282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2" y="2032540"/>
            <a:ext cx="5455543" cy="2272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2" y="4469062"/>
            <a:ext cx="5882233" cy="14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12" y="180103"/>
            <a:ext cx="6522371" cy="26847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3165372"/>
            <a:ext cx="7696270" cy="1004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1" y="4170193"/>
            <a:ext cx="5672380" cy="23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" y="119694"/>
            <a:ext cx="9781977" cy="66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12</Words>
  <Application>Microsoft Office PowerPoint</Application>
  <PresentationFormat>A4 용지(210x297mm)</PresentationFormat>
  <Paragraphs>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서동규(신사업팀)</dc:creator>
  <cp:lastModifiedBy>서동규(신사업팀)</cp:lastModifiedBy>
  <cp:revision>4</cp:revision>
  <dcterms:created xsi:type="dcterms:W3CDTF">2021-10-04T10:06:02Z</dcterms:created>
  <dcterms:modified xsi:type="dcterms:W3CDTF">2021-10-04T10:51:39Z</dcterms:modified>
</cp:coreProperties>
</file>