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0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5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9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1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8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7" y="226337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분석이란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032" y="595669"/>
            <a:ext cx="11304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두개 이상의 모집단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(=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집단 전체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200" dirty="0" smtClean="0"/>
              <a:t>에서 추출된 표본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(=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관찰한 결과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집단의 성질을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추축할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수 있는 통계자료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200" dirty="0" smtClean="0"/>
              <a:t>들이 지니고 있는 정보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(=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분포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200" dirty="0" smtClean="0"/>
              <a:t>를 이용하여 </a:t>
            </a:r>
            <a:r>
              <a:rPr lang="ko-KR" altLang="en-US" sz="1200" b="1" dirty="0" smtClean="0"/>
              <a:t>이 표본들이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</a:t>
            </a:r>
            <a:r>
              <a:rPr lang="ko-KR" altLang="en-US" sz="1200" b="1" dirty="0" smtClean="0">
                <a:uFill>
                  <a:solidFill>
                    <a:srgbClr val="FF0000"/>
                  </a:solidFill>
                </a:uFill>
              </a:rPr>
              <a:t>어느 모 집단에 추출된 것</a:t>
            </a:r>
            <a:r>
              <a:rPr lang="ko-KR" altLang="en-US" sz="1200" b="1" dirty="0" smtClean="0"/>
              <a:t>인지를 결정해 줄 수 있는 기준을 찾는 분석법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8" y="1057334"/>
            <a:ext cx="7191375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032" y="382619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판별 분석의 기초 개념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74" y="4287857"/>
            <a:ext cx="35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변수</a:t>
            </a:r>
            <a:r>
              <a:rPr lang="en-US" altLang="ko-KR" dirty="0" smtClean="0"/>
              <a:t>(Discriminant variable)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074" y="4749522"/>
            <a:ext cx="1142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어떤 집단에 속하는지 판별하기 </a:t>
            </a:r>
            <a:r>
              <a:rPr lang="ko-KR" altLang="en-US" sz="1200" dirty="0" err="1" smtClean="0"/>
              <a:t>위한변수</a:t>
            </a:r>
            <a:r>
              <a:rPr lang="ko-KR" altLang="en-US" sz="1200" dirty="0" smtClean="0"/>
              <a:t> 독립 </a:t>
            </a:r>
            <a:r>
              <a:rPr lang="ko-KR" altLang="en-US" sz="1200" dirty="0" err="1" smtClean="0"/>
              <a:t>변수중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판별력이</a:t>
            </a:r>
            <a:r>
              <a:rPr lang="ko-KR" altLang="en-US" sz="1200" dirty="0" smtClean="0"/>
              <a:t> 높은 변수를 뜻하고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변수를 </a:t>
            </a:r>
            <a:r>
              <a:rPr lang="ko-KR" altLang="en-US" sz="1200" dirty="0" err="1" smtClean="0"/>
              <a:t>고를때</a:t>
            </a:r>
            <a:r>
              <a:rPr lang="ko-KR" altLang="en-US" sz="1200" dirty="0" smtClean="0"/>
              <a:t> </a:t>
            </a:r>
            <a:r>
              <a:rPr lang="ko-KR" altLang="en-US" sz="1200" u="sng" dirty="0" smtClean="0"/>
              <a:t>상관관계가 적은 독립 변수를 선택해야 효과적인 판별 함수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ko-KR" altLang="en-US" sz="1200" b="1" dirty="0" smtClean="0"/>
              <a:t>만들 수 있다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5074" y="5442019"/>
            <a:ext cx="4105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!! </a:t>
            </a:r>
            <a:r>
              <a:rPr lang="ko-KR" altLang="en-US" sz="1200" b="1" dirty="0" smtClean="0"/>
              <a:t>위의 예시에서 찾기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연령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소득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직업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결혼 유무 </a:t>
            </a:r>
            <a:r>
              <a:rPr lang="en-US" altLang="ko-KR" sz="1200" b="1" dirty="0" smtClean="0"/>
              <a:t>= </a:t>
            </a:r>
            <a:r>
              <a:rPr lang="ko-KR" altLang="en-US" sz="1200" b="1" dirty="0" smtClean="0"/>
              <a:t>독립변수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이중에서 소득과 직업은 상관관계가 많은 독립변수지만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err="1" smtClean="0"/>
              <a:t>결혼유무와</a:t>
            </a:r>
            <a:r>
              <a:rPr lang="ko-KR" altLang="en-US" sz="1200" b="1" dirty="0" smtClean="0"/>
              <a:t> 소득은 상관관계가 적은 독립변수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59590" y="5626682"/>
            <a:ext cx="693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판별 함수를 만든다면 소득과 </a:t>
            </a:r>
            <a:r>
              <a:rPr lang="ko-KR" altLang="en-US" sz="1200" b="1" dirty="0" err="1" smtClean="0"/>
              <a:t>직업중</a:t>
            </a:r>
            <a:r>
              <a:rPr lang="ko-KR" altLang="en-US" sz="1200" b="1" dirty="0" smtClean="0"/>
              <a:t> 하나를 </a:t>
            </a:r>
            <a:r>
              <a:rPr lang="ko-KR" altLang="en-US" sz="1200" b="1" dirty="0" err="1" smtClean="0"/>
              <a:t>판변변수로</a:t>
            </a:r>
            <a:r>
              <a:rPr lang="ko-KR" altLang="en-US" sz="1200" b="1" dirty="0" smtClean="0"/>
              <a:t> 선택하고 결혼 유무를 또다른 </a:t>
            </a:r>
            <a:r>
              <a:rPr lang="ko-KR" altLang="en-US" sz="1200" b="1" dirty="0" err="1" smtClean="0"/>
              <a:t>판별변수로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선택하면 효과적인 판별 함수를 만들 수 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7068" y="5211187"/>
            <a:ext cx="4432011" cy="122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2299" y="5211187"/>
            <a:ext cx="6725100" cy="122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007935" y="5316279"/>
            <a:ext cx="212651" cy="95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57" y="226337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함수</a:t>
            </a:r>
            <a:r>
              <a:rPr lang="en-US" altLang="ko-KR" dirty="0" smtClean="0"/>
              <a:t>(Discriminant function)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10879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판별 분석이 이용되기 위해서는 각 개체는 여러 </a:t>
            </a:r>
            <a:r>
              <a:rPr lang="ko-KR" altLang="en-US" sz="1200" dirty="0" err="1" smtClean="0"/>
              <a:t>집단중에서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어느 집단에 속해 있는지 알려져 있어야 하며 </a:t>
            </a:r>
            <a:r>
              <a:rPr lang="en-US" altLang="ko-KR" sz="1200" b="1" dirty="0" smtClean="0"/>
              <a:t>=Y</a:t>
            </a:r>
            <a:r>
              <a:rPr lang="ko-KR" altLang="en-US" sz="1200" b="1" dirty="0" smtClean="0"/>
              <a:t>값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위의 예시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대출가능유무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이 있어야 한다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소속집단이</a:t>
            </a:r>
            <a:r>
              <a:rPr lang="ko-KR" altLang="en-US" sz="1200" dirty="0" smtClean="0"/>
              <a:t> 이미 알려진 경우에 대해 변수들</a:t>
            </a:r>
            <a:r>
              <a:rPr lang="en-US" altLang="ko-KR" sz="1200" dirty="0" smtClean="0"/>
              <a:t>(X)</a:t>
            </a:r>
            <a:r>
              <a:rPr lang="ko-KR" altLang="en-US" sz="1200" dirty="0" smtClean="0"/>
              <a:t>을 측정하고 이들 변수들을 이용하여 </a:t>
            </a:r>
            <a:r>
              <a:rPr lang="ko-KR" altLang="en-US" sz="1200" b="1" dirty="0" smtClean="0"/>
              <a:t>각 집단을 가장 잘 구분해 낼 수 있는 판별식</a:t>
            </a:r>
            <a:r>
              <a:rPr lang="ko-KR" altLang="en-US" sz="1200" dirty="0" smtClean="0"/>
              <a:t>을 만들어 분별하는 과정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4032" y="1057334"/>
            <a:ext cx="1160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판별 함수를 이용하여 각 개체들이 </a:t>
            </a:r>
            <a:r>
              <a:rPr lang="ko-KR" altLang="en-US" sz="1200" dirty="0" err="1" smtClean="0"/>
              <a:t>소속집단에</a:t>
            </a:r>
            <a:r>
              <a:rPr lang="ko-KR" altLang="en-US" sz="1200" dirty="0" smtClean="0"/>
              <a:t> 얼마나 잘 판별되는가에 대한 </a:t>
            </a:r>
            <a:r>
              <a:rPr lang="ko-KR" altLang="en-US" sz="1200" dirty="0" err="1" smtClean="0"/>
              <a:t>판별력을</a:t>
            </a:r>
            <a:r>
              <a:rPr lang="ko-KR" altLang="en-US" sz="1200" dirty="0" smtClean="0"/>
              <a:t> 측정하고 새로운 대상을 어느 집단으로 분류할 것이냐를 예측하는게 주 목적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b="1" dirty="0" err="1" smtClean="0"/>
              <a:t>판별력이</a:t>
            </a:r>
            <a:r>
              <a:rPr lang="ko-KR" altLang="en-US" sz="1200" b="1" dirty="0" smtClean="0"/>
              <a:t> 높은 함수를 </a:t>
            </a:r>
            <a:r>
              <a:rPr lang="ko-KR" altLang="en-US" sz="1200" b="1" dirty="0" err="1" smtClean="0"/>
              <a:t>찾는것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0657" y="1795998"/>
            <a:ext cx="32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점수</a:t>
            </a:r>
            <a:r>
              <a:rPr lang="en-US" altLang="ko-KR" dirty="0" smtClean="0"/>
              <a:t>(Discriminant score)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032" y="2211496"/>
            <a:ext cx="800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어떤 대상이 어떤 집단에 속하는지 판별하기 위해 그 대상의 판별 변수들의 값을 판별 함수에 대입하여 구한 값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3" y="2534661"/>
            <a:ext cx="5057775" cy="115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452" y="38001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표본의 크기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773" y="4285714"/>
            <a:ext cx="6550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이 조건에 해당되지 않으면 판별 분석으로 데이터를 분석할 수 없음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1) </a:t>
            </a:r>
            <a:r>
              <a:rPr lang="ko-KR" altLang="en-US" sz="1200" dirty="0" smtClean="0"/>
              <a:t>전체 표본의 크기</a:t>
            </a:r>
            <a:r>
              <a:rPr lang="en-US" altLang="ko-KR" sz="1200" dirty="0" smtClean="0"/>
              <a:t>(N)</a:t>
            </a:r>
            <a:r>
              <a:rPr lang="ko-KR" altLang="en-US" sz="1200" dirty="0" smtClean="0"/>
              <a:t>는 통상적으로 독립변수의 개수</a:t>
            </a:r>
            <a:r>
              <a:rPr lang="en-US" altLang="ko-KR" sz="1200" dirty="0" smtClean="0"/>
              <a:t>(D)</a:t>
            </a:r>
            <a:r>
              <a:rPr lang="ko-KR" altLang="en-US" sz="1200" dirty="0" smtClean="0"/>
              <a:t>보다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최소 </a:t>
            </a:r>
            <a:r>
              <a:rPr lang="en-US" altLang="ko-KR" sz="1200" dirty="0" smtClean="0"/>
              <a:t>2</a:t>
            </a:r>
            <a:r>
              <a:rPr lang="ko-KR" altLang="en-US" sz="1200" dirty="0" err="1" smtClean="0"/>
              <a:t>배이상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되어야함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2) </a:t>
            </a:r>
            <a:r>
              <a:rPr lang="ko-KR" altLang="en-US" sz="1200" dirty="0" smtClean="0"/>
              <a:t>종속변수의 집단 각각 표본의 크기 중 </a:t>
            </a:r>
            <a:r>
              <a:rPr lang="ko-KR" altLang="en-US" sz="1200" dirty="0" err="1" smtClean="0"/>
              <a:t>최소크기가</a:t>
            </a:r>
            <a:r>
              <a:rPr lang="ko-KR" altLang="en-US" sz="1200" dirty="0" smtClean="0"/>
              <a:t> 독립변수의 개수</a:t>
            </a:r>
            <a:r>
              <a:rPr lang="en-US" altLang="ko-KR" sz="1200" dirty="0" smtClean="0"/>
              <a:t>(D)</a:t>
            </a:r>
            <a:r>
              <a:rPr lang="ko-KR" altLang="en-US" sz="1200" dirty="0" smtClean="0"/>
              <a:t>보다 </a:t>
            </a:r>
            <a:r>
              <a:rPr lang="ko-KR" altLang="en-US" sz="1200" dirty="0" err="1" smtClean="0"/>
              <a:t>커야함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43" y="4778186"/>
            <a:ext cx="5210175" cy="400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43" y="5481149"/>
            <a:ext cx="4772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8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57" y="2263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분석의 단계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736637"/>
            <a:ext cx="3581400" cy="24288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0657" y="736637"/>
            <a:ext cx="3674655" cy="2538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57" y="226337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선형 판별 분석</a:t>
            </a:r>
            <a:r>
              <a:rPr lang="en-US" altLang="ko-KR" dirty="0" smtClean="0"/>
              <a:t>(Liner Discriminant Analysis)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7096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데이터를 특정한 축에 </a:t>
            </a:r>
            <a:r>
              <a:rPr lang="ko-KR" altLang="en-US" sz="1200" dirty="0" err="1" smtClean="0"/>
              <a:t>사영</a:t>
            </a:r>
            <a:r>
              <a:rPr lang="en-US" altLang="ko-KR" sz="1200" dirty="0" smtClean="0"/>
              <a:t>(projection)</a:t>
            </a:r>
            <a:r>
              <a:rPr lang="ko-KR" altLang="en-US" sz="1200" dirty="0" smtClean="0"/>
              <a:t>한 후에 두 범주를 잘 구분할 수 있는 직선을 찾는 것이 목표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6" y="965001"/>
            <a:ext cx="50673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032" y="418153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(Assumptions)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407" y="4550866"/>
            <a:ext cx="381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아래의 가정을 만족해야 이 모델을 사용할 수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6" y="4994463"/>
            <a:ext cx="5067300" cy="942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989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57" y="2263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공분산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333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확률변수의 상관 정도를 나타내는 값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4032" y="105733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공분산의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9" y="1920841"/>
            <a:ext cx="1838325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086" y="1369384"/>
            <a:ext cx="5705475" cy="1819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9" y="3624043"/>
            <a:ext cx="195262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501" y="3235501"/>
            <a:ext cx="5867400" cy="14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49" y="5391039"/>
            <a:ext cx="1857375" cy="371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5501" y="4997494"/>
            <a:ext cx="6000750" cy="166687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302724" y="1783312"/>
            <a:ext cx="164362" cy="68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302724" y="3507638"/>
            <a:ext cx="164362" cy="68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302724" y="5231964"/>
            <a:ext cx="164362" cy="68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93" y="3151327"/>
            <a:ext cx="6181725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657" y="226337"/>
            <a:ext cx="595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선형 판별 분석</a:t>
            </a:r>
            <a:r>
              <a:rPr lang="en-US" altLang="ko-KR" dirty="0" smtClean="0"/>
              <a:t>(LDA)</a:t>
            </a:r>
            <a:r>
              <a:rPr lang="ko-KR" altLang="en-US" dirty="0" smtClean="0"/>
              <a:t>는 판별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차원 축소의 기능을 한다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1050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차원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가지독립변수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클라스를</a:t>
            </a:r>
            <a:r>
              <a:rPr lang="ko-KR" altLang="en-US" sz="1200" dirty="0" smtClean="0"/>
              <a:t> 갖는 데이터를 분류하는 문제에서 </a:t>
            </a:r>
            <a:r>
              <a:rPr lang="en-US" altLang="ko-KR" sz="1200" dirty="0" smtClean="0"/>
              <a:t>LDA</a:t>
            </a:r>
            <a:r>
              <a:rPr lang="ko-KR" altLang="en-US" sz="1200" dirty="0" smtClean="0"/>
              <a:t>는 먼저 하나의 차원</a:t>
            </a:r>
            <a:r>
              <a:rPr lang="en-US" altLang="ko-KR" sz="1200" dirty="0" smtClean="0"/>
              <a:t>(1d)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사영</a:t>
            </a:r>
            <a:r>
              <a:rPr lang="en-US" altLang="ko-KR" sz="1200" dirty="0" smtClean="0"/>
              <a:t>(Projection)</a:t>
            </a:r>
            <a:r>
              <a:rPr lang="ko-KR" altLang="en-US" sz="1200" dirty="0" smtClean="0"/>
              <a:t>하여 차원을 축소 시킨다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32" y="965001"/>
            <a:ext cx="3152775" cy="248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032" y="3477002"/>
            <a:ext cx="401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LDA</a:t>
            </a:r>
            <a:r>
              <a:rPr lang="ko-KR" altLang="en-US" dirty="0" smtClean="0"/>
              <a:t>의 결정 경계</a:t>
            </a:r>
            <a:r>
              <a:rPr lang="en-US" altLang="ko-KR" dirty="0" smtClean="0"/>
              <a:t>(decision boundary)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407" y="3846334"/>
            <a:ext cx="5296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사영축</a:t>
            </a:r>
            <a:r>
              <a:rPr lang="en-US" altLang="ko-KR" sz="1200" dirty="0" smtClean="0"/>
              <a:t>(=(1)</a:t>
            </a:r>
            <a:r>
              <a:rPr lang="ko-KR" altLang="en-US" sz="1200" dirty="0" smtClean="0"/>
              <a:t> 그림에서 </a:t>
            </a:r>
            <a:r>
              <a:rPr lang="ko-KR" altLang="en-US" sz="1200" dirty="0" err="1" smtClean="0"/>
              <a:t>검은실선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에 직교하는 축</a:t>
            </a:r>
            <a:r>
              <a:rPr lang="en-US" altLang="ko-KR" sz="1200" dirty="0" smtClean="0"/>
              <a:t>(=(1)</a:t>
            </a:r>
            <a:r>
              <a:rPr lang="ko-KR" altLang="en-US" sz="1200" dirty="0" smtClean="0"/>
              <a:t> 그림에서 </a:t>
            </a:r>
            <a:r>
              <a:rPr lang="ko-KR" altLang="en-US" sz="1200" dirty="0" err="1" smtClean="0"/>
              <a:t>회색점선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81" y="4378742"/>
            <a:ext cx="6257925" cy="13525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735206" y="3477002"/>
            <a:ext cx="5343712" cy="3312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1387802" y="6608968"/>
            <a:ext cx="691116" cy="18090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694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7" y="3734991"/>
            <a:ext cx="4610100" cy="923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657" y="226337"/>
            <a:ext cx="30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선형 판별 분석</a:t>
            </a:r>
            <a:r>
              <a:rPr lang="en-US" altLang="ko-KR" dirty="0" smtClean="0"/>
              <a:t>(LDA)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변수간 공분산 구조를 반영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공분산 구조가 가정이 살짝 위반되더라도 비교적 탄탄하게 동작함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4032" y="1426666"/>
            <a:ext cx="30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선형 판별 분석</a:t>
            </a:r>
            <a:r>
              <a:rPr lang="en-US" altLang="ko-KR" dirty="0" smtClean="0"/>
              <a:t>(LDA)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407" y="1795998"/>
            <a:ext cx="77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가장 작은 그룹의 데이터 개수가 독립변수의 개수보다 </a:t>
            </a:r>
            <a:r>
              <a:rPr lang="ko-KR" altLang="en-US" sz="1200" dirty="0" err="1" smtClean="0"/>
              <a:t>많아야함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&gt;&gt; (</a:t>
            </a:r>
            <a:r>
              <a:rPr lang="ko-KR" altLang="en-US" sz="1200" dirty="0" err="1" smtClean="0"/>
              <a:t>판별분석의</a:t>
            </a:r>
            <a:r>
              <a:rPr lang="ko-KR" altLang="en-US" sz="1200" dirty="0" smtClean="0"/>
              <a:t> 기본적인 조건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arenR"/>
            </a:pPr>
            <a:r>
              <a:rPr lang="ko-KR" altLang="en-US" sz="1200" dirty="0" err="1" smtClean="0"/>
              <a:t>범주사이</a:t>
            </a:r>
            <a:r>
              <a:rPr lang="en-US" altLang="ko-KR" sz="1200" dirty="0" smtClean="0"/>
              <a:t>(Y)</a:t>
            </a:r>
            <a:r>
              <a:rPr lang="ko-KR" altLang="en-US" sz="1200" dirty="0" smtClean="0"/>
              <a:t>에 공분산 구조가 많이 다른 경우를 반영하지 못함   </a:t>
            </a:r>
            <a:r>
              <a:rPr lang="en-US" altLang="ko-KR" sz="1200" dirty="0" smtClean="0"/>
              <a:t>&gt;&gt; </a:t>
            </a:r>
            <a:r>
              <a:rPr lang="ko-KR" altLang="en-US" sz="1200" dirty="0" smtClean="0"/>
              <a:t>이차판별분석법</a:t>
            </a:r>
            <a:r>
              <a:rPr lang="en-US" altLang="ko-KR" sz="1200" dirty="0" smtClean="0"/>
              <a:t>(QDA)</a:t>
            </a:r>
            <a:r>
              <a:rPr lang="ko-KR" altLang="en-US" sz="1200" dirty="0" smtClean="0"/>
              <a:t>를 통해 </a:t>
            </a:r>
            <a:r>
              <a:rPr lang="ko-KR" altLang="en-US" sz="1200" dirty="0" err="1" smtClean="0"/>
              <a:t>해결가능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7407" y="2626995"/>
            <a:ext cx="598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이차판별분석법</a:t>
            </a:r>
            <a:r>
              <a:rPr lang="en-US" altLang="ko-KR" dirty="0" smtClean="0"/>
              <a:t>(QDA : </a:t>
            </a:r>
            <a:r>
              <a:rPr lang="en-US" altLang="ko-KR" dirty="0" err="1" smtClean="0"/>
              <a:t>Quadration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Discriminat</a:t>
            </a:r>
            <a:r>
              <a:rPr lang="en-US" altLang="ko-KR" dirty="0" smtClean="0"/>
              <a:t> Analysis)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751" y="2996327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서로 다른 공분산 데이터 분류 가능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비선형 </a:t>
            </a:r>
            <a:r>
              <a:rPr lang="ko-KR" altLang="en-US" sz="1200" dirty="0" err="1" smtClean="0"/>
              <a:t>분류가능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서로 다른 공분산 데이터 분류를 위해 </a:t>
            </a:r>
            <a:r>
              <a:rPr lang="ko-KR" altLang="en-US" sz="1200" dirty="0" err="1" smtClean="0"/>
              <a:t>셈플이</a:t>
            </a:r>
            <a:r>
              <a:rPr lang="ko-KR" altLang="en-US" sz="1200" dirty="0" smtClean="0"/>
              <a:t> 많이 필요함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독립변수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설명변수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개수가 많을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추정해야하는 </a:t>
            </a:r>
            <a:r>
              <a:rPr lang="ko-KR" altLang="en-US" sz="1200" dirty="0" err="1" smtClean="0"/>
              <a:t>모수가</a:t>
            </a:r>
            <a:r>
              <a:rPr lang="ko-KR" altLang="en-US" sz="1200" dirty="0" smtClean="0"/>
              <a:t> 많아짐 </a:t>
            </a:r>
            <a:r>
              <a:rPr lang="en-US" altLang="ko-KR" sz="1200" dirty="0" smtClean="0"/>
              <a:t>&gt;&gt; </a:t>
            </a:r>
            <a:r>
              <a:rPr lang="ko-KR" altLang="en-US" sz="1200" dirty="0" err="1" smtClean="0"/>
              <a:t>연산량이</a:t>
            </a:r>
            <a:r>
              <a:rPr lang="ko-KR" altLang="en-US" sz="1200" dirty="0" smtClean="0"/>
              <a:t> 큼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00" y="4473655"/>
            <a:ext cx="2524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7" y="226337"/>
            <a:ext cx="299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이차판별</a:t>
            </a:r>
            <a:r>
              <a:rPr lang="ko-KR" altLang="en-US" dirty="0" smtClean="0"/>
              <a:t> 분석법 </a:t>
            </a:r>
            <a:r>
              <a:rPr lang="en-US" altLang="ko-KR" dirty="0" smtClean="0"/>
              <a:t>QDA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032" y="595669"/>
            <a:ext cx="8794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평균이 각각</a:t>
            </a:r>
            <a:r>
              <a:rPr lang="en-US" altLang="ko-KR" sz="1200" dirty="0" smtClean="0"/>
              <a:t>(0,0 (1,1) (-1,2) </a:t>
            </a:r>
            <a:r>
              <a:rPr lang="ko-KR" altLang="en-US" sz="1200" dirty="0" smtClean="0"/>
              <a:t>이고 </a:t>
            </a:r>
            <a:r>
              <a:rPr lang="en-US" altLang="ko-KR" sz="1200" dirty="0" smtClean="0"/>
              <a:t>Class2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Class3</a:t>
            </a:r>
            <a:r>
              <a:rPr lang="ko-KR" altLang="en-US" sz="1200" dirty="0" smtClean="0"/>
              <a:t>의 공분산 구조는 같지만 </a:t>
            </a:r>
            <a:r>
              <a:rPr lang="en-US" altLang="ko-KR" sz="1200" dirty="0" smtClean="0"/>
              <a:t>Class1</a:t>
            </a:r>
            <a:r>
              <a:rPr lang="ko-KR" altLang="en-US" sz="1200" dirty="0" smtClean="0"/>
              <a:t>의 구조가 다르기 때문에 </a:t>
            </a:r>
            <a:r>
              <a:rPr lang="en-US" altLang="ko-KR" sz="1200" dirty="0" smtClean="0"/>
              <a:t>QDA</a:t>
            </a:r>
            <a:r>
              <a:rPr lang="ko-KR" altLang="en-US" sz="1200" dirty="0" smtClean="0"/>
              <a:t>를 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99918" y="2004636"/>
            <a:ext cx="526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예를들어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y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1,2,3,</a:t>
            </a:r>
            <a:r>
              <a:rPr lang="ko-KR" altLang="en-US" sz="1200" dirty="0" smtClean="0"/>
              <a:t>이라는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클라스를</a:t>
            </a:r>
            <a:r>
              <a:rPr lang="ko-KR" altLang="en-US" sz="1200" dirty="0" smtClean="0"/>
              <a:t> 가지고 각 </a:t>
            </a:r>
            <a:r>
              <a:rPr lang="ko-KR" altLang="en-US" sz="1200" dirty="0" err="1" smtClean="0"/>
              <a:t>클라스에서의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활률</a:t>
            </a:r>
            <a:r>
              <a:rPr lang="ko-KR" altLang="en-US" sz="1200" dirty="0" smtClean="0"/>
              <a:t> 분포가 다음과 같은 </a:t>
            </a:r>
            <a:r>
              <a:rPr lang="ko-KR" altLang="en-US" sz="1200" dirty="0" err="1" smtClean="0"/>
              <a:t>기대값</a:t>
            </a:r>
            <a:r>
              <a:rPr lang="ko-KR" altLang="en-US" sz="1200" dirty="0" smtClean="0"/>
              <a:t> 및 공분산 행렬을 가진다고 가정하자</a:t>
            </a:r>
            <a:endParaRPr lang="en-US" altLang="ko-KR" sz="12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8" y="970176"/>
            <a:ext cx="3455096" cy="1034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1490" y="1773156"/>
            <a:ext cx="2786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사전확률은</a:t>
            </a:r>
            <a:r>
              <a:rPr lang="ko-KR" altLang="en-US" sz="1200" dirty="0" smtClean="0"/>
              <a:t> 다음과 같이 동일하다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490" y="1201656"/>
            <a:ext cx="2457450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80" y="2950643"/>
            <a:ext cx="7105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591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최종욱(DW파트)</dc:creator>
  <cp:lastModifiedBy>최종욱(DW파트)</cp:lastModifiedBy>
  <cp:revision>7</cp:revision>
  <dcterms:created xsi:type="dcterms:W3CDTF">2021-10-13T22:59:10Z</dcterms:created>
  <dcterms:modified xsi:type="dcterms:W3CDTF">2021-10-13T23:53:11Z</dcterms:modified>
</cp:coreProperties>
</file>