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4"/>
    <p:sldMasterId id="2147483725" r:id="rId5"/>
    <p:sldMasterId id="2147483765" r:id="rId6"/>
  </p:sldMasterIdLst>
  <p:notesMasterIdLst>
    <p:notesMasterId r:id="rId35"/>
  </p:notesMasterIdLst>
  <p:sldIdLst>
    <p:sldId id="735" r:id="rId7"/>
    <p:sldId id="736" r:id="rId8"/>
    <p:sldId id="737" r:id="rId9"/>
    <p:sldId id="754" r:id="rId10"/>
    <p:sldId id="738" r:id="rId11"/>
    <p:sldId id="774" r:id="rId12"/>
    <p:sldId id="740" r:id="rId13"/>
    <p:sldId id="792" r:id="rId14"/>
    <p:sldId id="790" r:id="rId15"/>
    <p:sldId id="776" r:id="rId16"/>
    <p:sldId id="793" r:id="rId17"/>
    <p:sldId id="755" r:id="rId18"/>
    <p:sldId id="744" r:id="rId19"/>
    <p:sldId id="745" r:id="rId20"/>
    <p:sldId id="746" r:id="rId21"/>
    <p:sldId id="747" r:id="rId22"/>
    <p:sldId id="783" r:id="rId23"/>
    <p:sldId id="784" r:id="rId24"/>
    <p:sldId id="748" r:id="rId25"/>
    <p:sldId id="764" r:id="rId26"/>
    <p:sldId id="787" r:id="rId27"/>
    <p:sldId id="788" r:id="rId28"/>
    <p:sldId id="789" r:id="rId29"/>
    <p:sldId id="785" r:id="rId30"/>
    <p:sldId id="786" r:id="rId31"/>
    <p:sldId id="757" r:id="rId32"/>
    <p:sldId id="782" r:id="rId33"/>
    <p:sldId id="794" r:id="rId34"/>
  </p:sldIdLst>
  <p:sldSz cx="9906000" cy="6858000" type="A4"/>
  <p:notesSz cx="7073900" cy="10210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F56F1FD8-A330-4DA9-8C31-0372FC602891}">
          <p14:sldIdLst>
            <p14:sldId id="735"/>
            <p14:sldId id="736"/>
          </p14:sldIdLst>
        </p14:section>
        <p14:section name="품질 진단 개요" id="{9BAEC90D-CC47-40C7-B1F7-B16EF6C9C43C}">
          <p14:sldIdLst>
            <p14:sldId id="737"/>
            <p14:sldId id="754"/>
            <p14:sldId id="738"/>
            <p14:sldId id="774"/>
          </p14:sldIdLst>
        </p14:section>
        <p14:section name="품질 진단 결과" id="{49F025AE-31A3-4272-B9F6-FAC5BB3F657C}">
          <p14:sldIdLst>
            <p14:sldId id="740"/>
            <p14:sldId id="792"/>
            <p14:sldId id="790"/>
            <p14:sldId id="776"/>
            <p14:sldId id="793"/>
            <p14:sldId id="755"/>
            <p14:sldId id="744"/>
            <p14:sldId id="745"/>
            <p14:sldId id="746"/>
            <p14:sldId id="747"/>
            <p14:sldId id="783"/>
            <p14:sldId id="784"/>
            <p14:sldId id="748"/>
            <p14:sldId id="764"/>
            <p14:sldId id="787"/>
            <p14:sldId id="788"/>
            <p14:sldId id="789"/>
            <p14:sldId id="785"/>
            <p14:sldId id="786"/>
          </p14:sldIdLst>
        </p14:section>
        <p14:section name="개선 방안" id="{5970C38E-013D-4433-A2DE-B29C1D90A114}">
          <p14:sldIdLst>
            <p14:sldId id="757"/>
            <p14:sldId id="782"/>
          </p14:sldIdLst>
        </p14:section>
        <p14:section name="향후 진단 계획" id="{CF3A350C-9C26-47DA-8891-1FFFC0496895}">
          <p14:sldIdLst>
            <p14:sldId id="7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5" userDrawn="1">
          <p15:clr>
            <a:srgbClr val="A4A3A4"/>
          </p15:clr>
        </p15:guide>
        <p15:guide id="2" pos="22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877"/>
    <a:srgbClr val="7CBDB5"/>
    <a:srgbClr val="5C8FC5"/>
    <a:srgbClr val="FFC000"/>
    <a:srgbClr val="03374D"/>
    <a:srgbClr val="EDE7E6"/>
    <a:srgbClr val="EDEFA3"/>
    <a:srgbClr val="BBD0E7"/>
    <a:srgbClr val="96B6DA"/>
    <a:srgbClr val="9D9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D1CFA-2A77-41EA-AF38-0E7AC34B37A1}" v="193" dt="2023-03-15T06:05:44.757"/>
    <p1510:client id="{76D32708-F8D6-4E19-BE69-3DD84AC1875E}" v="6" dt="2023-03-20T05:09:58.300"/>
    <p1510:client id="{BC4784AE-1A7B-474E-B4D7-E42DD4AC7861}" v="120" dt="2023-03-15T03:47:0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58" y="82"/>
      </p:cViewPr>
      <p:guideLst>
        <p:guide orient="horz" pos="2047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15"/>
        <p:guide pos="22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주언/A_프로젝트팀" userId="8f6d935b-d294-4c90-8b16-6e9553d20bc4" providerId="ADAL" clId="{794B1FFE-BFE8-40EB-9325-08E0799DA77F}"/>
    <pc:docChg chg="undo custSel modSld">
      <pc:chgData name="이주언/A_프로젝트팀" userId="8f6d935b-d294-4c90-8b16-6e9553d20bc4" providerId="ADAL" clId="{794B1FFE-BFE8-40EB-9325-08E0799DA77F}" dt="2023-01-16T06:26:49.792" v="1863" actId="20577"/>
      <pc:docMkLst>
        <pc:docMk/>
      </pc:docMkLst>
      <pc:sldChg chg="addSp modSp mod">
        <pc:chgData name="이주언/A_프로젝트팀" userId="8f6d935b-d294-4c90-8b16-6e9553d20bc4" providerId="ADAL" clId="{794B1FFE-BFE8-40EB-9325-08E0799DA77F}" dt="2023-01-16T05:19:57.498" v="1843" actId="1076"/>
        <pc:sldMkLst>
          <pc:docMk/>
          <pc:sldMk cId="461368305" sldId="740"/>
        </pc:sldMkLst>
        <pc:spChg chg="add mod">
          <ac:chgData name="이주언/A_프로젝트팀" userId="8f6d935b-d294-4c90-8b16-6e9553d20bc4" providerId="ADAL" clId="{794B1FFE-BFE8-40EB-9325-08E0799DA77F}" dt="2023-01-16T05:19:57.498" v="1843" actId="1076"/>
          <ac:spMkLst>
            <pc:docMk/>
            <pc:sldMk cId="461368305" sldId="740"/>
            <ac:spMk id="15" creationId="{22633AC7-3060-63D5-0911-1CB9C0C07835}"/>
          </ac:spMkLst>
        </pc:spChg>
        <pc:graphicFrameChg chg="modGraphic">
          <ac:chgData name="이주언/A_프로젝트팀" userId="8f6d935b-d294-4c90-8b16-6e9553d20bc4" providerId="ADAL" clId="{794B1FFE-BFE8-40EB-9325-08E0799DA77F}" dt="2023-01-16T02:19:35.943" v="925" actId="20577"/>
          <ac:graphicFrameMkLst>
            <pc:docMk/>
            <pc:sldMk cId="461368305" sldId="740"/>
            <ac:graphicFrameMk id="28" creationId="{BF6F9F15-A228-1FC5-2528-5DA625CF183C}"/>
          </ac:graphicFrameMkLst>
        </pc:graphicFrameChg>
        <pc:graphicFrameChg chg="modGraphic">
          <ac:chgData name="이주언/A_프로젝트팀" userId="8f6d935b-d294-4c90-8b16-6e9553d20bc4" providerId="ADAL" clId="{794B1FFE-BFE8-40EB-9325-08E0799DA77F}" dt="2023-01-16T05:19:06.283" v="1817" actId="6549"/>
          <ac:graphicFrameMkLst>
            <pc:docMk/>
            <pc:sldMk cId="461368305" sldId="740"/>
            <ac:graphicFrameMk id="29" creationId="{BF6F9F15-A228-1FC5-2528-5DA625CF183C}"/>
          </ac:graphicFrameMkLst>
        </pc:graphicFrameChg>
      </pc:sldChg>
      <pc:sldChg chg="addSp delSp modSp mod">
        <pc:chgData name="이주언/A_프로젝트팀" userId="8f6d935b-d294-4c90-8b16-6e9553d20bc4" providerId="ADAL" clId="{794B1FFE-BFE8-40EB-9325-08E0799DA77F}" dt="2023-01-16T06:26:44.023" v="1862" actId="20577"/>
        <pc:sldMkLst>
          <pc:docMk/>
          <pc:sldMk cId="997184455" sldId="744"/>
        </pc:sldMkLst>
        <pc:spChg chg="add mod">
          <ac:chgData name="이주언/A_프로젝트팀" userId="8f6d935b-d294-4c90-8b16-6e9553d20bc4" providerId="ADAL" clId="{794B1FFE-BFE8-40EB-9325-08E0799DA77F}" dt="2023-01-16T00:20:53.822" v="122"/>
          <ac:spMkLst>
            <pc:docMk/>
            <pc:sldMk cId="997184455" sldId="744"/>
            <ac:spMk id="4" creationId="{6E12FE26-49AB-928D-69FE-F9F861ADD663}"/>
          </ac:spMkLst>
        </pc:spChg>
        <pc:spChg chg="del">
          <ac:chgData name="이주언/A_프로젝트팀" userId="8f6d935b-d294-4c90-8b16-6e9553d20bc4" providerId="ADAL" clId="{794B1FFE-BFE8-40EB-9325-08E0799DA77F}" dt="2023-01-16T00:20:53.586" v="121" actId="478"/>
          <ac:spMkLst>
            <pc:docMk/>
            <pc:sldMk cId="997184455" sldId="744"/>
            <ac:spMk id="14" creationId="{00000000-0000-0000-0000-000000000000}"/>
          </ac:spMkLst>
        </pc:spChg>
        <pc:spChg chg="mod">
          <ac:chgData name="이주언/A_프로젝트팀" userId="8f6d935b-d294-4c90-8b16-6e9553d20bc4" providerId="ADAL" clId="{794B1FFE-BFE8-40EB-9325-08E0799DA77F}" dt="2023-01-16T06:26:44.023" v="1862" actId="20577"/>
          <ac:spMkLst>
            <pc:docMk/>
            <pc:sldMk cId="997184455" sldId="744"/>
            <ac:spMk id="20" creationId="{7A4535A5-04FF-1529-7CC9-92FD864CB3F0}"/>
          </ac:spMkLst>
        </pc:spChg>
        <pc:graphicFrameChg chg="add del mod">
          <ac:chgData name="이주언/A_프로젝트팀" userId="8f6d935b-d294-4c90-8b16-6e9553d20bc4" providerId="ADAL" clId="{794B1FFE-BFE8-40EB-9325-08E0799DA77F}" dt="2023-01-16T00:24:05.526" v="145" actId="478"/>
          <ac:graphicFrameMkLst>
            <pc:docMk/>
            <pc:sldMk cId="997184455" sldId="744"/>
            <ac:graphicFrameMk id="8" creationId="{A416400C-59BB-B84A-9CCB-C29709B9C542}"/>
          </ac:graphicFrameMkLst>
        </pc:graphicFrameChg>
        <pc:graphicFrameChg chg="add mod">
          <ac:chgData name="이주언/A_프로젝트팀" userId="8f6d935b-d294-4c90-8b16-6e9553d20bc4" providerId="ADAL" clId="{794B1FFE-BFE8-40EB-9325-08E0799DA77F}" dt="2023-01-16T01:51:15.474" v="806" actId="20577"/>
          <ac:graphicFrameMkLst>
            <pc:docMk/>
            <pc:sldMk cId="997184455" sldId="744"/>
            <ac:graphicFrameMk id="9" creationId="{55E75B50-C298-3D6F-A4AB-94F36F11B990}"/>
          </ac:graphicFrameMkLst>
        </pc:graphicFrameChg>
        <pc:graphicFrameChg chg="add del mod">
          <ac:chgData name="이주언/A_프로젝트팀" userId="8f6d935b-d294-4c90-8b16-6e9553d20bc4" providerId="ADAL" clId="{794B1FFE-BFE8-40EB-9325-08E0799DA77F}" dt="2023-01-16T00:29:05.395" v="167" actId="478"/>
          <ac:graphicFrameMkLst>
            <pc:docMk/>
            <pc:sldMk cId="997184455" sldId="744"/>
            <ac:graphicFrameMk id="10" creationId="{3F487971-1DF6-67AD-F8AF-6F0E28E1C274}"/>
          </ac:graphicFrameMkLst>
        </pc:graphicFrameChg>
        <pc:graphicFrameChg chg="modGraphic">
          <ac:chgData name="이주언/A_프로젝트팀" userId="8f6d935b-d294-4c90-8b16-6e9553d20bc4" providerId="ADAL" clId="{794B1FFE-BFE8-40EB-9325-08E0799DA77F}" dt="2023-01-16T00:20:46.658" v="120" actId="21"/>
          <ac:graphicFrameMkLst>
            <pc:docMk/>
            <pc:sldMk cId="997184455" sldId="744"/>
            <ac:graphicFrameMk id="15" creationId="{00000000-0000-0000-0000-000000000000}"/>
          </ac:graphicFrameMkLst>
        </pc:graphicFrameChg>
      </pc:sldChg>
      <pc:sldChg chg="addSp delSp modSp mod">
        <pc:chgData name="이주언/A_프로젝트팀" userId="8f6d935b-d294-4c90-8b16-6e9553d20bc4" providerId="ADAL" clId="{794B1FFE-BFE8-40EB-9325-08E0799DA77F}" dt="2023-01-16T06:26:49.792" v="1863" actId="20577"/>
        <pc:sldMkLst>
          <pc:docMk/>
          <pc:sldMk cId="3402865863" sldId="745"/>
        </pc:sldMkLst>
        <pc:spChg chg="add del mod">
          <ac:chgData name="이주언/A_프로젝트팀" userId="8f6d935b-d294-4c90-8b16-6e9553d20bc4" providerId="ADAL" clId="{794B1FFE-BFE8-40EB-9325-08E0799DA77F}" dt="2023-01-16T00:29:16.726" v="168" actId="478"/>
          <ac:spMkLst>
            <pc:docMk/>
            <pc:sldMk cId="3402865863" sldId="745"/>
            <ac:spMk id="4" creationId="{B9B70F83-73EB-5EDB-334C-4CE0A57E10A8}"/>
          </ac:spMkLst>
        </pc:spChg>
        <pc:spChg chg="del">
          <ac:chgData name="이주언/A_프로젝트팀" userId="8f6d935b-d294-4c90-8b16-6e9553d20bc4" providerId="ADAL" clId="{794B1FFE-BFE8-40EB-9325-08E0799DA77F}" dt="2023-01-16T00:27:48.459" v="161" actId="478"/>
          <ac:spMkLst>
            <pc:docMk/>
            <pc:sldMk cId="3402865863" sldId="745"/>
            <ac:spMk id="6" creationId="{00000000-0000-0000-0000-000000000000}"/>
          </ac:spMkLst>
        </pc:spChg>
        <pc:spChg chg="add mod">
          <ac:chgData name="이주언/A_프로젝트팀" userId="8f6d935b-d294-4c90-8b16-6e9553d20bc4" providerId="ADAL" clId="{794B1FFE-BFE8-40EB-9325-08E0799DA77F}" dt="2023-01-16T00:29:16.918" v="169"/>
          <ac:spMkLst>
            <pc:docMk/>
            <pc:sldMk cId="3402865863" sldId="745"/>
            <ac:spMk id="10" creationId="{5B4A8CA0-8D74-97B5-5398-907196512B5D}"/>
          </ac:spMkLst>
        </pc:spChg>
        <pc:spChg chg="mod">
          <ac:chgData name="이주언/A_프로젝트팀" userId="8f6d935b-d294-4c90-8b16-6e9553d20bc4" providerId="ADAL" clId="{794B1FFE-BFE8-40EB-9325-08E0799DA77F}" dt="2023-01-16T06:26:49.792" v="1863" actId="20577"/>
          <ac:spMkLst>
            <pc:docMk/>
            <pc:sldMk cId="3402865863" sldId="745"/>
            <ac:spMk id="13" creationId="{7A4535A5-04FF-1529-7CC9-92FD864CB3F0}"/>
          </ac:spMkLst>
        </pc:spChg>
        <pc:spChg chg="add del mod">
          <ac:chgData name="이주언/A_프로젝트팀" userId="8f6d935b-d294-4c90-8b16-6e9553d20bc4" providerId="ADAL" clId="{794B1FFE-BFE8-40EB-9325-08E0799DA77F}" dt="2023-01-16T01:43:41.553" v="792" actId="478"/>
          <ac:spMkLst>
            <pc:docMk/>
            <pc:sldMk cId="3402865863" sldId="745"/>
            <ac:spMk id="19" creationId="{FB7D28E7-5D88-7D06-F5B4-EEE802401C89}"/>
          </ac:spMkLst>
        </pc:spChg>
        <pc:graphicFrameChg chg="modGraphic">
          <ac:chgData name="이주언/A_프로젝트팀" userId="8f6d935b-d294-4c90-8b16-6e9553d20bc4" providerId="ADAL" clId="{794B1FFE-BFE8-40EB-9325-08E0799DA77F}" dt="2023-01-16T00:27:42.640" v="160" actId="21"/>
          <ac:graphicFrameMkLst>
            <pc:docMk/>
            <pc:sldMk cId="3402865863" sldId="745"/>
            <ac:graphicFrameMk id="7" creationId="{00000000-0000-0000-0000-000000000000}"/>
          </ac:graphicFrameMkLst>
        </pc:graphicFrameChg>
        <pc:graphicFrameChg chg="add del mod">
          <ac:chgData name="이주언/A_프로젝트팀" userId="8f6d935b-d294-4c90-8b16-6e9553d20bc4" providerId="ADAL" clId="{794B1FFE-BFE8-40EB-9325-08E0799DA77F}" dt="2023-01-16T00:28:32.099" v="164" actId="478"/>
          <ac:graphicFrameMkLst>
            <pc:docMk/>
            <pc:sldMk cId="3402865863" sldId="745"/>
            <ac:graphicFrameMk id="8" creationId="{2A73B1D1-F39E-8898-0D35-E01945645055}"/>
          </ac:graphicFrameMkLst>
        </pc:graphicFrameChg>
        <pc:graphicFrameChg chg="add mod">
          <ac:chgData name="이주언/A_프로젝트팀" userId="8f6d935b-d294-4c90-8b16-6e9553d20bc4" providerId="ADAL" clId="{794B1FFE-BFE8-40EB-9325-08E0799DA77F}" dt="2023-01-16T01:51:35.446" v="810" actId="20577"/>
          <ac:graphicFrameMkLst>
            <pc:docMk/>
            <pc:sldMk cId="3402865863" sldId="745"/>
            <ac:graphicFrameMk id="18" creationId="{664CBD66-8C90-8D71-3FD0-1548454276EE}"/>
          </ac:graphicFrameMkLst>
        </pc:graphicFrameChg>
      </pc:sldChg>
      <pc:sldChg chg="addSp delSp modSp mod">
        <pc:chgData name="이주언/A_프로젝트팀" userId="8f6d935b-d294-4c90-8b16-6e9553d20bc4" providerId="ADAL" clId="{794B1FFE-BFE8-40EB-9325-08E0799DA77F}" dt="2023-01-16T05:36:19.477" v="1854"/>
        <pc:sldMkLst>
          <pc:docMk/>
          <pc:sldMk cId="4261797453" sldId="746"/>
        </pc:sldMkLst>
        <pc:spChg chg="add mod">
          <ac:chgData name="이주언/A_프로젝트팀" userId="8f6d935b-d294-4c90-8b16-6e9553d20bc4" providerId="ADAL" clId="{794B1FFE-BFE8-40EB-9325-08E0799DA77F}" dt="2023-01-16T00:31:16.053" v="190"/>
          <ac:spMkLst>
            <pc:docMk/>
            <pc:sldMk cId="4261797453" sldId="746"/>
            <ac:spMk id="4" creationId="{DF8AE26E-69B9-771F-D1EF-6ADA7E9377E6}"/>
          </ac:spMkLst>
        </pc:spChg>
        <pc:spChg chg="del">
          <ac:chgData name="이주언/A_프로젝트팀" userId="8f6d935b-d294-4c90-8b16-6e9553d20bc4" providerId="ADAL" clId="{794B1FFE-BFE8-40EB-9325-08E0799DA77F}" dt="2023-01-16T00:30:11.918" v="185" actId="478"/>
          <ac:spMkLst>
            <pc:docMk/>
            <pc:sldMk cId="4261797453" sldId="746"/>
            <ac:spMk id="6" creationId="{00000000-0000-0000-0000-000000000000}"/>
          </ac:spMkLst>
        </pc:spChg>
        <pc:spChg chg="mod">
          <ac:chgData name="이주언/A_프로젝트팀" userId="8f6d935b-d294-4c90-8b16-6e9553d20bc4" providerId="ADAL" clId="{794B1FFE-BFE8-40EB-9325-08E0799DA77F}" dt="2023-01-16T05:36:19.477" v="1854"/>
          <ac:spMkLst>
            <pc:docMk/>
            <pc:sldMk cId="4261797453" sldId="746"/>
            <ac:spMk id="11" creationId="{1933DD82-7205-108D-E3E2-13484D505461}"/>
          </ac:spMkLst>
        </pc:spChg>
        <pc:spChg chg="mod">
          <ac:chgData name="이주언/A_프로젝트팀" userId="8f6d935b-d294-4c90-8b16-6e9553d20bc4" providerId="ADAL" clId="{794B1FFE-BFE8-40EB-9325-08E0799DA77F}" dt="2023-01-16T04:49:49.670" v="1120" actId="20577"/>
          <ac:spMkLst>
            <pc:docMk/>
            <pc:sldMk cId="4261797453" sldId="746"/>
            <ac:spMk id="13" creationId="{7A4535A5-04FF-1529-7CC9-92FD864CB3F0}"/>
          </ac:spMkLst>
        </pc:spChg>
        <pc:graphicFrameChg chg="modGraphic">
          <ac:chgData name="이주언/A_프로젝트팀" userId="8f6d935b-d294-4c90-8b16-6e9553d20bc4" providerId="ADAL" clId="{794B1FFE-BFE8-40EB-9325-08E0799DA77F}" dt="2023-01-16T00:30:15.905" v="186" actId="21"/>
          <ac:graphicFrameMkLst>
            <pc:docMk/>
            <pc:sldMk cId="4261797453" sldId="746"/>
            <ac:graphicFrameMk id="7" creationId="{00000000-0000-0000-0000-000000000000}"/>
          </ac:graphicFrameMkLst>
        </pc:graphicFrameChg>
        <pc:graphicFrameChg chg="add mod">
          <ac:chgData name="이주언/A_프로젝트팀" userId="8f6d935b-d294-4c90-8b16-6e9553d20bc4" providerId="ADAL" clId="{794B1FFE-BFE8-40EB-9325-08E0799DA77F}" dt="2023-01-16T01:51:54.723" v="813" actId="20577"/>
          <ac:graphicFrameMkLst>
            <pc:docMk/>
            <pc:sldMk cId="4261797453" sldId="746"/>
            <ac:graphicFrameMk id="8" creationId="{4E69910F-92DE-4713-CCF7-9D8576E056C3}"/>
          </ac:graphicFrameMkLst>
        </pc:graphicFrameChg>
      </pc:sldChg>
      <pc:sldChg chg="addSp delSp modSp mod">
        <pc:chgData name="이주언/A_프로젝트팀" userId="8f6d935b-d294-4c90-8b16-6e9553d20bc4" providerId="ADAL" clId="{794B1FFE-BFE8-40EB-9325-08E0799DA77F}" dt="2023-01-16T04:52:41.454" v="1133" actId="20577"/>
        <pc:sldMkLst>
          <pc:docMk/>
          <pc:sldMk cId="209401133" sldId="747"/>
        </pc:sldMkLst>
        <pc:spChg chg="add mod">
          <ac:chgData name="이주언/A_프로젝트팀" userId="8f6d935b-d294-4c90-8b16-6e9553d20bc4" providerId="ADAL" clId="{794B1FFE-BFE8-40EB-9325-08E0799DA77F}" dt="2023-01-16T00:34:17.992" v="227"/>
          <ac:spMkLst>
            <pc:docMk/>
            <pc:sldMk cId="209401133" sldId="747"/>
            <ac:spMk id="4" creationId="{6DD2551F-CEBE-B6F8-00C3-CFA4383751BA}"/>
          </ac:spMkLst>
        </pc:spChg>
        <pc:spChg chg="del">
          <ac:chgData name="이주언/A_프로젝트팀" userId="8f6d935b-d294-4c90-8b16-6e9553d20bc4" providerId="ADAL" clId="{794B1FFE-BFE8-40EB-9325-08E0799DA77F}" dt="2023-01-16T00:30:31.704" v="188" actId="478"/>
          <ac:spMkLst>
            <pc:docMk/>
            <pc:sldMk cId="209401133" sldId="747"/>
            <ac:spMk id="6" creationId="{00000000-0000-0000-0000-000000000000}"/>
          </ac:spMkLst>
        </pc:spChg>
        <pc:spChg chg="add del mod">
          <ac:chgData name="이주언/A_프로젝트팀" userId="8f6d935b-d294-4c90-8b16-6e9553d20bc4" providerId="ADAL" clId="{794B1FFE-BFE8-40EB-9325-08E0799DA77F}" dt="2023-01-16T04:47:16.925" v="1042" actId="478"/>
          <ac:spMkLst>
            <pc:docMk/>
            <pc:sldMk cId="209401133" sldId="747"/>
            <ac:spMk id="6" creationId="{85C75A9D-DBED-D214-FDA4-E4DE2EDDC403}"/>
          </ac:spMkLst>
        </pc:spChg>
        <pc:spChg chg="mod">
          <ac:chgData name="이주언/A_프로젝트팀" userId="8f6d935b-d294-4c90-8b16-6e9553d20bc4" providerId="ADAL" clId="{794B1FFE-BFE8-40EB-9325-08E0799DA77F}" dt="2023-01-16T04:52:41.454" v="1133" actId="20577"/>
          <ac:spMkLst>
            <pc:docMk/>
            <pc:sldMk cId="209401133" sldId="747"/>
            <ac:spMk id="11" creationId="{1933DD82-7205-108D-E3E2-13484D505461}"/>
          </ac:spMkLst>
        </pc:spChg>
        <pc:spChg chg="mod">
          <ac:chgData name="이주언/A_프로젝트팀" userId="8f6d935b-d294-4c90-8b16-6e9553d20bc4" providerId="ADAL" clId="{794B1FFE-BFE8-40EB-9325-08E0799DA77F}" dt="2023-01-16T04:52:25.181" v="1132" actId="20577"/>
          <ac:spMkLst>
            <pc:docMk/>
            <pc:sldMk cId="209401133" sldId="747"/>
            <ac:spMk id="13" creationId="{7A4535A5-04FF-1529-7CC9-92FD864CB3F0}"/>
          </ac:spMkLst>
        </pc:spChg>
        <pc:graphicFrameChg chg="modGraphic">
          <ac:chgData name="이주언/A_프로젝트팀" userId="8f6d935b-d294-4c90-8b16-6e9553d20bc4" providerId="ADAL" clId="{794B1FFE-BFE8-40EB-9325-08E0799DA77F}" dt="2023-01-16T00:30:30.520" v="187" actId="21"/>
          <ac:graphicFrameMkLst>
            <pc:docMk/>
            <pc:sldMk cId="209401133" sldId="747"/>
            <ac:graphicFrameMk id="7" creationId="{00000000-0000-0000-0000-000000000000}"/>
          </ac:graphicFrameMkLst>
        </pc:graphicFrameChg>
        <pc:graphicFrameChg chg="add mod">
          <ac:chgData name="이주언/A_프로젝트팀" userId="8f6d935b-d294-4c90-8b16-6e9553d20bc4" providerId="ADAL" clId="{794B1FFE-BFE8-40EB-9325-08E0799DA77F}" dt="2023-01-16T01:52:11.153" v="817" actId="20577"/>
          <ac:graphicFrameMkLst>
            <pc:docMk/>
            <pc:sldMk cId="209401133" sldId="747"/>
            <ac:graphicFrameMk id="8" creationId="{79C0EE91-13D8-5A62-57C3-FDA869350D6B}"/>
          </ac:graphicFrameMkLst>
        </pc:graphicFrameChg>
      </pc:sldChg>
      <pc:sldChg chg="addSp delSp modSp mod">
        <pc:chgData name="이주언/A_프로젝트팀" userId="8f6d935b-d294-4c90-8b16-6e9553d20bc4" providerId="ADAL" clId="{794B1FFE-BFE8-40EB-9325-08E0799DA77F}" dt="2023-01-16T06:25:47.620" v="1861" actId="20577"/>
        <pc:sldMkLst>
          <pc:docMk/>
          <pc:sldMk cId="1726057021" sldId="748"/>
        </pc:sldMkLst>
        <pc:spChg chg="del">
          <ac:chgData name="이주언/A_프로젝트팀" userId="8f6d935b-d294-4c90-8b16-6e9553d20bc4" providerId="ADAL" clId="{794B1FFE-BFE8-40EB-9325-08E0799DA77F}" dt="2023-01-16T00:36:35.309" v="261" actId="478"/>
          <ac:spMkLst>
            <pc:docMk/>
            <pc:sldMk cId="1726057021" sldId="748"/>
            <ac:spMk id="6" creationId="{00000000-0000-0000-0000-000000000000}"/>
          </ac:spMkLst>
        </pc:spChg>
        <pc:spChg chg="add mod">
          <ac:chgData name="이주언/A_프로젝트팀" userId="8f6d935b-d294-4c90-8b16-6e9553d20bc4" providerId="ADAL" clId="{794B1FFE-BFE8-40EB-9325-08E0799DA77F}" dt="2023-01-16T00:36:46.359" v="265"/>
          <ac:spMkLst>
            <pc:docMk/>
            <pc:sldMk cId="1726057021" sldId="748"/>
            <ac:spMk id="8" creationId="{AEC370D1-2E01-737C-0E4D-3E2421DBCB23}"/>
          </ac:spMkLst>
        </pc:spChg>
        <pc:spChg chg="mod">
          <ac:chgData name="이주언/A_프로젝트팀" userId="8f6d935b-d294-4c90-8b16-6e9553d20bc4" providerId="ADAL" clId="{794B1FFE-BFE8-40EB-9325-08E0799DA77F}" dt="2023-01-16T05:37:45.719" v="1856" actId="20577"/>
          <ac:spMkLst>
            <pc:docMk/>
            <pc:sldMk cId="1726057021" sldId="748"/>
            <ac:spMk id="11" creationId="{1933DD82-7205-108D-E3E2-13484D505461}"/>
          </ac:spMkLst>
        </pc:spChg>
        <pc:spChg chg="mod">
          <ac:chgData name="이주언/A_프로젝트팀" userId="8f6d935b-d294-4c90-8b16-6e9553d20bc4" providerId="ADAL" clId="{794B1FFE-BFE8-40EB-9325-08E0799DA77F}" dt="2023-01-16T05:37:46.722" v="1857" actId="20577"/>
          <ac:spMkLst>
            <pc:docMk/>
            <pc:sldMk cId="1726057021" sldId="748"/>
            <ac:spMk id="13" creationId="{7A4535A5-04FF-1529-7CC9-92FD864CB3F0}"/>
          </ac:spMkLst>
        </pc:spChg>
        <pc:spChg chg="mod">
          <ac:chgData name="이주언/A_프로젝트팀" userId="8f6d935b-d294-4c90-8b16-6e9553d20bc4" providerId="ADAL" clId="{794B1FFE-BFE8-40EB-9325-08E0799DA77F}" dt="2023-01-16T06:25:47.620" v="1861" actId="20577"/>
          <ac:spMkLst>
            <pc:docMk/>
            <pc:sldMk cId="1726057021" sldId="748"/>
            <ac:spMk id="19" creationId="{00000000-0000-0000-0000-000000000000}"/>
          </ac:spMkLst>
        </pc:spChg>
        <pc:graphicFrameChg chg="add del">
          <ac:chgData name="이주언/A_프로젝트팀" userId="8f6d935b-d294-4c90-8b16-6e9553d20bc4" providerId="ADAL" clId="{794B1FFE-BFE8-40EB-9325-08E0799DA77F}" dt="2023-01-16T00:36:40.602" v="264"/>
          <ac:graphicFrameMkLst>
            <pc:docMk/>
            <pc:sldMk cId="1726057021" sldId="748"/>
            <ac:graphicFrameMk id="4" creationId="{CABB2672-926D-89C3-86C1-51538674ECA8}"/>
          </ac:graphicFrameMkLst>
        </pc:graphicFrameChg>
        <pc:graphicFrameChg chg="modGraphic">
          <ac:chgData name="이주언/A_프로젝트팀" userId="8f6d935b-d294-4c90-8b16-6e9553d20bc4" providerId="ADAL" clId="{794B1FFE-BFE8-40EB-9325-08E0799DA77F}" dt="2023-01-16T00:36:38.439" v="262" actId="21"/>
          <ac:graphicFrameMkLst>
            <pc:docMk/>
            <pc:sldMk cId="1726057021" sldId="748"/>
            <ac:graphicFrameMk id="7" creationId="{00000000-0000-0000-0000-000000000000}"/>
          </ac:graphicFrameMkLst>
        </pc:graphicFrameChg>
        <pc:graphicFrameChg chg="add mod">
          <ac:chgData name="이주언/A_프로젝트팀" userId="8f6d935b-d294-4c90-8b16-6e9553d20bc4" providerId="ADAL" clId="{794B1FFE-BFE8-40EB-9325-08E0799DA77F}" dt="2023-01-16T05:38:58.554" v="1859" actId="20577"/>
          <ac:graphicFrameMkLst>
            <pc:docMk/>
            <pc:sldMk cId="1726057021" sldId="748"/>
            <ac:graphicFrameMk id="10" creationId="{A5B8A38C-8531-E935-B82C-C208FB4627B4}"/>
          </ac:graphicFrameMkLst>
        </pc:graphicFrameChg>
      </pc:sldChg>
      <pc:sldChg chg="addSp delSp modSp mod">
        <pc:chgData name="이주언/A_프로젝트팀" userId="8f6d935b-d294-4c90-8b16-6e9553d20bc4" providerId="ADAL" clId="{794B1FFE-BFE8-40EB-9325-08E0799DA77F}" dt="2023-01-16T01:50:50.827" v="800"/>
        <pc:sldMkLst>
          <pc:docMk/>
          <pc:sldMk cId="29017213" sldId="755"/>
        </pc:sldMkLst>
        <pc:spChg chg="mod">
          <ac:chgData name="이주언/A_프로젝트팀" userId="8f6d935b-d294-4c90-8b16-6e9553d20bc4" providerId="ADAL" clId="{794B1FFE-BFE8-40EB-9325-08E0799DA77F}" dt="2023-01-16T00:17:00.432" v="116" actId="14100"/>
          <ac:spMkLst>
            <pc:docMk/>
            <pc:sldMk cId="29017213" sldId="755"/>
            <ac:spMk id="6" creationId="{00000000-0000-0000-0000-000000000000}"/>
          </ac:spMkLst>
        </pc:spChg>
        <pc:spChg chg="mod">
          <ac:chgData name="이주언/A_프로젝트팀" userId="8f6d935b-d294-4c90-8b16-6e9553d20bc4" providerId="ADAL" clId="{794B1FFE-BFE8-40EB-9325-08E0799DA77F}" dt="2023-01-16T00:07:20.271" v="25" actId="1076"/>
          <ac:spMkLst>
            <pc:docMk/>
            <pc:sldMk cId="29017213" sldId="755"/>
            <ac:spMk id="22" creationId="{EB7BD034-C4DF-800E-0DB5-3035F157D75B}"/>
          </ac:spMkLst>
        </pc:spChg>
        <pc:graphicFrameChg chg="modGraphic">
          <ac:chgData name="이주언/A_프로젝트팀" userId="8f6d935b-d294-4c90-8b16-6e9553d20bc4" providerId="ADAL" clId="{794B1FFE-BFE8-40EB-9325-08E0799DA77F}" dt="2023-01-16T00:03:30.674" v="0" actId="21"/>
          <ac:graphicFrameMkLst>
            <pc:docMk/>
            <pc:sldMk cId="29017213" sldId="755"/>
            <ac:graphicFrameMk id="8" creationId="{00000000-0000-0000-0000-000000000000}"/>
          </ac:graphicFrameMkLst>
        </pc:graphicFrameChg>
        <pc:graphicFrameChg chg="add del mod">
          <ac:chgData name="이주언/A_프로젝트팀" userId="8f6d935b-d294-4c90-8b16-6e9553d20bc4" providerId="ADAL" clId="{794B1FFE-BFE8-40EB-9325-08E0799DA77F}" dt="2023-01-16T00:05:59.261" v="4" actId="478"/>
          <ac:graphicFrameMkLst>
            <pc:docMk/>
            <pc:sldMk cId="29017213" sldId="755"/>
            <ac:graphicFrameMk id="9" creationId="{D000B727-8E1D-C9CB-CE77-A76EC20E2918}"/>
          </ac:graphicFrameMkLst>
        </pc:graphicFrameChg>
        <pc:graphicFrameChg chg="add mod">
          <ac:chgData name="이주언/A_프로젝트팀" userId="8f6d935b-d294-4c90-8b16-6e9553d20bc4" providerId="ADAL" clId="{794B1FFE-BFE8-40EB-9325-08E0799DA77F}" dt="2023-01-16T01:50:50.827" v="800"/>
          <ac:graphicFrameMkLst>
            <pc:docMk/>
            <pc:sldMk cId="29017213" sldId="755"/>
            <ac:graphicFrameMk id="13" creationId="{A615B1B1-5705-A1B2-B292-0C3EB144C584}"/>
          </ac:graphicFrameMkLst>
        </pc:graphicFrameChg>
        <pc:picChg chg="add del mod">
          <ac:chgData name="이주언/A_프로젝트팀" userId="8f6d935b-d294-4c90-8b16-6e9553d20bc4" providerId="ADAL" clId="{794B1FFE-BFE8-40EB-9325-08E0799DA77F}" dt="2023-01-16T01:43:45.281" v="793" actId="478"/>
          <ac:picMkLst>
            <pc:docMk/>
            <pc:sldMk cId="29017213" sldId="755"/>
            <ac:picMk id="16" creationId="{708D4BBF-A1B9-52B4-1944-22E7258180D1}"/>
          </ac:picMkLst>
        </pc:picChg>
        <pc:picChg chg="add del mod modCrop">
          <ac:chgData name="이주언/A_프로젝트팀" userId="8f6d935b-d294-4c90-8b16-6e9553d20bc4" providerId="ADAL" clId="{794B1FFE-BFE8-40EB-9325-08E0799DA77F}" dt="2023-01-16T01:43:45.281" v="793" actId="478"/>
          <ac:picMkLst>
            <pc:docMk/>
            <pc:sldMk cId="29017213" sldId="755"/>
            <ac:picMk id="19" creationId="{613409DD-BB6F-CED0-F45F-CD8CFFAA06B5}"/>
          </ac:picMkLst>
        </pc:picChg>
      </pc:sldChg>
      <pc:sldChg chg="addSp delSp modSp mod">
        <pc:chgData name="이주언/A_프로젝트팀" userId="8f6d935b-d294-4c90-8b16-6e9553d20bc4" providerId="ADAL" clId="{794B1FFE-BFE8-40EB-9325-08E0799DA77F}" dt="2023-01-16T05:15:52.613" v="1746" actId="20577"/>
        <pc:sldMkLst>
          <pc:docMk/>
          <pc:sldMk cId="1631338176" sldId="769"/>
        </pc:sldMkLst>
        <pc:spChg chg="add del mod">
          <ac:chgData name="이주언/A_프로젝트팀" userId="8f6d935b-d294-4c90-8b16-6e9553d20bc4" providerId="ADAL" clId="{794B1FFE-BFE8-40EB-9325-08E0799DA77F}" dt="2023-01-16T01:04:02.625" v="566" actId="478"/>
          <ac:spMkLst>
            <pc:docMk/>
            <pc:sldMk cId="1631338176" sldId="769"/>
            <ac:spMk id="4" creationId="{1B683395-964A-BF70-C6EA-600806365A76}"/>
          </ac:spMkLst>
        </pc:spChg>
        <pc:spChg chg="add del mod">
          <ac:chgData name="이주언/A_프로젝트팀" userId="8f6d935b-d294-4c90-8b16-6e9553d20bc4" providerId="ADAL" clId="{794B1FFE-BFE8-40EB-9325-08E0799DA77F}" dt="2023-01-16T05:14:45.518" v="1626" actId="478"/>
          <ac:spMkLst>
            <pc:docMk/>
            <pc:sldMk cId="1631338176" sldId="769"/>
            <ac:spMk id="6" creationId="{B124F1D1-C71E-03D2-D319-0660BAFAE796}"/>
          </ac:spMkLst>
        </pc:spChg>
        <pc:spChg chg="del">
          <ac:chgData name="이주언/A_프로젝트팀" userId="8f6d935b-d294-4c90-8b16-6e9553d20bc4" providerId="ADAL" clId="{794B1FFE-BFE8-40EB-9325-08E0799DA77F}" dt="2023-01-16T01:02:24.887" v="547" actId="478"/>
          <ac:spMkLst>
            <pc:docMk/>
            <pc:sldMk cId="1631338176" sldId="769"/>
            <ac:spMk id="7" creationId="{00000000-0000-0000-0000-000000000000}"/>
          </ac:spMkLst>
        </pc:spChg>
        <pc:spChg chg="add del mod">
          <ac:chgData name="이주언/A_프로젝트팀" userId="8f6d935b-d294-4c90-8b16-6e9553d20bc4" providerId="ADAL" clId="{794B1FFE-BFE8-40EB-9325-08E0799DA77F}" dt="2023-01-16T01:06:12.273" v="592" actId="478"/>
          <ac:spMkLst>
            <pc:docMk/>
            <pc:sldMk cId="1631338176" sldId="769"/>
            <ac:spMk id="8" creationId="{BF11E107-274F-650D-083E-6F02CC876361}"/>
          </ac:spMkLst>
        </pc:spChg>
        <pc:spChg chg="mod">
          <ac:chgData name="이주언/A_프로젝트팀" userId="8f6d935b-d294-4c90-8b16-6e9553d20bc4" providerId="ADAL" clId="{794B1FFE-BFE8-40EB-9325-08E0799DA77F}" dt="2023-01-16T05:15:52.613" v="1746" actId="20577"/>
          <ac:spMkLst>
            <pc:docMk/>
            <pc:sldMk cId="1631338176" sldId="769"/>
            <ac:spMk id="12" creationId="{1933DD82-7205-108D-E3E2-13484D505461}"/>
          </ac:spMkLst>
        </pc:spChg>
        <pc:spChg chg="mod">
          <ac:chgData name="이주언/A_프로젝트팀" userId="8f6d935b-d294-4c90-8b16-6e9553d20bc4" providerId="ADAL" clId="{794B1FFE-BFE8-40EB-9325-08E0799DA77F}" dt="2023-01-16T05:13:41.660" v="1598" actId="20577"/>
          <ac:spMkLst>
            <pc:docMk/>
            <pc:sldMk cId="1631338176" sldId="769"/>
            <ac:spMk id="14" creationId="{7A4535A5-04FF-1529-7CC9-92FD864CB3F0}"/>
          </ac:spMkLst>
        </pc:spChg>
        <pc:spChg chg="add mod">
          <ac:chgData name="이주언/A_프로젝트팀" userId="8f6d935b-d294-4c90-8b16-6e9553d20bc4" providerId="ADAL" clId="{794B1FFE-BFE8-40EB-9325-08E0799DA77F}" dt="2023-01-16T01:06:19.315" v="593"/>
          <ac:spMkLst>
            <pc:docMk/>
            <pc:sldMk cId="1631338176" sldId="769"/>
            <ac:spMk id="22" creationId="{4333A4A9-A1EC-0ADB-E265-C92EDF14C616}"/>
          </ac:spMkLst>
        </pc:spChg>
        <pc:graphicFrameChg chg="add del mod">
          <ac:chgData name="이주언/A_프로젝트팀" userId="8f6d935b-d294-4c90-8b16-6e9553d20bc4" providerId="ADAL" clId="{794B1FFE-BFE8-40EB-9325-08E0799DA77F}" dt="2023-01-16T01:04:02.625" v="566" actId="478"/>
          <ac:graphicFrameMkLst>
            <pc:docMk/>
            <pc:sldMk cId="1631338176" sldId="769"/>
            <ac:graphicFrameMk id="6" creationId="{B51D4160-6A18-1AF7-DFE0-86ADF6F8BB6B}"/>
          </ac:graphicFrameMkLst>
        </pc:graphicFrameChg>
        <pc:graphicFrameChg chg="add del mod">
          <ac:chgData name="이주언/A_프로젝트팀" userId="8f6d935b-d294-4c90-8b16-6e9553d20bc4" providerId="ADAL" clId="{794B1FFE-BFE8-40EB-9325-08E0799DA77F}" dt="2023-01-16T01:06:12.273" v="592" actId="478"/>
          <ac:graphicFrameMkLst>
            <pc:docMk/>
            <pc:sldMk cId="1631338176" sldId="769"/>
            <ac:graphicFrameMk id="9" creationId="{E35E8D36-FDCC-95B8-52F7-F542C8E7C947}"/>
          </ac:graphicFrameMkLst>
        </pc:graphicFrameChg>
        <pc:graphicFrameChg chg="modGraphic">
          <ac:chgData name="이주언/A_프로젝트팀" userId="8f6d935b-d294-4c90-8b16-6e9553d20bc4" providerId="ADAL" clId="{794B1FFE-BFE8-40EB-9325-08E0799DA77F}" dt="2023-01-16T01:10:34.054" v="642" actId="20577"/>
          <ac:graphicFrameMkLst>
            <pc:docMk/>
            <pc:sldMk cId="1631338176" sldId="769"/>
            <ac:graphicFrameMk id="20" creationId="{00000000-0000-0000-0000-000000000000}"/>
          </ac:graphicFrameMkLst>
        </pc:graphicFrameChg>
        <pc:graphicFrameChg chg="add mod">
          <ac:chgData name="이주언/A_프로젝트팀" userId="8f6d935b-d294-4c90-8b16-6e9553d20bc4" providerId="ADAL" clId="{794B1FFE-BFE8-40EB-9325-08E0799DA77F}" dt="2023-01-16T01:16:33.988" v="673" actId="207"/>
          <ac:graphicFrameMkLst>
            <pc:docMk/>
            <pc:sldMk cId="1631338176" sldId="769"/>
            <ac:graphicFrameMk id="23" creationId="{629AB3AC-6C8C-E398-0B96-A33C96CA6066}"/>
          </ac:graphicFrameMkLst>
        </pc:graphicFrameChg>
        <pc:picChg chg="add del mod">
          <ac:chgData name="이주언/A_프로젝트팀" userId="8f6d935b-d294-4c90-8b16-6e9553d20bc4" providerId="ADAL" clId="{794B1FFE-BFE8-40EB-9325-08E0799DA77F}" dt="2023-01-16T01:43:30.568" v="790" actId="478"/>
          <ac:picMkLst>
            <pc:docMk/>
            <pc:sldMk cId="1631338176" sldId="769"/>
            <ac:picMk id="11" creationId="{68D780A3-B309-7FD7-1AA3-D52991289FE4}"/>
          </ac:picMkLst>
        </pc:picChg>
        <pc:picChg chg="add del mod">
          <ac:chgData name="이주언/A_프로젝트팀" userId="8f6d935b-d294-4c90-8b16-6e9553d20bc4" providerId="ADAL" clId="{794B1FFE-BFE8-40EB-9325-08E0799DA77F}" dt="2023-01-16T01:43:30.568" v="790" actId="478"/>
          <ac:picMkLst>
            <pc:docMk/>
            <pc:sldMk cId="1631338176" sldId="769"/>
            <ac:picMk id="21" creationId="{8B65CD10-F21E-3907-3F36-93289A075959}"/>
          </ac:picMkLst>
        </pc:picChg>
      </pc:sldChg>
      <pc:sldChg chg="addSp delSp modSp mod">
        <pc:chgData name="이주언/A_프로젝트팀" userId="8f6d935b-d294-4c90-8b16-6e9553d20bc4" providerId="ADAL" clId="{794B1FFE-BFE8-40EB-9325-08E0799DA77F}" dt="2023-01-16T05:26:41.073" v="1846" actId="20577"/>
        <pc:sldMkLst>
          <pc:docMk/>
          <pc:sldMk cId="818379022" sldId="770"/>
        </pc:sldMkLst>
        <pc:spChg chg="add mod">
          <ac:chgData name="이주언/A_프로젝트팀" userId="8f6d935b-d294-4c90-8b16-6e9553d20bc4" providerId="ADAL" clId="{794B1FFE-BFE8-40EB-9325-08E0799DA77F}" dt="2023-01-16T01:34:01.576" v="779" actId="14100"/>
          <ac:spMkLst>
            <pc:docMk/>
            <pc:sldMk cId="818379022" sldId="770"/>
            <ac:spMk id="4" creationId="{97367E61-351F-A8D1-027B-5A296299F986}"/>
          </ac:spMkLst>
        </pc:spChg>
        <pc:spChg chg="del">
          <ac:chgData name="이주언/A_프로젝트팀" userId="8f6d935b-d294-4c90-8b16-6e9553d20bc4" providerId="ADAL" clId="{794B1FFE-BFE8-40EB-9325-08E0799DA77F}" dt="2023-01-16T01:11:21.772" v="645" actId="478"/>
          <ac:spMkLst>
            <pc:docMk/>
            <pc:sldMk cId="818379022" sldId="770"/>
            <ac:spMk id="7" creationId="{00000000-0000-0000-0000-000000000000}"/>
          </ac:spMkLst>
        </pc:spChg>
        <pc:spChg chg="mod">
          <ac:chgData name="이주언/A_프로젝트팀" userId="8f6d935b-d294-4c90-8b16-6e9553d20bc4" providerId="ADAL" clId="{794B1FFE-BFE8-40EB-9325-08E0799DA77F}" dt="2023-01-16T05:26:41.073" v="1846" actId="20577"/>
          <ac:spMkLst>
            <pc:docMk/>
            <pc:sldMk cId="818379022" sldId="770"/>
            <ac:spMk id="12" creationId="{1933DD82-7205-108D-E3E2-13484D505461}"/>
          </ac:spMkLst>
        </pc:spChg>
        <pc:spChg chg="mod">
          <ac:chgData name="이주언/A_프로젝트팀" userId="8f6d935b-d294-4c90-8b16-6e9553d20bc4" providerId="ADAL" clId="{794B1FFE-BFE8-40EB-9325-08E0799DA77F}" dt="2023-01-16T05:16:32.034" v="1762"/>
          <ac:spMkLst>
            <pc:docMk/>
            <pc:sldMk cId="818379022" sldId="770"/>
            <ac:spMk id="14" creationId="{7A4535A5-04FF-1529-7CC9-92FD864CB3F0}"/>
          </ac:spMkLst>
        </pc:spChg>
        <pc:spChg chg="add mod ord">
          <ac:chgData name="이주언/A_프로젝트팀" userId="8f6d935b-d294-4c90-8b16-6e9553d20bc4" providerId="ADAL" clId="{794B1FFE-BFE8-40EB-9325-08E0799DA77F}" dt="2023-01-16T01:34:16.905" v="782" actId="14100"/>
          <ac:spMkLst>
            <pc:docMk/>
            <pc:sldMk cId="818379022" sldId="770"/>
            <ac:spMk id="22" creationId="{347B2AC5-F4B8-B82F-0153-24314809E57D}"/>
          </ac:spMkLst>
        </pc:spChg>
        <pc:graphicFrameChg chg="add mod">
          <ac:chgData name="이주언/A_프로젝트팀" userId="8f6d935b-d294-4c90-8b16-6e9553d20bc4" providerId="ADAL" clId="{794B1FFE-BFE8-40EB-9325-08E0799DA77F}" dt="2023-01-16T01:33:53.072" v="777"/>
          <ac:graphicFrameMkLst>
            <pc:docMk/>
            <pc:sldMk cId="818379022" sldId="770"/>
            <ac:graphicFrameMk id="6" creationId="{EBCCA626-2C67-6A03-B2F0-B8296B24F120}"/>
          </ac:graphicFrameMkLst>
        </pc:graphicFrameChg>
        <pc:graphicFrameChg chg="modGraphic">
          <ac:chgData name="이주언/A_프로젝트팀" userId="8f6d935b-d294-4c90-8b16-6e9553d20bc4" providerId="ADAL" clId="{794B1FFE-BFE8-40EB-9325-08E0799DA77F}" dt="2023-01-16T01:13:41.397" v="663" actId="14734"/>
          <ac:graphicFrameMkLst>
            <pc:docMk/>
            <pc:sldMk cId="818379022" sldId="770"/>
            <ac:graphicFrameMk id="20" creationId="{00000000-0000-0000-0000-000000000000}"/>
          </ac:graphicFrameMkLst>
        </pc:graphicFrameChg>
        <pc:graphicFrameChg chg="add mod">
          <ac:chgData name="이주언/A_프로젝트팀" userId="8f6d935b-d294-4c90-8b16-6e9553d20bc4" providerId="ADAL" clId="{794B1FFE-BFE8-40EB-9325-08E0799DA77F}" dt="2023-01-16T02:05:21.974" v="845" actId="20577"/>
          <ac:graphicFrameMkLst>
            <pc:docMk/>
            <pc:sldMk cId="818379022" sldId="770"/>
            <ac:graphicFrameMk id="21" creationId="{E07E1765-5C47-4009-39AE-331D86D65DE1}"/>
          </ac:graphicFrameMkLst>
        </pc:graphicFrameChg>
        <pc:picChg chg="add del mod">
          <ac:chgData name="이주언/A_프로젝트팀" userId="8f6d935b-d294-4c90-8b16-6e9553d20bc4" providerId="ADAL" clId="{794B1FFE-BFE8-40EB-9325-08E0799DA77F}" dt="2023-01-16T01:43:27.951" v="789" actId="478"/>
          <ac:picMkLst>
            <pc:docMk/>
            <pc:sldMk cId="818379022" sldId="770"/>
            <ac:picMk id="8" creationId="{205C0AD3-78F7-CCEF-33A1-24AB54D0CBEF}"/>
          </ac:picMkLst>
        </pc:picChg>
      </pc:sldChg>
      <pc:sldChg chg="addSp delSp modSp mod">
        <pc:chgData name="이주언/A_프로젝트팀" userId="8f6d935b-d294-4c90-8b16-6e9553d20bc4" providerId="ADAL" clId="{794B1FFE-BFE8-40EB-9325-08E0799DA77F}" dt="2023-01-16T04:59:36.650" v="1278" actId="20577"/>
        <pc:sldMkLst>
          <pc:docMk/>
          <pc:sldMk cId="4123145904" sldId="771"/>
        </pc:sldMkLst>
        <pc:spChg chg="add mod">
          <ac:chgData name="이주언/A_프로젝트팀" userId="8f6d935b-d294-4c90-8b16-6e9553d20bc4" providerId="ADAL" clId="{794B1FFE-BFE8-40EB-9325-08E0799DA77F}" dt="2023-01-16T00:38:12.368" v="310" actId="14100"/>
          <ac:spMkLst>
            <pc:docMk/>
            <pc:sldMk cId="4123145904" sldId="771"/>
            <ac:spMk id="4" creationId="{D69FB7AC-A1DB-1218-7EF8-97510C2DA47D}"/>
          </ac:spMkLst>
        </pc:spChg>
        <pc:spChg chg="del">
          <ac:chgData name="이주언/A_프로젝트팀" userId="8f6d935b-d294-4c90-8b16-6e9553d20bc4" providerId="ADAL" clId="{794B1FFE-BFE8-40EB-9325-08E0799DA77F}" dt="2023-01-16T00:38:08.083" v="308" actId="478"/>
          <ac:spMkLst>
            <pc:docMk/>
            <pc:sldMk cId="4123145904" sldId="771"/>
            <ac:spMk id="7" creationId="{00000000-0000-0000-0000-000000000000}"/>
          </ac:spMkLst>
        </pc:spChg>
        <pc:spChg chg="mod">
          <ac:chgData name="이주언/A_프로젝트팀" userId="8f6d935b-d294-4c90-8b16-6e9553d20bc4" providerId="ADAL" clId="{794B1FFE-BFE8-40EB-9325-08E0799DA77F}" dt="2023-01-16T04:59:36.650" v="1278" actId="20577"/>
          <ac:spMkLst>
            <pc:docMk/>
            <pc:sldMk cId="4123145904" sldId="771"/>
            <ac:spMk id="12" creationId="{1933DD82-7205-108D-E3E2-13484D505461}"/>
          </ac:spMkLst>
        </pc:spChg>
        <pc:spChg chg="mod">
          <ac:chgData name="이주언/A_프로젝트팀" userId="8f6d935b-d294-4c90-8b16-6e9553d20bc4" providerId="ADAL" clId="{794B1FFE-BFE8-40EB-9325-08E0799DA77F}" dt="2023-01-16T04:58:51.233" v="1271" actId="20577"/>
          <ac:spMkLst>
            <pc:docMk/>
            <pc:sldMk cId="4123145904" sldId="771"/>
            <ac:spMk id="14" creationId="{7A4535A5-04FF-1529-7CC9-92FD864CB3F0}"/>
          </ac:spMkLst>
        </pc:spChg>
        <pc:graphicFrameChg chg="modGraphic">
          <ac:chgData name="이주언/A_프로젝트팀" userId="8f6d935b-d294-4c90-8b16-6e9553d20bc4" providerId="ADAL" clId="{794B1FFE-BFE8-40EB-9325-08E0799DA77F}" dt="2023-01-16T00:46:28.705" v="383" actId="20577"/>
          <ac:graphicFrameMkLst>
            <pc:docMk/>
            <pc:sldMk cId="4123145904" sldId="771"/>
            <ac:graphicFrameMk id="9" creationId="{00000000-0000-0000-0000-000000000000}"/>
          </ac:graphicFrameMkLst>
        </pc:graphicFrameChg>
        <pc:graphicFrameChg chg="add mod">
          <ac:chgData name="이주언/A_프로젝트팀" userId="8f6d935b-d294-4c90-8b16-6e9553d20bc4" providerId="ADAL" clId="{794B1FFE-BFE8-40EB-9325-08E0799DA77F}" dt="2023-01-16T01:01:51.402" v="544" actId="207"/>
          <ac:graphicFrameMkLst>
            <pc:docMk/>
            <pc:sldMk cId="4123145904" sldId="771"/>
            <ac:graphicFrameMk id="11" creationId="{8E324CAC-F8B8-E2A9-DF12-74EEA7A696E1}"/>
          </ac:graphicFrameMkLst>
        </pc:graphicFrameChg>
        <pc:graphicFrameChg chg="add del mod">
          <ac:chgData name="이주언/A_프로젝트팀" userId="8f6d935b-d294-4c90-8b16-6e9553d20bc4" providerId="ADAL" clId="{794B1FFE-BFE8-40EB-9325-08E0799DA77F}" dt="2023-01-16T00:40:29.381" v="335" actId="478"/>
          <ac:graphicFrameMkLst>
            <pc:docMk/>
            <pc:sldMk cId="4123145904" sldId="771"/>
            <ac:graphicFrameMk id="20" creationId="{17542D4A-7B75-8327-80A7-99AE3D34197C}"/>
          </ac:graphicFrameMkLst>
        </pc:graphicFrameChg>
        <pc:graphicFrameChg chg="add del mod">
          <ac:chgData name="이주언/A_프로젝트팀" userId="8f6d935b-d294-4c90-8b16-6e9553d20bc4" providerId="ADAL" clId="{794B1FFE-BFE8-40EB-9325-08E0799DA77F}" dt="2023-01-16T00:44:52.506" v="366" actId="478"/>
          <ac:graphicFrameMkLst>
            <pc:docMk/>
            <pc:sldMk cId="4123145904" sldId="771"/>
            <ac:graphicFrameMk id="23" creationId="{A8295A85-0E25-3F50-5D3A-FBB51E47D049}"/>
          </ac:graphicFrameMkLst>
        </pc:graphicFrameChg>
        <pc:graphicFrameChg chg="add del mod">
          <ac:chgData name="이주언/A_프로젝트팀" userId="8f6d935b-d294-4c90-8b16-6e9553d20bc4" providerId="ADAL" clId="{794B1FFE-BFE8-40EB-9325-08E0799DA77F}" dt="2023-01-16T01:18:00.012" v="677" actId="478"/>
          <ac:graphicFrameMkLst>
            <pc:docMk/>
            <pc:sldMk cId="4123145904" sldId="771"/>
            <ac:graphicFrameMk id="24" creationId="{093CD9A3-D6F0-437F-8797-9859EA6EE384}"/>
          </ac:graphicFrameMkLst>
        </pc:graphicFrameChg>
        <pc:picChg chg="add del mod">
          <ac:chgData name="이주언/A_프로젝트팀" userId="8f6d935b-d294-4c90-8b16-6e9553d20bc4" providerId="ADAL" clId="{794B1FFE-BFE8-40EB-9325-08E0799DA77F}" dt="2023-01-16T01:43:34.748" v="791" actId="478"/>
          <ac:picMkLst>
            <pc:docMk/>
            <pc:sldMk cId="4123145904" sldId="771"/>
            <ac:picMk id="21" creationId="{7CC7A5FA-AD8B-E338-F279-DEED177EB94F}"/>
          </ac:picMkLst>
        </pc:picChg>
        <pc:picChg chg="add del mod">
          <ac:chgData name="이주언/A_프로젝트팀" userId="8f6d935b-d294-4c90-8b16-6e9553d20bc4" providerId="ADAL" clId="{794B1FFE-BFE8-40EB-9325-08E0799DA77F}" dt="2023-01-16T01:43:34.748" v="791" actId="478"/>
          <ac:picMkLst>
            <pc:docMk/>
            <pc:sldMk cId="4123145904" sldId="771"/>
            <ac:picMk id="22" creationId="{2683AE04-9EA1-4266-9260-73EBDC3E1679}"/>
          </ac:picMkLst>
        </pc:picChg>
      </pc:sldChg>
      <pc:sldChg chg="addSp delSp modSp mod">
        <pc:chgData name="이주언/A_프로젝트팀" userId="8f6d935b-d294-4c90-8b16-6e9553d20bc4" providerId="ADAL" clId="{794B1FFE-BFE8-40EB-9325-08E0799DA77F}" dt="2023-01-16T05:01:37.339" v="1342" actId="1076"/>
        <pc:sldMkLst>
          <pc:docMk/>
          <pc:sldMk cId="1428524711" sldId="772"/>
        </pc:sldMkLst>
        <pc:spChg chg="add mod">
          <ac:chgData name="이주언/A_프로젝트팀" userId="8f6d935b-d294-4c90-8b16-6e9553d20bc4" providerId="ADAL" clId="{794B1FFE-BFE8-40EB-9325-08E0799DA77F}" dt="2023-01-16T01:00:51.252" v="535"/>
          <ac:spMkLst>
            <pc:docMk/>
            <pc:sldMk cId="1428524711" sldId="772"/>
            <ac:spMk id="2" creationId="{F25EA1B4-5ABC-B180-7A12-44EBB2AC0709}"/>
          </ac:spMkLst>
        </pc:spChg>
        <pc:spChg chg="del">
          <ac:chgData name="이주언/A_프로젝트팀" userId="8f6d935b-d294-4c90-8b16-6e9553d20bc4" providerId="ADAL" clId="{794B1FFE-BFE8-40EB-9325-08E0799DA77F}" dt="2023-01-16T01:00:32.382" v="534" actId="478"/>
          <ac:spMkLst>
            <pc:docMk/>
            <pc:sldMk cId="1428524711" sldId="772"/>
            <ac:spMk id="7" creationId="{00000000-0000-0000-0000-000000000000}"/>
          </ac:spMkLst>
        </pc:spChg>
        <pc:spChg chg="mod">
          <ac:chgData name="이주언/A_프로젝트팀" userId="8f6d935b-d294-4c90-8b16-6e9553d20bc4" providerId="ADAL" clId="{794B1FFE-BFE8-40EB-9325-08E0799DA77F}" dt="2023-01-16T05:01:14.979" v="1334" actId="20577"/>
          <ac:spMkLst>
            <pc:docMk/>
            <pc:sldMk cId="1428524711" sldId="772"/>
            <ac:spMk id="12" creationId="{1933DD82-7205-108D-E3E2-13484D505461}"/>
          </ac:spMkLst>
        </pc:spChg>
        <pc:spChg chg="mod">
          <ac:chgData name="이주언/A_프로젝트팀" userId="8f6d935b-d294-4c90-8b16-6e9553d20bc4" providerId="ADAL" clId="{794B1FFE-BFE8-40EB-9325-08E0799DA77F}" dt="2023-01-16T05:01:37.339" v="1342" actId="1076"/>
          <ac:spMkLst>
            <pc:docMk/>
            <pc:sldMk cId="1428524711" sldId="772"/>
            <ac:spMk id="14" creationId="{7A4535A5-04FF-1529-7CC9-92FD864CB3F0}"/>
          </ac:spMkLst>
        </pc:spChg>
        <pc:spChg chg="mod">
          <ac:chgData name="이주언/A_프로젝트팀" userId="8f6d935b-d294-4c90-8b16-6e9553d20bc4" providerId="ADAL" clId="{794B1FFE-BFE8-40EB-9325-08E0799DA77F}" dt="2023-01-16T02:10:51.120" v="858"/>
          <ac:spMkLst>
            <pc:docMk/>
            <pc:sldMk cId="1428524711" sldId="772"/>
            <ac:spMk id="21" creationId="{00000000-0000-0000-0000-000000000000}"/>
          </ac:spMkLst>
        </pc:spChg>
        <pc:graphicFrameChg chg="add mod">
          <ac:chgData name="이주언/A_프로젝트팀" userId="8f6d935b-d294-4c90-8b16-6e9553d20bc4" providerId="ADAL" clId="{794B1FFE-BFE8-40EB-9325-08E0799DA77F}" dt="2023-01-16T01:12:11.958" v="649" actId="207"/>
          <ac:graphicFrameMkLst>
            <pc:docMk/>
            <pc:sldMk cId="1428524711" sldId="772"/>
            <ac:graphicFrameMk id="4" creationId="{F076CBFA-3AAC-129C-D979-F0E01B69BD92}"/>
          </ac:graphicFrameMkLst>
        </pc:graphicFrameChg>
        <pc:graphicFrameChg chg="modGraphic">
          <ac:chgData name="이주언/A_프로젝트팀" userId="8f6d935b-d294-4c90-8b16-6e9553d20bc4" providerId="ADAL" clId="{794B1FFE-BFE8-40EB-9325-08E0799DA77F}" dt="2023-01-16T01:00:29.916" v="533" actId="20577"/>
          <ac:graphicFrameMkLst>
            <pc:docMk/>
            <pc:sldMk cId="1428524711" sldId="772"/>
            <ac:graphicFrameMk id="22" creationId="{00000000-0000-0000-0000-000000000000}"/>
          </ac:graphicFrameMkLst>
        </pc:graphicFrameChg>
        <pc:picChg chg="add del mod">
          <ac:chgData name="이주언/A_프로젝트팀" userId="8f6d935b-d294-4c90-8b16-6e9553d20bc4" providerId="ADAL" clId="{794B1FFE-BFE8-40EB-9325-08E0799DA77F}" dt="2023-01-16T01:12:15.625" v="650"/>
          <ac:picMkLst>
            <pc:docMk/>
            <pc:sldMk cId="1428524711" sldId="772"/>
            <ac:picMk id="6" creationId="{DB64A1CB-47A3-ECC3-6A89-26DADB2E7F52}"/>
          </ac:picMkLst>
        </pc:picChg>
      </pc:sldChg>
      <pc:sldChg chg="modSp mod">
        <pc:chgData name="이주언/A_프로젝트팀" userId="8f6d935b-d294-4c90-8b16-6e9553d20bc4" providerId="ADAL" clId="{794B1FFE-BFE8-40EB-9325-08E0799DA77F}" dt="2023-01-16T06:11:41.476" v="1860" actId="20577"/>
        <pc:sldMkLst>
          <pc:docMk/>
          <pc:sldMk cId="3948366009" sldId="782"/>
        </pc:sldMkLst>
        <pc:spChg chg="mod">
          <ac:chgData name="이주언/A_프로젝트팀" userId="8f6d935b-d294-4c90-8b16-6e9553d20bc4" providerId="ADAL" clId="{794B1FFE-BFE8-40EB-9325-08E0799DA77F}" dt="2023-01-16T06:11:41.476" v="1860" actId="20577"/>
          <ac:spMkLst>
            <pc:docMk/>
            <pc:sldMk cId="3948366009" sldId="782"/>
            <ac:spMk id="8" creationId="{BD19B6CE-553E-9B9C-FD45-5CE40AC38DCA}"/>
          </ac:spMkLst>
        </pc:spChg>
      </pc:sldChg>
    </pc:docChg>
  </pc:docChgLst>
  <pc:docChgLst>
    <pc:chgData name="박지호/A_프로젝트팀" userId="S::parkjh01@gsretail.com::1243acf0-bc6f-40cb-8df9-c471bcc84973" providerId="AD" clId="Web-{76D32708-F8D6-4E19-BE69-3DD84AC1875E}"/>
    <pc:docChg chg="modSld">
      <pc:chgData name="박지호/A_프로젝트팀" userId="S::parkjh01@gsretail.com::1243acf0-bc6f-40cb-8df9-c471bcc84973" providerId="AD" clId="Web-{76D32708-F8D6-4E19-BE69-3DD84AC1875E}" dt="2023-03-20T05:09:58.300" v="5" actId="20577"/>
      <pc:docMkLst>
        <pc:docMk/>
      </pc:docMkLst>
      <pc:sldChg chg="modSp">
        <pc:chgData name="박지호/A_프로젝트팀" userId="S::parkjh01@gsretail.com::1243acf0-bc6f-40cb-8df9-c471bcc84973" providerId="AD" clId="Web-{76D32708-F8D6-4E19-BE69-3DD84AC1875E}" dt="2023-03-20T05:09:58.300" v="5" actId="20577"/>
        <pc:sldMkLst>
          <pc:docMk/>
          <pc:sldMk cId="3482085382" sldId="794"/>
        </pc:sldMkLst>
        <pc:spChg chg="mod">
          <ac:chgData name="박지호/A_프로젝트팀" userId="S::parkjh01@gsretail.com::1243acf0-bc6f-40cb-8df9-c471bcc84973" providerId="AD" clId="Web-{76D32708-F8D6-4E19-BE69-3DD84AC1875E}" dt="2023-03-20T05:09:58.300" v="5" actId="20577"/>
          <ac:spMkLst>
            <pc:docMk/>
            <pc:sldMk cId="3482085382" sldId="794"/>
            <ac:spMk id="8" creationId="{BD19B6CE-553E-9B9C-FD45-5CE40AC38DCA}"/>
          </ac:spMkLst>
        </pc:spChg>
      </pc:sldChg>
    </pc:docChg>
  </pc:docChgLst>
  <pc:docChgLst>
    <pc:chgData name="오주석" userId="bad25b42-c951-44eb-87a2-4057dcd4b1f5" providerId="ADAL" clId="{81C37A3C-5C00-4555-9BF6-D039A2FA9A48}"/>
    <pc:docChg chg="modSld">
      <pc:chgData name="오주석" userId="bad25b42-c951-44eb-87a2-4057dcd4b1f5" providerId="ADAL" clId="{81C37A3C-5C00-4555-9BF6-D039A2FA9A48}" dt="2023-01-26T23:57:24.574" v="85" actId="20577"/>
      <pc:docMkLst>
        <pc:docMk/>
      </pc:docMkLst>
      <pc:sldChg chg="modSp mod">
        <pc:chgData name="오주석" userId="bad25b42-c951-44eb-87a2-4057dcd4b1f5" providerId="ADAL" clId="{81C37A3C-5C00-4555-9BF6-D039A2FA9A48}" dt="2023-01-26T23:57:24.574" v="85" actId="20577"/>
        <pc:sldMkLst>
          <pc:docMk/>
          <pc:sldMk cId="3948366009" sldId="782"/>
        </pc:sldMkLst>
        <pc:spChg chg="mod">
          <ac:chgData name="오주석" userId="bad25b42-c951-44eb-87a2-4057dcd4b1f5" providerId="ADAL" clId="{81C37A3C-5C00-4555-9BF6-D039A2FA9A48}" dt="2023-01-26T23:57:24.574" v="85" actId="20577"/>
          <ac:spMkLst>
            <pc:docMk/>
            <pc:sldMk cId="3948366009" sldId="782"/>
            <ac:spMk id="44" creationId="{3BAAB72E-EE43-A2A5-A432-9BD5D2ED24B8}"/>
          </ac:spMkLst>
        </pc:spChg>
        <pc:spChg chg="mod">
          <ac:chgData name="오주석" userId="bad25b42-c951-44eb-87a2-4057dcd4b1f5" providerId="ADAL" clId="{81C37A3C-5C00-4555-9BF6-D039A2FA9A48}" dt="2023-01-26T02:09:46.576" v="68" actId="14100"/>
          <ac:spMkLst>
            <pc:docMk/>
            <pc:sldMk cId="3948366009" sldId="782"/>
            <ac:spMk id="101" creationId="{80C1B03F-D25C-94E4-C120-E59514A5E9A9}"/>
          </ac:spMkLst>
        </pc:spChg>
        <pc:spChg chg="mod">
          <ac:chgData name="오주석" userId="bad25b42-c951-44eb-87a2-4057dcd4b1f5" providerId="ADAL" clId="{81C37A3C-5C00-4555-9BF6-D039A2FA9A48}" dt="2023-01-26T02:09:33.931" v="52" actId="1037"/>
          <ac:spMkLst>
            <pc:docMk/>
            <pc:sldMk cId="3948366009" sldId="782"/>
            <ac:spMk id="102" creationId="{E56FD450-1087-A969-F88E-49E595955FE8}"/>
          </ac:spMkLst>
        </pc:spChg>
      </pc:sldChg>
    </pc:docChg>
  </pc:docChgLst>
  <pc:docChgLst>
    <pc:chgData name="오주석" userId="bad25b42-c951-44eb-87a2-4057dcd4b1f5" providerId="ADAL" clId="{BC4784AE-1A7B-474E-B4D7-E42DD4AC7861}"/>
    <pc:docChg chg="undo custSel addSld modSld">
      <pc:chgData name="오주석" userId="bad25b42-c951-44eb-87a2-4057dcd4b1f5" providerId="ADAL" clId="{BC4784AE-1A7B-474E-B4D7-E42DD4AC7861}" dt="2023-03-15T03:47:04.759" v="1280"/>
      <pc:docMkLst>
        <pc:docMk/>
      </pc:docMkLst>
      <pc:sldChg chg="modSp mod">
        <pc:chgData name="오주석" userId="bad25b42-c951-44eb-87a2-4057dcd4b1f5" providerId="ADAL" clId="{BC4784AE-1A7B-474E-B4D7-E42DD4AC7861}" dt="2023-03-15T03:33:28.047" v="141"/>
        <pc:sldMkLst>
          <pc:docMk/>
          <pc:sldMk cId="997184455" sldId="744"/>
        </pc:sldMkLst>
        <pc:spChg chg="mod">
          <ac:chgData name="오주석" userId="bad25b42-c951-44eb-87a2-4057dcd4b1f5" providerId="ADAL" clId="{BC4784AE-1A7B-474E-B4D7-E42DD4AC7861}" dt="2023-03-15T03:33:28.047" v="141"/>
          <ac:spMkLst>
            <pc:docMk/>
            <pc:sldMk cId="997184455" sldId="744"/>
            <ac:spMk id="20" creationId="{7A4535A5-04FF-1529-7CC9-92FD864CB3F0}"/>
          </ac:spMkLst>
        </pc:spChg>
      </pc:sldChg>
      <pc:sldChg chg="modSp mod">
        <pc:chgData name="오주석" userId="bad25b42-c951-44eb-87a2-4057dcd4b1f5" providerId="ADAL" clId="{BC4784AE-1A7B-474E-B4D7-E42DD4AC7861}" dt="2023-03-15T03:33:35.747" v="154"/>
        <pc:sldMkLst>
          <pc:docMk/>
          <pc:sldMk cId="3402865863" sldId="745"/>
        </pc:sldMkLst>
        <pc:spChg chg="mod">
          <ac:chgData name="오주석" userId="bad25b42-c951-44eb-87a2-4057dcd4b1f5" providerId="ADAL" clId="{BC4784AE-1A7B-474E-B4D7-E42DD4AC7861}" dt="2023-03-15T03:33:35.747" v="154"/>
          <ac:spMkLst>
            <pc:docMk/>
            <pc:sldMk cId="3402865863" sldId="745"/>
            <ac:spMk id="13" creationId="{7A4535A5-04FF-1529-7CC9-92FD864CB3F0}"/>
          </ac:spMkLst>
        </pc:spChg>
      </pc:sldChg>
      <pc:sldChg chg="modSp mod">
        <pc:chgData name="오주석" userId="bad25b42-c951-44eb-87a2-4057dcd4b1f5" providerId="ADAL" clId="{BC4784AE-1A7B-474E-B4D7-E42DD4AC7861}" dt="2023-03-15T03:33:45.645" v="172"/>
        <pc:sldMkLst>
          <pc:docMk/>
          <pc:sldMk cId="4261797453" sldId="746"/>
        </pc:sldMkLst>
        <pc:spChg chg="mod">
          <ac:chgData name="오주석" userId="bad25b42-c951-44eb-87a2-4057dcd4b1f5" providerId="ADAL" clId="{BC4784AE-1A7B-474E-B4D7-E42DD4AC7861}" dt="2023-03-15T03:33:45.645" v="172"/>
          <ac:spMkLst>
            <pc:docMk/>
            <pc:sldMk cId="4261797453" sldId="746"/>
            <ac:spMk id="13" creationId="{7A4535A5-04FF-1529-7CC9-92FD864CB3F0}"/>
          </ac:spMkLst>
        </pc:spChg>
      </pc:sldChg>
      <pc:sldChg chg="modSp mod">
        <pc:chgData name="오주석" userId="bad25b42-c951-44eb-87a2-4057dcd4b1f5" providerId="ADAL" clId="{BC4784AE-1A7B-474E-B4D7-E42DD4AC7861}" dt="2023-03-15T03:33:13.220" v="115"/>
        <pc:sldMkLst>
          <pc:docMk/>
          <pc:sldMk cId="486629821" sldId="757"/>
        </pc:sldMkLst>
        <pc:spChg chg="mod">
          <ac:chgData name="오주석" userId="bad25b42-c951-44eb-87a2-4057dcd4b1f5" providerId="ADAL" clId="{BC4784AE-1A7B-474E-B4D7-E42DD4AC7861}" dt="2023-03-15T03:32:34.589" v="39" actId="20577"/>
          <ac:spMkLst>
            <pc:docMk/>
            <pc:sldMk cId="486629821" sldId="757"/>
            <ac:spMk id="15" creationId="{74EC3954-C901-EB17-53C1-12598F1DB0F4}"/>
          </ac:spMkLst>
        </pc:spChg>
        <pc:spChg chg="mod">
          <ac:chgData name="오주석" userId="bad25b42-c951-44eb-87a2-4057dcd4b1f5" providerId="ADAL" clId="{BC4784AE-1A7B-474E-B4D7-E42DD4AC7861}" dt="2023-03-15T03:33:13.220" v="115"/>
          <ac:spMkLst>
            <pc:docMk/>
            <pc:sldMk cId="486629821" sldId="757"/>
            <ac:spMk id="121" creationId="{D851E9EC-3538-C089-1257-352B66800D92}"/>
          </ac:spMkLst>
        </pc:spChg>
        <pc:spChg chg="mod">
          <ac:chgData name="오주석" userId="bad25b42-c951-44eb-87a2-4057dcd4b1f5" providerId="ADAL" clId="{BC4784AE-1A7B-474E-B4D7-E42DD4AC7861}" dt="2023-03-15T03:32:49.766" v="69" actId="20577"/>
          <ac:spMkLst>
            <pc:docMk/>
            <pc:sldMk cId="486629821" sldId="757"/>
            <ac:spMk id="146" creationId="{EAE3B168-00B7-7273-3D37-F144F99862DB}"/>
          </ac:spMkLst>
        </pc:spChg>
      </pc:sldChg>
      <pc:sldChg chg="modSp mod">
        <pc:chgData name="오주석" userId="bad25b42-c951-44eb-87a2-4057dcd4b1f5" providerId="ADAL" clId="{BC4784AE-1A7B-474E-B4D7-E42DD4AC7861}" dt="2023-03-15T03:33:51.749" v="185"/>
        <pc:sldMkLst>
          <pc:docMk/>
          <pc:sldMk cId="322925398" sldId="785"/>
        </pc:sldMkLst>
        <pc:spChg chg="mod">
          <ac:chgData name="오주석" userId="bad25b42-c951-44eb-87a2-4057dcd4b1f5" providerId="ADAL" clId="{BC4784AE-1A7B-474E-B4D7-E42DD4AC7861}" dt="2023-03-15T03:33:51.749" v="185"/>
          <ac:spMkLst>
            <pc:docMk/>
            <pc:sldMk cId="322925398" sldId="785"/>
            <ac:spMk id="14" creationId="{7A4535A5-04FF-1529-7CC9-92FD864CB3F0}"/>
          </ac:spMkLst>
        </pc:spChg>
      </pc:sldChg>
      <pc:sldChg chg="addSp delSp modSp add mod">
        <pc:chgData name="오주석" userId="bad25b42-c951-44eb-87a2-4057dcd4b1f5" providerId="ADAL" clId="{BC4784AE-1A7B-474E-B4D7-E42DD4AC7861}" dt="2023-03-15T03:47:04.759" v="1280"/>
        <pc:sldMkLst>
          <pc:docMk/>
          <pc:sldMk cId="3482085382" sldId="794"/>
        </pc:sldMkLst>
        <pc:spChg chg="mod">
          <ac:chgData name="오주석" userId="bad25b42-c951-44eb-87a2-4057dcd4b1f5" providerId="ADAL" clId="{BC4784AE-1A7B-474E-B4D7-E42DD4AC7861}" dt="2023-03-15T03:34:34.850" v="219"/>
          <ac:spMkLst>
            <pc:docMk/>
            <pc:sldMk cId="3482085382" sldId="794"/>
            <ac:spMk id="2" creationId="{00000000-0000-0000-0000-000000000000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4" creationId="{189D5C65-AD52-52A9-B4B8-10FD6FE67BDA}"/>
          </ac:spMkLst>
        </pc:spChg>
        <pc:spChg chg="mod">
          <ac:chgData name="오주석" userId="bad25b42-c951-44eb-87a2-4057dcd4b1f5" providerId="ADAL" clId="{BC4784AE-1A7B-474E-B4D7-E42DD4AC7861}" dt="2023-03-15T03:34:51.622" v="242"/>
          <ac:spMkLst>
            <pc:docMk/>
            <pc:sldMk cId="3482085382" sldId="794"/>
            <ac:spMk id="6" creationId="{00000000-0000-0000-0000-000000000000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7" creationId="{B45441C6-8E9E-C15B-1B69-7733CD331996}"/>
          </ac:spMkLst>
        </pc:spChg>
        <pc:spChg chg="mod">
          <ac:chgData name="오주석" userId="bad25b42-c951-44eb-87a2-4057dcd4b1f5" providerId="ADAL" clId="{BC4784AE-1A7B-474E-B4D7-E42DD4AC7861}" dt="2023-03-15T03:47:04.759" v="1280"/>
          <ac:spMkLst>
            <pc:docMk/>
            <pc:sldMk cId="3482085382" sldId="794"/>
            <ac:spMk id="8" creationId="{BD19B6CE-553E-9B9C-FD45-5CE40AC38DCA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9" creationId="{BC57E4D2-8556-D7B8-BADA-9F3F532D67BD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0" creationId="{4210C584-581B-235F-DCB2-ECCE46ABF622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1" creationId="{5AFEC89A-650E-8018-9B08-4F7B151B7C79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6" creationId="{7BBEFA45-7072-DB81-074A-58B1A86594E5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7" creationId="{BEA0E0C7-B48C-65AB-3C4B-4F6225FD8009}"/>
          </ac:spMkLst>
        </pc:spChg>
        <pc:spChg chg="add mod">
          <ac:chgData name="오주석" userId="bad25b42-c951-44eb-87a2-4057dcd4b1f5" providerId="ADAL" clId="{BC4784AE-1A7B-474E-B4D7-E42DD4AC7861}" dt="2023-03-15T03:38:04.432" v="428" actId="6549"/>
          <ac:spMkLst>
            <pc:docMk/>
            <pc:sldMk cId="3482085382" sldId="794"/>
            <ac:spMk id="19" creationId="{BC548029-D85F-909F-9BA4-100AB175A4E5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20" creationId="{799015B8-1CD2-DFD8-868C-8C3765E491B2}"/>
          </ac:spMkLst>
        </pc:spChg>
        <pc:spChg chg="add del mod">
          <ac:chgData name="오주석" userId="bad25b42-c951-44eb-87a2-4057dcd4b1f5" providerId="ADAL" clId="{BC4784AE-1A7B-474E-B4D7-E42DD4AC7861}" dt="2023-03-15T03:38:28.525" v="465" actId="478"/>
          <ac:spMkLst>
            <pc:docMk/>
            <pc:sldMk cId="3482085382" sldId="794"/>
            <ac:spMk id="21" creationId="{5F282A1F-DA30-12DF-9E09-041E84F01495}"/>
          </ac:spMkLst>
        </pc:spChg>
        <pc:spChg chg="add del mod">
          <ac:chgData name="오주석" userId="bad25b42-c951-44eb-87a2-4057dcd4b1f5" providerId="ADAL" clId="{BC4784AE-1A7B-474E-B4D7-E42DD4AC7861}" dt="2023-03-15T03:38:28.525" v="465" actId="478"/>
          <ac:spMkLst>
            <pc:docMk/>
            <pc:sldMk cId="3482085382" sldId="794"/>
            <ac:spMk id="22" creationId="{7FAA2ABD-18AD-63A6-1C39-7B9BA80F9236}"/>
          </ac:spMkLst>
        </pc:spChg>
        <pc:spChg chg="add mod">
          <ac:chgData name="오주석" userId="bad25b42-c951-44eb-87a2-4057dcd4b1f5" providerId="ADAL" clId="{BC4784AE-1A7B-474E-B4D7-E42DD4AC7861}" dt="2023-03-15T03:45:16.665" v="941"/>
          <ac:spMkLst>
            <pc:docMk/>
            <pc:sldMk cId="3482085382" sldId="794"/>
            <ac:spMk id="25" creationId="{D872E5D9-426C-B474-89F8-7C6CCB29BC84}"/>
          </ac:spMkLst>
        </pc:spChg>
        <pc:spChg chg="add mod">
          <ac:chgData name="오주석" userId="bad25b42-c951-44eb-87a2-4057dcd4b1f5" providerId="ADAL" clId="{BC4784AE-1A7B-474E-B4D7-E42DD4AC7861}" dt="2023-03-15T03:39:29.606" v="487"/>
          <ac:spMkLst>
            <pc:docMk/>
            <pc:sldMk cId="3482085382" sldId="794"/>
            <ac:spMk id="26" creationId="{58514A21-3F25-30C6-DF7A-BB37328F4FA7}"/>
          </ac:spMkLst>
        </pc:spChg>
        <pc:spChg chg="add mod">
          <ac:chgData name="오주석" userId="bad25b42-c951-44eb-87a2-4057dcd4b1f5" providerId="ADAL" clId="{BC4784AE-1A7B-474E-B4D7-E42DD4AC7861}" dt="2023-03-15T03:39:12.780" v="471" actId="14100"/>
          <ac:spMkLst>
            <pc:docMk/>
            <pc:sldMk cId="3482085382" sldId="794"/>
            <ac:spMk id="27" creationId="{A36AB828-9A62-ADF4-7A11-CCFFF9607D68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28" creationId="{16777A0A-8571-F001-44F9-55BF1324F6DA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29" creationId="{C15AFD61-1D62-4B32-DE77-760444EA6368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31" creationId="{A0CC101B-A250-428E-92C6-306384D1CEA2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32" creationId="{7C9C8E64-C3DC-06C2-52A6-C13850B1E9AF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33" creationId="{909C0878-C75C-2F86-1E5D-50D3A808B84D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36" creationId="{A3282C84-90A9-CBB9-143D-D16AFC93F28C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37" creationId="{8C229C99-4D6A-4E2F-EC44-02DBC0298622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38" creationId="{3AAFE3F3-3158-0F64-5941-7D9D9C59212C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39" creationId="{939010F7-4F1E-2554-2CC9-F336A005FB4F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40" creationId="{B1305000-4555-D41A-AD8E-EE6D730AC6B4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41" creationId="{DC372106-3039-1BD5-525E-A97B8038455F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44" creationId="{3BAAB72E-EE43-A2A5-A432-9BD5D2ED24B8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45" creationId="{A75DCF0E-86CC-8A7C-DEB9-EB34BD22DB4E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46" creationId="{896F3616-7A85-9C30-87DF-17C8E3AFE37B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47" creationId="{DDB51F05-04B3-A6D3-8603-7DCD5D793E6E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48" creationId="{62DE5ED4-ABDF-082E-48D3-20CE7CA99A9C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49" creationId="{1CDE00A8-906F-EDFA-1037-E69E1983B9B8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50" creationId="{F3DAF26D-B181-8B93-D714-54665D4A6400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51" creationId="{2F005150-C257-D2A1-43A0-643A408D0813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53" creationId="{F96DFDEC-62D3-DCCF-CE4D-0EE0883C8A31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54" creationId="{66C7700C-EBD4-5E33-C5EF-E51991BEF62D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56" creationId="{C044D5EE-D7A2-8ECF-4FCD-BE327072823D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57" creationId="{D4499E2B-019D-478C-37B1-BBB8F0633934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58" creationId="{DEDFA88B-E633-E514-A08A-C31BC23249B7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59" creationId="{C4D97814-320B-6216-C07B-B812B652628E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60" creationId="{61F887CA-A9D6-16AB-BF9B-1EDA07A8D86F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61" creationId="{A4140025-E8DB-6B7B-773D-E0398A788ECC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69" creationId="{749FC650-B2F5-959B-590C-DE59C0F59C27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72" creationId="{C9B9838C-3007-7587-16A0-A3D52C46DEBA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73" creationId="{9C1A4CE7-B069-8143-CF20-7DDA354C8967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74" creationId="{6588DD08-BB37-E9C2-C556-974893EA36E1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76" creationId="{97F84447-3A73-8B6C-D689-4800E5A53847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78" creationId="{795022F3-9BFF-5378-FDC2-E4A276B17E19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79" creationId="{5524F68A-F95A-E273-5783-9F7EEAF024A4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80" creationId="{745584E9-2635-C9A8-A097-1B8528BC76AA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81" creationId="{BBB25BEC-2A57-64FE-AAFF-0D5C37E4525D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83" creationId="{974A0ABE-6380-9F52-938C-CA61F491078A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84" creationId="{3333B2DC-75E4-66E7-C068-89D9310DFB28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86" creationId="{F7F34B07-A326-132F-8FD3-C248BFFDD784}"/>
          </ac:spMkLst>
        </pc:spChg>
        <pc:spChg chg="add del mod">
          <ac:chgData name="오주석" userId="bad25b42-c951-44eb-87a2-4057dcd4b1f5" providerId="ADAL" clId="{BC4784AE-1A7B-474E-B4D7-E42DD4AC7861}" dt="2023-03-15T03:38:49.321" v="470" actId="478"/>
          <ac:spMkLst>
            <pc:docMk/>
            <pc:sldMk cId="3482085382" sldId="794"/>
            <ac:spMk id="87" creationId="{8E946266-650F-2558-FC25-DE734E7A1CAE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91" creationId="{68A6CBA0-60D8-73E3-B992-BF651161D889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93" creationId="{281F8B9A-C747-6739-4827-F796AA80DC58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94" creationId="{281FB87D-90DC-48F4-6B0D-EE6F4E26716C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95" creationId="{2A258A89-FBCE-9C64-0A54-B8FEA1E7B096}"/>
          </ac:spMkLst>
        </pc:spChg>
        <pc:spChg chg="mod">
          <ac:chgData name="오주석" userId="bad25b42-c951-44eb-87a2-4057dcd4b1f5" providerId="ADAL" clId="{BC4784AE-1A7B-474E-B4D7-E42DD4AC7861}" dt="2023-03-15T03:36:49.428" v="250"/>
          <ac:spMkLst>
            <pc:docMk/>
            <pc:sldMk cId="3482085382" sldId="794"/>
            <ac:spMk id="96" creationId="{91BAEDC1-4F91-01BC-A0B6-E22C601AEC05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98" creationId="{1363BA20-53FC-7869-F09F-DCCAB42D4903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99" creationId="{AD8B5EC5-2FE3-C8A1-7D11-71ECE60AB4DC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100" creationId="{9810C87E-A421-D2EC-41F4-C55671A3AF52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01" creationId="{80C1B03F-D25C-94E4-C120-E59514A5E9A9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02" creationId="{E56FD450-1087-A969-F88E-49E595955FE8}"/>
          </ac:spMkLst>
        </pc:spChg>
        <pc:spChg chg="add del mod">
          <ac:chgData name="오주석" userId="bad25b42-c951-44eb-87a2-4057dcd4b1f5" providerId="ADAL" clId="{BC4784AE-1A7B-474E-B4D7-E42DD4AC7861}" dt="2023-03-15T03:38:46.555" v="469" actId="478"/>
          <ac:spMkLst>
            <pc:docMk/>
            <pc:sldMk cId="3482085382" sldId="794"/>
            <ac:spMk id="103" creationId="{65D9A4E7-DF11-4813-E18A-B84790369A1F}"/>
          </ac:spMkLst>
        </pc:spChg>
        <pc:spChg chg="add mod">
          <ac:chgData name="오주석" userId="bad25b42-c951-44eb-87a2-4057dcd4b1f5" providerId="ADAL" clId="{BC4784AE-1A7B-474E-B4D7-E42DD4AC7861}" dt="2023-03-15T03:39:36.012" v="497"/>
          <ac:spMkLst>
            <pc:docMk/>
            <pc:sldMk cId="3482085382" sldId="794"/>
            <ac:spMk id="104" creationId="{2AB05EED-A768-B7FE-AFF7-7709F64BD044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05" creationId="{02994D80-2384-7ECA-D757-71E2F53F0E62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06" creationId="{5F960606-C18E-139A-954B-2B3477141ADE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08" creationId="{057669DE-90F5-43D9-BE15-29CB14B93B92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09" creationId="{E20FC132-21D3-82C4-32D1-81118DC2FA95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10" creationId="{7D89D5A1-9475-6317-B900-A021AC1AF015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12" creationId="{2A8EB2BE-A42F-DCB2-6986-69047A084F45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13" creationId="{553268BA-63DB-45AB-50B9-8AC33CFBABAF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15" creationId="{A08203D9-D35E-DC3C-8C72-D401ED574F58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16" creationId="{F5C1D5C0-C11B-CE0A-5B4C-F0C9A2BCB7E2}"/>
          </ac:spMkLst>
        </pc:spChg>
        <pc:spChg chg="add del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18" creationId="{B64F2E34-9902-9FD1-3E2C-8A2709C39CEA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19" creationId="{E3913C86-25F8-C145-9AD4-FDAE33830557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20" creationId="{78ACA584-7757-4640-7C55-CBB55350D8E4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21" creationId="{DB24EA23-1FFF-FD3F-8718-5808816A1813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22" creationId="{BF13E174-9CB1-0E86-EDEF-14267C587596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23" creationId="{41B51E7A-FA46-F8CD-5A16-3F4F6AFF384E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24" creationId="{A50482DB-2623-8CAB-5DB7-BDAF47315F11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25" creationId="{D1359DBA-905C-BBBE-2C9C-1113FDDCDE12}"/>
          </ac:spMkLst>
        </pc:spChg>
        <pc:spChg chg="del">
          <ac:chgData name="오주석" userId="bad25b42-c951-44eb-87a2-4057dcd4b1f5" providerId="ADAL" clId="{BC4784AE-1A7B-474E-B4D7-E42DD4AC7861}" dt="2023-03-15T03:34:23.149" v="187" actId="478"/>
          <ac:spMkLst>
            <pc:docMk/>
            <pc:sldMk cId="3482085382" sldId="794"/>
            <ac:spMk id="126" creationId="{C17D76F8-B433-3DD2-5F2B-774C4FCCBFD8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27" creationId="{2BCE21EB-9817-1BFA-3AE1-0E5B2809DFB0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29" creationId="{DB096630-3A9D-BB9B-2478-C4C4C60F1C1D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30" creationId="{A0D61FE2-D46C-DB77-F7C0-93C68E7F4F89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31" creationId="{DF120CED-3A9F-6C97-65D9-579A9A62F5EE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32" creationId="{A3FF04DB-1F09-E32D-18B2-AF2F6139DF5B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33" creationId="{2F180ADF-D3B7-CAFB-5082-565DB79D2653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35" creationId="{8D3D51FC-2F94-DA0F-367A-4C2A4AB8B550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36" creationId="{BFAB3E22-B185-C273-17B1-B760D8FDEDBD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37" creationId="{1495CF4E-49C2-8DDD-47BF-F337FA9EEB2E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38" creationId="{2C8EDFEE-832E-8546-00EB-DE6D1DA26DEB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39" creationId="{A24038C9-BC22-3B56-DA43-3FB408BA46B6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40" creationId="{63ED100C-4F5B-CED3-7FD1-692C942738F5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42" creationId="{4E1D73CE-39F9-B4B7-9A82-3CDEC9BC02C0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43" creationId="{C8B48C1D-806F-AD19-D27A-269D47653F3F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45" creationId="{35738B95-7DF3-52B9-EE69-07AFADE4069F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46" creationId="{75FC8ACA-D899-67B9-A567-C9A25FCB76AE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47" creationId="{39BA3A9C-42A9-DB00-6D04-9B38197B7E86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49" creationId="{F8A478EF-C6B4-93D9-3874-62DD70CEFE9E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50" creationId="{3227FE27-C215-9840-630D-4A2527710745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51" creationId="{E8C918FC-B45F-B114-621C-AFF3ACFA3AD0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52" creationId="{5BC05A81-EC4D-07E8-6E9C-A60E0BFA631A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54" creationId="{CE859E7C-5347-EDDB-43AA-229F5853C19A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55" creationId="{A7203E3F-A200-497B-D25B-F0F3E14B169B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56" creationId="{9AD52F04-161D-0466-BC1B-1C19A85CBFF8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57" creationId="{D35F6D37-C489-7337-B19B-840F56DC071C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58" creationId="{F5859CAB-FA95-7BDD-A1EE-9028404D693F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59" creationId="{5B00C05F-31F9-1DAA-DE28-7AC6572509E0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63" creationId="{AB644F94-75BD-A4D4-4703-9376A1FE9A60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64" creationId="{AF507E34-2EFC-8AC1-4727-69FF7E451E03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65" creationId="{C42C9888-F47C-31AC-8D6E-A6A0E5146F89}"/>
          </ac:spMkLst>
        </pc:spChg>
        <pc:spChg chg="mod">
          <ac:chgData name="오주석" userId="bad25b42-c951-44eb-87a2-4057dcd4b1f5" providerId="ADAL" clId="{BC4784AE-1A7B-474E-B4D7-E42DD4AC7861}" dt="2023-03-15T03:42:27.118" v="700"/>
          <ac:spMkLst>
            <pc:docMk/>
            <pc:sldMk cId="3482085382" sldId="794"/>
            <ac:spMk id="166" creationId="{46724AB1-4EBD-9567-28EC-4DEFACCD096E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68" creationId="{C2F2AF37-9D12-3B52-2839-018CBC86E5D2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69" creationId="{AFF529FC-9665-6795-F7DF-E35365E540E1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70" creationId="{8AE0E024-179D-E59B-1B16-0DF7FF59F66A}"/>
          </ac:spMkLst>
        </pc:spChg>
        <pc:spChg chg="add del mod">
          <ac:chgData name="오주석" userId="bad25b42-c951-44eb-87a2-4057dcd4b1f5" providerId="ADAL" clId="{BC4784AE-1A7B-474E-B4D7-E42DD4AC7861}" dt="2023-03-15T03:42:28.686" v="701"/>
          <ac:spMkLst>
            <pc:docMk/>
            <pc:sldMk cId="3482085382" sldId="794"/>
            <ac:spMk id="171" creationId="{B31A3623-754B-54CE-E344-E178E9E692D7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72" creationId="{2DFF2410-F51D-D6C5-C80F-30B5A6CB9BE4}"/>
          </ac:spMkLst>
        </pc:spChg>
        <pc:spChg chg="add mod">
          <ac:chgData name="오주석" userId="bad25b42-c951-44eb-87a2-4057dcd4b1f5" providerId="ADAL" clId="{BC4784AE-1A7B-474E-B4D7-E42DD4AC7861}" dt="2023-03-15T03:43:10.258" v="756" actId="1037"/>
          <ac:spMkLst>
            <pc:docMk/>
            <pc:sldMk cId="3482085382" sldId="794"/>
            <ac:spMk id="173" creationId="{9B4D144F-115A-BFBA-B251-A12FC4E91D16}"/>
          </ac:spMkLst>
        </pc:spChg>
        <pc:spChg chg="add mod">
          <ac:chgData name="오주석" userId="bad25b42-c951-44eb-87a2-4057dcd4b1f5" providerId="ADAL" clId="{BC4784AE-1A7B-474E-B4D7-E42DD4AC7861}" dt="2023-03-15T03:43:18.539" v="764"/>
          <ac:spMkLst>
            <pc:docMk/>
            <pc:sldMk cId="3482085382" sldId="794"/>
            <ac:spMk id="174" creationId="{D13F184C-C593-C74D-0B36-CBED093C45EE}"/>
          </ac:spMkLst>
        </pc:spChg>
        <pc:spChg chg="add mod">
          <ac:chgData name="오주석" userId="bad25b42-c951-44eb-87a2-4057dcd4b1f5" providerId="ADAL" clId="{BC4784AE-1A7B-474E-B4D7-E42DD4AC7861}" dt="2023-03-15T03:44:35.359" v="917" actId="14100"/>
          <ac:spMkLst>
            <pc:docMk/>
            <pc:sldMk cId="3482085382" sldId="794"/>
            <ac:spMk id="175" creationId="{A5E52CDC-3E7F-B65B-A445-3A8CC545FF76}"/>
          </ac:spMkLst>
        </pc:spChg>
        <pc:grpChg chg="add del mod">
          <ac:chgData name="오주석" userId="bad25b42-c951-44eb-87a2-4057dcd4b1f5" providerId="ADAL" clId="{BC4784AE-1A7B-474E-B4D7-E42DD4AC7861}" dt="2023-03-15T03:38:46.555" v="469" actId="478"/>
          <ac:grpSpMkLst>
            <pc:docMk/>
            <pc:sldMk cId="3482085382" sldId="794"/>
            <ac:grpSpMk id="34" creationId="{3E19DCD9-8F7B-96F6-BC7E-7FE68B2046FE}"/>
          </ac:grpSpMkLst>
        </pc:grpChg>
        <pc:grpChg chg="add del mod">
          <ac:chgData name="오주석" userId="bad25b42-c951-44eb-87a2-4057dcd4b1f5" providerId="ADAL" clId="{BC4784AE-1A7B-474E-B4D7-E42DD4AC7861}" dt="2023-03-15T03:38:46.555" v="469" actId="478"/>
          <ac:grpSpMkLst>
            <pc:docMk/>
            <pc:sldMk cId="3482085382" sldId="794"/>
            <ac:grpSpMk id="43" creationId="{07A6B8A6-641E-D0D0-7203-712A624FED7E}"/>
          </ac:grpSpMkLst>
        </pc:grpChg>
        <pc:grpChg chg="add del mod">
          <ac:chgData name="오주석" userId="bad25b42-c951-44eb-87a2-4057dcd4b1f5" providerId="ADAL" clId="{BC4784AE-1A7B-474E-B4D7-E42DD4AC7861}" dt="2023-03-15T03:38:46.555" v="469" actId="478"/>
          <ac:grpSpMkLst>
            <pc:docMk/>
            <pc:sldMk cId="3482085382" sldId="794"/>
            <ac:grpSpMk id="70" creationId="{5939C985-D30E-1225-F3E7-93D45F6FF1C1}"/>
          </ac:grpSpMkLst>
        </pc:grpChg>
        <pc:grpChg chg="add del mod">
          <ac:chgData name="오주석" userId="bad25b42-c951-44eb-87a2-4057dcd4b1f5" providerId="ADAL" clId="{BC4784AE-1A7B-474E-B4D7-E42DD4AC7861}" dt="2023-03-15T03:38:46.555" v="469" actId="478"/>
          <ac:grpSpMkLst>
            <pc:docMk/>
            <pc:sldMk cId="3482085382" sldId="794"/>
            <ac:grpSpMk id="77" creationId="{F6579F72-490B-86F2-3909-8E0055191167}"/>
          </ac:grpSpMkLst>
        </pc:grpChg>
        <pc:grpChg chg="add del mod">
          <ac:chgData name="오주석" userId="bad25b42-c951-44eb-87a2-4057dcd4b1f5" providerId="ADAL" clId="{BC4784AE-1A7B-474E-B4D7-E42DD4AC7861}" dt="2023-03-15T03:38:46.555" v="469" actId="478"/>
          <ac:grpSpMkLst>
            <pc:docMk/>
            <pc:sldMk cId="3482085382" sldId="794"/>
            <ac:grpSpMk id="92" creationId="{179F152B-00D0-6D46-BAD1-48594C6AAE82}"/>
          </ac:grpSpMkLst>
        </pc:grpChg>
        <pc:grpChg chg="add del mod">
          <ac:chgData name="오주석" userId="bad25b42-c951-44eb-87a2-4057dcd4b1f5" providerId="ADAL" clId="{BC4784AE-1A7B-474E-B4D7-E42DD4AC7861}" dt="2023-03-15T03:42:28.686" v="701"/>
          <ac:grpSpMkLst>
            <pc:docMk/>
            <pc:sldMk cId="3482085382" sldId="794"/>
            <ac:grpSpMk id="128" creationId="{BB99C410-B398-DB60-DDDE-31D7B246A0C7}"/>
          </ac:grpSpMkLst>
        </pc:grpChg>
        <pc:grpChg chg="add del mod">
          <ac:chgData name="오주석" userId="bad25b42-c951-44eb-87a2-4057dcd4b1f5" providerId="ADAL" clId="{BC4784AE-1A7B-474E-B4D7-E42DD4AC7861}" dt="2023-03-15T03:42:28.686" v="701"/>
          <ac:grpSpMkLst>
            <pc:docMk/>
            <pc:sldMk cId="3482085382" sldId="794"/>
            <ac:grpSpMk id="134" creationId="{E16B25CE-7968-0D4B-6E08-819320B4AD53}"/>
          </ac:grpSpMkLst>
        </pc:grpChg>
        <pc:grpChg chg="add del mod">
          <ac:chgData name="오주석" userId="bad25b42-c951-44eb-87a2-4057dcd4b1f5" providerId="ADAL" clId="{BC4784AE-1A7B-474E-B4D7-E42DD4AC7861}" dt="2023-03-15T03:42:28.686" v="701"/>
          <ac:grpSpMkLst>
            <pc:docMk/>
            <pc:sldMk cId="3482085382" sldId="794"/>
            <ac:grpSpMk id="148" creationId="{E6BF2B20-229E-353C-BF14-44D084AF160E}"/>
          </ac:grpSpMkLst>
        </pc:grpChg>
        <pc:grpChg chg="add del mod">
          <ac:chgData name="오주석" userId="bad25b42-c951-44eb-87a2-4057dcd4b1f5" providerId="ADAL" clId="{BC4784AE-1A7B-474E-B4D7-E42DD4AC7861}" dt="2023-03-15T03:42:28.686" v="701"/>
          <ac:grpSpMkLst>
            <pc:docMk/>
            <pc:sldMk cId="3482085382" sldId="794"/>
            <ac:grpSpMk id="153" creationId="{021B6F46-C7B0-6323-D8C2-8D978C31FC8C}"/>
          </ac:grpSpMkLst>
        </pc:grpChg>
        <pc:grpChg chg="add del mod">
          <ac:chgData name="오주석" userId="bad25b42-c951-44eb-87a2-4057dcd4b1f5" providerId="ADAL" clId="{BC4784AE-1A7B-474E-B4D7-E42DD4AC7861}" dt="2023-03-15T03:42:28.686" v="701"/>
          <ac:grpSpMkLst>
            <pc:docMk/>
            <pc:sldMk cId="3482085382" sldId="794"/>
            <ac:grpSpMk id="162" creationId="{D2AA4432-ACE9-E1B6-AE02-A9B8228F697E}"/>
          </ac:grpSpMkLst>
        </pc:grpChg>
        <pc:graphicFrameChg chg="add del mod">
          <ac:chgData name="오주석" userId="bad25b42-c951-44eb-87a2-4057dcd4b1f5" providerId="ADAL" clId="{BC4784AE-1A7B-474E-B4D7-E42DD4AC7861}" dt="2023-03-15T03:38:28.525" v="465" actId="478"/>
          <ac:graphicFrameMkLst>
            <pc:docMk/>
            <pc:sldMk cId="3482085382" sldId="794"/>
            <ac:graphicFrameMk id="23" creationId="{D5A929F3-6615-12F7-AF60-CCEDDD35E2E7}"/>
          </ac:graphicFrameMkLst>
        </pc:graphicFrameChg>
        <pc:graphicFrameChg chg="add del mod">
          <ac:chgData name="오주석" userId="bad25b42-c951-44eb-87a2-4057dcd4b1f5" providerId="ADAL" clId="{BC4784AE-1A7B-474E-B4D7-E42DD4AC7861}" dt="2023-03-15T03:38:28.525" v="465" actId="478"/>
          <ac:graphicFrameMkLst>
            <pc:docMk/>
            <pc:sldMk cId="3482085382" sldId="794"/>
            <ac:graphicFrameMk id="24" creationId="{2E250ABC-F42E-001B-EB29-46352B5AAC7E}"/>
          </ac:graphicFrameMkLst>
        </pc:graphicFrameChg>
        <pc:graphicFrameChg chg="add mod">
          <ac:chgData name="오주석" userId="bad25b42-c951-44eb-87a2-4057dcd4b1f5" providerId="ADAL" clId="{BC4784AE-1A7B-474E-B4D7-E42DD4AC7861}" dt="2023-03-15T03:44:51.376" v="919" actId="1076"/>
          <ac:graphicFrameMkLst>
            <pc:docMk/>
            <pc:sldMk cId="3482085382" sldId="794"/>
            <ac:graphicFrameMk id="107" creationId="{D0650587-7316-F7A6-F323-8361891E40FF}"/>
          </ac:graphicFrameMkLst>
        </pc:graphicFrameChg>
        <pc:picChg chg="del">
          <ac:chgData name="오주석" userId="bad25b42-c951-44eb-87a2-4057dcd4b1f5" providerId="ADAL" clId="{BC4784AE-1A7B-474E-B4D7-E42DD4AC7861}" dt="2023-03-15T03:34:23.149" v="187" actId="478"/>
          <ac:picMkLst>
            <pc:docMk/>
            <pc:sldMk cId="3482085382" sldId="794"/>
            <ac:picMk id="5" creationId="{0E275EBB-CE4C-E4EE-6026-DCD1050BFF6C}"/>
          </ac:picMkLst>
        </pc:picChg>
        <pc:picChg chg="del">
          <ac:chgData name="오주석" userId="bad25b42-c951-44eb-87a2-4057dcd4b1f5" providerId="ADAL" clId="{BC4784AE-1A7B-474E-B4D7-E42DD4AC7861}" dt="2023-03-15T03:34:23.149" v="187" actId="478"/>
          <ac:picMkLst>
            <pc:docMk/>
            <pc:sldMk cId="3482085382" sldId="794"/>
            <ac:picMk id="30" creationId="{EE92E5DA-C5E2-1D89-B92B-A8EA9EACEB9B}"/>
          </ac:picMkLst>
        </pc:picChg>
        <pc:picChg chg="del">
          <ac:chgData name="오주석" userId="bad25b42-c951-44eb-87a2-4057dcd4b1f5" providerId="ADAL" clId="{BC4784AE-1A7B-474E-B4D7-E42DD4AC7861}" dt="2023-03-15T03:34:23.149" v="187" actId="478"/>
          <ac:picMkLst>
            <pc:docMk/>
            <pc:sldMk cId="3482085382" sldId="794"/>
            <ac:picMk id="62" creationId="{38950C9A-981B-9021-EFA3-F6F950AA5C96}"/>
          </ac:picMkLst>
        </pc:picChg>
        <pc:picChg chg="del">
          <ac:chgData name="오주석" userId="bad25b42-c951-44eb-87a2-4057dcd4b1f5" providerId="ADAL" clId="{BC4784AE-1A7B-474E-B4D7-E42DD4AC7861}" dt="2023-03-15T03:34:23.149" v="187" actId="478"/>
          <ac:picMkLst>
            <pc:docMk/>
            <pc:sldMk cId="3482085382" sldId="794"/>
            <ac:picMk id="63" creationId="{0D3D0DFF-AF0F-BB54-D95F-DF044B8A7C0B}"/>
          </ac:picMkLst>
        </pc:picChg>
        <pc:picChg chg="del">
          <ac:chgData name="오주석" userId="bad25b42-c951-44eb-87a2-4057dcd4b1f5" providerId="ADAL" clId="{BC4784AE-1A7B-474E-B4D7-E42DD4AC7861}" dt="2023-03-15T03:34:23.149" v="187" actId="478"/>
          <ac:picMkLst>
            <pc:docMk/>
            <pc:sldMk cId="3482085382" sldId="794"/>
            <ac:picMk id="64" creationId="{84DA383F-0B4A-4211-9142-EDC72AB0DBF5}"/>
          </ac:picMkLst>
        </pc:picChg>
        <pc:picChg chg="del">
          <ac:chgData name="오주석" userId="bad25b42-c951-44eb-87a2-4057dcd4b1f5" providerId="ADAL" clId="{BC4784AE-1A7B-474E-B4D7-E42DD4AC7861}" dt="2023-03-15T03:34:23.149" v="187" actId="478"/>
          <ac:picMkLst>
            <pc:docMk/>
            <pc:sldMk cId="3482085382" sldId="794"/>
            <ac:picMk id="65" creationId="{65B2C3BC-3FF2-85AA-DAA6-5640C740186F}"/>
          </ac:picMkLst>
        </pc:picChg>
        <pc:picChg chg="del">
          <ac:chgData name="오주석" userId="bad25b42-c951-44eb-87a2-4057dcd4b1f5" providerId="ADAL" clId="{BC4784AE-1A7B-474E-B4D7-E42DD4AC7861}" dt="2023-03-15T03:34:23.149" v="187" actId="478"/>
          <ac:picMkLst>
            <pc:docMk/>
            <pc:sldMk cId="3482085382" sldId="794"/>
            <ac:picMk id="66" creationId="{E4BE2076-79A3-B450-A8D7-1DAF8413FF2D}"/>
          </ac:picMkLst>
        </pc:picChg>
        <pc:picChg chg="del">
          <ac:chgData name="오주석" userId="bad25b42-c951-44eb-87a2-4057dcd4b1f5" providerId="ADAL" clId="{BC4784AE-1A7B-474E-B4D7-E42DD4AC7861}" dt="2023-03-15T03:34:23.149" v="187" actId="478"/>
          <ac:picMkLst>
            <pc:docMk/>
            <pc:sldMk cId="3482085382" sldId="794"/>
            <ac:picMk id="67" creationId="{4C69B157-3B10-5ECE-EF9A-60CEDE60B877}"/>
          </ac:picMkLst>
        </pc:pic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12" creationId="{9E40C3A9-19A0-8A66-8CB9-F6EB1EAD2BB6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14" creationId="{703C928A-8780-11A8-A27B-C949509B7E40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15" creationId="{EEFD2986-ECB6-B4EA-BCD6-733E8A4894BE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18" creationId="{B92574DD-4BD7-D195-14EF-D7A8394C72F8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35" creationId="{E56CCFB4-616A-807C-836F-CD51611B1EA3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42" creationId="{AECFF9AE-EA84-11DA-0E54-DF2EC35B46F9}"/>
          </ac:cxnSpMkLst>
        </pc:cxnChg>
        <pc:cxnChg chg="add del mod">
          <ac:chgData name="오주석" userId="bad25b42-c951-44eb-87a2-4057dcd4b1f5" providerId="ADAL" clId="{BC4784AE-1A7B-474E-B4D7-E42DD4AC7861}" dt="2023-03-15T03:38:46.555" v="469" actId="478"/>
          <ac:cxnSpMkLst>
            <pc:docMk/>
            <pc:sldMk cId="3482085382" sldId="794"/>
            <ac:cxnSpMk id="52" creationId="{20534488-122C-24A9-12BD-8A2ADEDC34D4}"/>
          </ac:cxnSpMkLst>
        </pc:cxnChg>
        <pc:cxnChg chg="add del mod">
          <ac:chgData name="오주석" userId="bad25b42-c951-44eb-87a2-4057dcd4b1f5" providerId="ADAL" clId="{BC4784AE-1A7B-474E-B4D7-E42DD4AC7861}" dt="2023-03-15T03:38:46.555" v="469" actId="478"/>
          <ac:cxnSpMkLst>
            <pc:docMk/>
            <pc:sldMk cId="3482085382" sldId="794"/>
            <ac:cxnSpMk id="55" creationId="{80894259-4421-D307-9A3B-26E233D5A434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68" creationId="{12A55CD3-3572-22C4-8B8B-7D9B50765902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71" creationId="{46115B05-5B58-75D0-F9CC-1F75AC6DF3E1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75" creationId="{6BB3898F-2176-D1D4-D232-A1A2DB173209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82" creationId="{91A6C86F-8F57-34A3-7B04-D746D0B477C6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85" creationId="{3E5EB082-1013-3E85-FF74-9328E0155B36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88" creationId="{A8C2E677-85EC-0071-589B-C82BC07C494D}"/>
          </ac:cxnSpMkLst>
        </pc:cxnChg>
        <pc:cxnChg chg="add del mod">
          <ac:chgData name="오주석" userId="bad25b42-c951-44eb-87a2-4057dcd4b1f5" providerId="ADAL" clId="{BC4784AE-1A7B-474E-B4D7-E42DD4AC7861}" dt="2023-03-15T03:38:46.555" v="469" actId="478"/>
          <ac:cxnSpMkLst>
            <pc:docMk/>
            <pc:sldMk cId="3482085382" sldId="794"/>
            <ac:cxnSpMk id="89" creationId="{079D69C5-3B20-10AA-6C67-3F6D67F567F3}"/>
          </ac:cxnSpMkLst>
        </pc:cxnChg>
        <pc:cxnChg chg="add del mod">
          <ac:chgData name="오주석" userId="bad25b42-c951-44eb-87a2-4057dcd4b1f5" providerId="ADAL" clId="{BC4784AE-1A7B-474E-B4D7-E42DD4AC7861}" dt="2023-03-15T03:38:46.555" v="469" actId="478"/>
          <ac:cxnSpMkLst>
            <pc:docMk/>
            <pc:sldMk cId="3482085382" sldId="794"/>
            <ac:cxnSpMk id="90" creationId="{AB4D6D71-A2CB-2657-B821-1BA14D701E30}"/>
          </ac:cxnSpMkLst>
        </pc:cxnChg>
        <pc:cxnChg chg="add del mod">
          <ac:chgData name="오주석" userId="bad25b42-c951-44eb-87a2-4057dcd4b1f5" providerId="ADAL" clId="{BC4784AE-1A7B-474E-B4D7-E42DD4AC7861}" dt="2023-03-15T03:38:46.555" v="469" actId="478"/>
          <ac:cxnSpMkLst>
            <pc:docMk/>
            <pc:sldMk cId="3482085382" sldId="794"/>
            <ac:cxnSpMk id="97" creationId="{0FB46014-B9D4-C34C-DBCA-BA061165F049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111" creationId="{420F7DB4-185E-7019-FE2B-D4A0E166B93C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114" creationId="{AA4A0E7D-238D-2F3E-B58A-A48D993B7B6E}"/>
          </ac:cxnSpMkLst>
        </pc:cxnChg>
        <pc:cxnChg chg="del">
          <ac:chgData name="오주석" userId="bad25b42-c951-44eb-87a2-4057dcd4b1f5" providerId="ADAL" clId="{BC4784AE-1A7B-474E-B4D7-E42DD4AC7861}" dt="2023-03-15T03:34:23.149" v="187" actId="478"/>
          <ac:cxnSpMkLst>
            <pc:docMk/>
            <pc:sldMk cId="3482085382" sldId="794"/>
            <ac:cxnSpMk id="117" creationId="{C0155E7F-0615-70DD-9BD5-D32480DD2106}"/>
          </ac:cxnSpMkLst>
        </pc:cxnChg>
        <pc:cxnChg chg="add del mod">
          <ac:chgData name="오주석" userId="bad25b42-c951-44eb-87a2-4057dcd4b1f5" providerId="ADAL" clId="{BC4784AE-1A7B-474E-B4D7-E42DD4AC7861}" dt="2023-03-15T03:42:28.686" v="701"/>
          <ac:cxnSpMkLst>
            <pc:docMk/>
            <pc:sldMk cId="3482085382" sldId="794"/>
            <ac:cxnSpMk id="141" creationId="{66B83B47-5EDD-6EB8-DCE3-86BE01A37D1D}"/>
          </ac:cxnSpMkLst>
        </pc:cxnChg>
        <pc:cxnChg chg="add del mod">
          <ac:chgData name="오주석" userId="bad25b42-c951-44eb-87a2-4057dcd4b1f5" providerId="ADAL" clId="{BC4784AE-1A7B-474E-B4D7-E42DD4AC7861}" dt="2023-03-15T03:42:28.686" v="701"/>
          <ac:cxnSpMkLst>
            <pc:docMk/>
            <pc:sldMk cId="3482085382" sldId="794"/>
            <ac:cxnSpMk id="144" creationId="{3D6BAB4B-7D0A-AFB6-4A06-D3E6E1EFA9E8}"/>
          </ac:cxnSpMkLst>
        </pc:cxnChg>
        <pc:cxnChg chg="add del mod">
          <ac:chgData name="오주석" userId="bad25b42-c951-44eb-87a2-4057dcd4b1f5" providerId="ADAL" clId="{BC4784AE-1A7B-474E-B4D7-E42DD4AC7861}" dt="2023-03-15T03:42:28.686" v="701"/>
          <ac:cxnSpMkLst>
            <pc:docMk/>
            <pc:sldMk cId="3482085382" sldId="794"/>
            <ac:cxnSpMk id="160" creationId="{1580216C-743F-0676-68A6-1C3130B6AC50}"/>
          </ac:cxnSpMkLst>
        </pc:cxnChg>
        <pc:cxnChg chg="add del mod">
          <ac:chgData name="오주석" userId="bad25b42-c951-44eb-87a2-4057dcd4b1f5" providerId="ADAL" clId="{BC4784AE-1A7B-474E-B4D7-E42DD4AC7861}" dt="2023-03-15T03:42:28.686" v="701"/>
          <ac:cxnSpMkLst>
            <pc:docMk/>
            <pc:sldMk cId="3482085382" sldId="794"/>
            <ac:cxnSpMk id="161" creationId="{4ED78763-0887-0E39-706B-4B1761DB607B}"/>
          </ac:cxnSpMkLst>
        </pc:cxnChg>
        <pc:cxnChg chg="add del mod">
          <ac:chgData name="오주석" userId="bad25b42-c951-44eb-87a2-4057dcd4b1f5" providerId="ADAL" clId="{BC4784AE-1A7B-474E-B4D7-E42DD4AC7861}" dt="2023-03-15T03:42:28.686" v="701"/>
          <ac:cxnSpMkLst>
            <pc:docMk/>
            <pc:sldMk cId="3482085382" sldId="794"/>
            <ac:cxnSpMk id="167" creationId="{BF8EF2D3-D595-C287-EFED-9FFC3738E44E}"/>
          </ac:cxnSpMkLst>
        </pc:cxnChg>
      </pc:sldChg>
    </pc:docChg>
  </pc:docChgLst>
  <pc:docChgLst>
    <pc:chgData name="박지호/A_프로젝트팀" userId="S::parkjh01@gsretail.com::1243acf0-bc6f-40cb-8df9-c471bcc84973" providerId="AD" clId="Web-{155FAEC0-E4DE-49D3-8AEC-47A6A1E17461}"/>
    <pc:docChg chg="modSld">
      <pc:chgData name="박지호/A_프로젝트팀" userId="S::parkjh01@gsretail.com::1243acf0-bc6f-40cb-8df9-c471bcc84973" providerId="AD" clId="Web-{155FAEC0-E4DE-49D3-8AEC-47A6A1E17461}" dt="2023-01-25T04:57:13.571" v="54" actId="20577"/>
      <pc:docMkLst>
        <pc:docMk/>
      </pc:docMkLst>
      <pc:sldChg chg="modSp">
        <pc:chgData name="박지호/A_프로젝트팀" userId="S::parkjh01@gsretail.com::1243acf0-bc6f-40cb-8df9-c471bcc84973" providerId="AD" clId="Web-{155FAEC0-E4DE-49D3-8AEC-47A6A1E17461}" dt="2023-01-25T04:54:08.966" v="51" actId="20577"/>
        <pc:sldMkLst>
          <pc:docMk/>
          <pc:sldMk cId="545126565" sldId="754"/>
        </pc:sldMkLst>
        <pc:spChg chg="mod">
          <ac:chgData name="박지호/A_프로젝트팀" userId="S::parkjh01@gsretail.com::1243acf0-bc6f-40cb-8df9-c471bcc84973" providerId="AD" clId="Web-{155FAEC0-E4DE-49D3-8AEC-47A6A1E17461}" dt="2023-01-25T04:54:08.966" v="51" actId="20577"/>
          <ac:spMkLst>
            <pc:docMk/>
            <pc:sldMk cId="545126565" sldId="754"/>
            <ac:spMk id="23" creationId="{00000000-0000-0000-0000-000000000000}"/>
          </ac:spMkLst>
        </pc:spChg>
        <pc:spChg chg="mod">
          <ac:chgData name="박지호/A_프로젝트팀" userId="S::parkjh01@gsretail.com::1243acf0-bc6f-40cb-8df9-c471bcc84973" providerId="AD" clId="Web-{155FAEC0-E4DE-49D3-8AEC-47A6A1E17461}" dt="2023-01-25T04:53:30.057" v="29" actId="20577"/>
          <ac:spMkLst>
            <pc:docMk/>
            <pc:sldMk cId="545126565" sldId="754"/>
            <ac:spMk id="51" creationId="{DF03C551-8706-7D55-69F3-3FAD0C5BAA76}"/>
          </ac:spMkLst>
        </pc:spChg>
        <pc:graphicFrameChg chg="mod modGraphic">
          <ac:chgData name="박지호/A_프로젝트팀" userId="S::parkjh01@gsretail.com::1243acf0-bc6f-40cb-8df9-c471bcc84973" providerId="AD" clId="Web-{155FAEC0-E4DE-49D3-8AEC-47A6A1E17461}" dt="2023-01-25T04:53:26.198" v="15"/>
          <ac:graphicFrameMkLst>
            <pc:docMk/>
            <pc:sldMk cId="545126565" sldId="754"/>
            <ac:graphicFrameMk id="18" creationId="{C78B46B5-1775-6FF3-C8A0-7242EA01A63C}"/>
          </ac:graphicFrameMkLst>
        </pc:graphicFrameChg>
      </pc:sldChg>
      <pc:sldChg chg="modSp">
        <pc:chgData name="박지호/A_프로젝트팀" userId="S::parkjh01@gsretail.com::1243acf0-bc6f-40cb-8df9-c471bcc84973" providerId="AD" clId="Web-{155FAEC0-E4DE-49D3-8AEC-47A6A1E17461}" dt="2023-01-25T04:57:13.571" v="54" actId="20577"/>
        <pc:sldMkLst>
          <pc:docMk/>
          <pc:sldMk cId="486629821" sldId="757"/>
        </pc:sldMkLst>
        <pc:spChg chg="mod">
          <ac:chgData name="박지호/A_프로젝트팀" userId="S::parkjh01@gsretail.com::1243acf0-bc6f-40cb-8df9-c471bcc84973" providerId="AD" clId="Web-{155FAEC0-E4DE-49D3-8AEC-47A6A1E17461}" dt="2023-01-25T04:57:13.571" v="54" actId="20577"/>
          <ac:spMkLst>
            <pc:docMk/>
            <pc:sldMk cId="486629821" sldId="757"/>
            <ac:spMk id="146" creationId="{EAE3B168-00B7-7273-3D37-F144F99862DB}"/>
          </ac:spMkLst>
        </pc:spChg>
      </pc:sldChg>
      <pc:sldChg chg="modSp">
        <pc:chgData name="박지호/A_프로젝트팀" userId="S::parkjh01@gsretail.com::1243acf0-bc6f-40cb-8df9-c471bcc84973" providerId="AD" clId="Web-{155FAEC0-E4DE-49D3-8AEC-47A6A1E17461}" dt="2023-01-25T04:56:27.912" v="52" actId="14100"/>
        <pc:sldMkLst>
          <pc:docMk/>
          <pc:sldMk cId="604774449" sldId="787"/>
        </pc:sldMkLst>
        <pc:spChg chg="mod">
          <ac:chgData name="박지호/A_프로젝트팀" userId="S::parkjh01@gsretail.com::1243acf0-bc6f-40cb-8df9-c471bcc84973" providerId="AD" clId="Web-{155FAEC0-E4DE-49D3-8AEC-47A6A1E17461}" dt="2023-01-25T04:56:27.912" v="52" actId="14100"/>
          <ac:spMkLst>
            <pc:docMk/>
            <pc:sldMk cId="604774449" sldId="787"/>
            <ac:spMk id="7" creationId="{B49DF075-4035-1DFC-B230-374002CF5AFA}"/>
          </ac:spMkLst>
        </pc:spChg>
      </pc:sldChg>
    </pc:docChg>
  </pc:docChgLst>
  <pc:docChgLst>
    <pc:chgData name="박지호/A_프로젝트팀" userId="S::parkjh01@gsretail.com::1243acf0-bc6f-40cb-8df9-c471bcc84973" providerId="AD" clId="Web-{9D359649-222D-44A4-A32A-DCC0C5DFA32C}"/>
    <pc:docChg chg="addSld modSld modSection">
      <pc:chgData name="박지호/A_프로젝트팀" userId="S::parkjh01@gsretail.com::1243acf0-bc6f-40cb-8df9-c471bcc84973" providerId="AD" clId="Web-{9D359649-222D-44A4-A32A-DCC0C5DFA32C}" dt="2023-01-13T01:17:30.602" v="242"/>
      <pc:docMkLst>
        <pc:docMk/>
      </pc:docMkLst>
      <pc:sldChg chg="modSp">
        <pc:chgData name="박지호/A_프로젝트팀" userId="S::parkjh01@gsretail.com::1243acf0-bc6f-40cb-8df9-c471bcc84973" providerId="AD" clId="Web-{9D359649-222D-44A4-A32A-DCC0C5DFA32C}" dt="2023-01-13T00:31:55.423" v="1"/>
        <pc:sldMkLst>
          <pc:docMk/>
          <pc:sldMk cId="3508319929" sldId="737"/>
        </pc:sldMkLst>
        <pc:graphicFrameChg chg="modGraphic">
          <ac:chgData name="박지호/A_프로젝트팀" userId="S::parkjh01@gsretail.com::1243acf0-bc6f-40cb-8df9-c471bcc84973" providerId="AD" clId="Web-{9D359649-222D-44A4-A32A-DCC0C5DFA32C}" dt="2023-01-13T00:31:55.423" v="1"/>
          <ac:graphicFrameMkLst>
            <pc:docMk/>
            <pc:sldMk cId="3508319929" sldId="737"/>
            <ac:graphicFrameMk id="16" creationId="{00000000-0000-0000-0000-000000000000}"/>
          </ac:graphicFrameMkLst>
        </pc:graphicFrameChg>
      </pc:sldChg>
      <pc:sldChg chg="addSp modSp">
        <pc:chgData name="박지호/A_프로젝트팀" userId="S::parkjh01@gsretail.com::1243acf0-bc6f-40cb-8df9-c471bcc84973" providerId="AD" clId="Web-{9D359649-222D-44A4-A32A-DCC0C5DFA32C}" dt="2023-01-13T00:41:02.121" v="54" actId="1076"/>
        <pc:sldMkLst>
          <pc:docMk/>
          <pc:sldMk cId="3415397470" sldId="738"/>
        </pc:sldMkLst>
        <pc:spChg chg="add mod">
          <ac:chgData name="박지호/A_프로젝트팀" userId="S::parkjh01@gsretail.com::1243acf0-bc6f-40cb-8df9-c471bcc84973" providerId="AD" clId="Web-{9D359649-222D-44A4-A32A-DCC0C5DFA32C}" dt="2023-01-13T00:41:02.121" v="54" actId="1076"/>
          <ac:spMkLst>
            <pc:docMk/>
            <pc:sldMk cId="3415397470" sldId="738"/>
            <ac:spMk id="4" creationId="{38DB5D56-9ADD-58AE-65C5-947ECB2B3A92}"/>
          </ac:spMkLst>
        </pc:spChg>
      </pc:sldChg>
      <pc:sldChg chg="modSp">
        <pc:chgData name="박지호/A_프로젝트팀" userId="S::parkjh01@gsretail.com::1243acf0-bc6f-40cb-8df9-c471bcc84973" providerId="AD" clId="Web-{9D359649-222D-44A4-A32A-DCC0C5DFA32C}" dt="2023-01-13T00:38:40.415" v="34" actId="20577"/>
        <pc:sldMkLst>
          <pc:docMk/>
          <pc:sldMk cId="545126565" sldId="754"/>
        </pc:sldMkLst>
        <pc:spChg chg="mod">
          <ac:chgData name="박지호/A_프로젝트팀" userId="S::parkjh01@gsretail.com::1243acf0-bc6f-40cb-8df9-c471bcc84973" providerId="AD" clId="Web-{9D359649-222D-44A4-A32A-DCC0C5DFA32C}" dt="2023-01-13T00:38:40.415" v="34" actId="20577"/>
          <ac:spMkLst>
            <pc:docMk/>
            <pc:sldMk cId="545126565" sldId="754"/>
            <ac:spMk id="4" creationId="{6CEE9F6F-8FE2-508C-943A-9EA02E857095}"/>
          </ac:spMkLst>
        </pc:spChg>
        <pc:spChg chg="mod">
          <ac:chgData name="박지호/A_프로젝트팀" userId="S::parkjh01@gsretail.com::1243acf0-bc6f-40cb-8df9-c471bcc84973" providerId="AD" clId="Web-{9D359649-222D-44A4-A32A-DCC0C5DFA32C}" dt="2023-01-13T00:36:06.022" v="24" actId="1076"/>
          <ac:spMkLst>
            <pc:docMk/>
            <pc:sldMk cId="545126565" sldId="754"/>
            <ac:spMk id="95" creationId="{49545E16-A615-758E-CE28-519A2FC16CA5}"/>
          </ac:spMkLst>
        </pc:spChg>
        <pc:graphicFrameChg chg="mod modGraphic">
          <ac:chgData name="박지호/A_프로젝트팀" userId="S::parkjh01@gsretail.com::1243acf0-bc6f-40cb-8df9-c471bcc84973" providerId="AD" clId="Web-{9D359649-222D-44A4-A32A-DCC0C5DFA32C}" dt="2023-01-13T00:35:02.005" v="22"/>
          <ac:graphicFrameMkLst>
            <pc:docMk/>
            <pc:sldMk cId="545126565" sldId="754"/>
            <ac:graphicFrameMk id="18" creationId="{C78B46B5-1775-6FF3-C8A0-7242EA01A63C}"/>
          </ac:graphicFrameMkLst>
        </pc:graphicFrameChg>
      </pc:sldChg>
      <pc:sldChg chg="modSp">
        <pc:chgData name="박지호/A_프로젝트팀" userId="S::parkjh01@gsretail.com::1243acf0-bc6f-40cb-8df9-c471bcc84973" providerId="AD" clId="Web-{9D359649-222D-44A4-A32A-DCC0C5DFA32C}" dt="2023-01-13T01:10:19.766" v="171"/>
        <pc:sldMkLst>
          <pc:docMk/>
          <pc:sldMk cId="29017213" sldId="755"/>
        </pc:sldMkLst>
        <pc:graphicFrameChg chg="mod modGraphic">
          <ac:chgData name="박지호/A_프로젝트팀" userId="S::parkjh01@gsretail.com::1243acf0-bc6f-40cb-8df9-c471bcc84973" providerId="AD" clId="Web-{9D359649-222D-44A4-A32A-DCC0C5DFA32C}" dt="2023-01-13T01:10:19.766" v="171"/>
          <ac:graphicFrameMkLst>
            <pc:docMk/>
            <pc:sldMk cId="29017213" sldId="755"/>
            <ac:graphicFrameMk id="8" creationId="{00000000-0000-0000-0000-000000000000}"/>
          </ac:graphicFrameMkLst>
        </pc:graphicFrameChg>
        <pc:graphicFrameChg chg="mod">
          <ac:chgData name="박지호/A_프로젝트팀" userId="S::parkjh01@gsretail.com::1243acf0-bc6f-40cb-8df9-c471bcc84973" providerId="AD" clId="Web-{9D359649-222D-44A4-A32A-DCC0C5DFA32C}" dt="2023-01-13T01:08:16.794" v="143" actId="1076"/>
          <ac:graphicFrameMkLst>
            <pc:docMk/>
            <pc:sldMk cId="29017213" sldId="755"/>
            <ac:graphicFrameMk id="14" creationId="{00000000-0000-0000-0000-000000000000}"/>
          </ac:graphicFrameMkLst>
        </pc:graphicFrameChg>
      </pc:sldChg>
      <pc:sldChg chg="addSp delSp modSp">
        <pc:chgData name="박지호/A_프로젝트팀" userId="S::parkjh01@gsretail.com::1243acf0-bc6f-40cb-8df9-c471bcc84973" providerId="AD" clId="Web-{9D359649-222D-44A4-A32A-DCC0C5DFA32C}" dt="2023-01-13T00:47:20.707" v="142" actId="20577"/>
        <pc:sldMkLst>
          <pc:docMk/>
          <pc:sldMk cId="4117592832" sldId="758"/>
        </pc:sldMkLst>
        <pc:spChg chg="add del">
          <ac:chgData name="박지호/A_프로젝트팀" userId="S::parkjh01@gsretail.com::1243acf0-bc6f-40cb-8df9-c471bcc84973" providerId="AD" clId="Web-{9D359649-222D-44A4-A32A-DCC0C5DFA32C}" dt="2023-01-13T00:47:13.926" v="132"/>
          <ac:spMkLst>
            <pc:docMk/>
            <pc:sldMk cId="4117592832" sldId="758"/>
            <ac:spMk id="5" creationId="{66B4DCF0-B64A-67E7-AAE9-015A9EA0C9A0}"/>
          </ac:spMkLst>
        </pc:spChg>
        <pc:spChg chg="add mod">
          <ac:chgData name="박지호/A_프로젝트팀" userId="S::parkjh01@gsretail.com::1243acf0-bc6f-40cb-8df9-c471bcc84973" providerId="AD" clId="Web-{9D359649-222D-44A4-A32A-DCC0C5DFA32C}" dt="2023-01-13T00:47:20.707" v="142" actId="20577"/>
          <ac:spMkLst>
            <pc:docMk/>
            <pc:sldMk cId="4117592832" sldId="758"/>
            <ac:spMk id="7" creationId="{883D847D-E50B-4E64-2CB4-A8C3C3DB95B0}"/>
          </ac:spMkLst>
        </pc:spChg>
        <pc:spChg chg="add del mod">
          <ac:chgData name="박지호/A_프로젝트팀" userId="S::parkjh01@gsretail.com::1243acf0-bc6f-40cb-8df9-c471bcc84973" providerId="AD" clId="Web-{9D359649-222D-44A4-A32A-DCC0C5DFA32C}" dt="2023-01-13T00:47:12.957" v="131"/>
          <ac:spMkLst>
            <pc:docMk/>
            <pc:sldMk cId="4117592832" sldId="758"/>
            <ac:spMk id="9" creationId="{00000000-0000-0000-0000-000000000000}"/>
          </ac:spMkLst>
        </pc:spChg>
      </pc:sldChg>
      <pc:sldChg chg="delSp">
        <pc:chgData name="박지호/A_프로젝트팀" userId="S::parkjh01@gsretail.com::1243acf0-bc6f-40cb-8df9-c471bcc84973" providerId="AD" clId="Web-{9D359649-222D-44A4-A32A-DCC0C5DFA32C}" dt="2023-01-13T01:17:26.071" v="219"/>
        <pc:sldMkLst>
          <pc:docMk/>
          <pc:sldMk cId="3830490476" sldId="761"/>
        </pc:sldMkLst>
        <pc:spChg chg="del">
          <ac:chgData name="박지호/A_프로젝트팀" userId="S::parkjh01@gsretail.com::1243acf0-bc6f-40cb-8df9-c471bcc84973" providerId="AD" clId="Web-{9D359649-222D-44A4-A32A-DCC0C5DFA32C}" dt="2023-01-13T01:17:26.071" v="219"/>
          <ac:spMkLst>
            <pc:docMk/>
            <pc:sldMk cId="3830490476" sldId="761"/>
            <ac:spMk id="13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18"/>
          <ac:spMkLst>
            <pc:docMk/>
            <pc:sldMk cId="3830490476" sldId="761"/>
            <ac:spMk id="14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16"/>
          <ac:spMkLst>
            <pc:docMk/>
            <pc:sldMk cId="3830490476" sldId="761"/>
            <ac:spMk id="16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14"/>
          <ac:spMkLst>
            <pc:docMk/>
            <pc:sldMk cId="3830490476" sldId="761"/>
            <ac:spMk id="18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13"/>
          <ac:spMkLst>
            <pc:docMk/>
            <pc:sldMk cId="3830490476" sldId="761"/>
            <ac:spMk id="19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12"/>
          <ac:spMkLst>
            <pc:docMk/>
            <pc:sldMk cId="3830490476" sldId="761"/>
            <ac:spMk id="20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11"/>
          <ac:spMkLst>
            <pc:docMk/>
            <pc:sldMk cId="3830490476" sldId="761"/>
            <ac:spMk id="21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10"/>
          <ac:spMkLst>
            <pc:docMk/>
            <pc:sldMk cId="3830490476" sldId="761"/>
            <ac:spMk id="22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09"/>
          <ac:spMkLst>
            <pc:docMk/>
            <pc:sldMk cId="3830490476" sldId="761"/>
            <ac:spMk id="23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08"/>
          <ac:spMkLst>
            <pc:docMk/>
            <pc:sldMk cId="3830490476" sldId="761"/>
            <ac:spMk id="24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07"/>
          <ac:spMkLst>
            <pc:docMk/>
            <pc:sldMk cId="3830490476" sldId="761"/>
            <ac:spMk id="25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06"/>
          <ac:spMkLst>
            <pc:docMk/>
            <pc:sldMk cId="3830490476" sldId="761"/>
            <ac:spMk id="26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05"/>
          <ac:spMkLst>
            <pc:docMk/>
            <pc:sldMk cId="3830490476" sldId="761"/>
            <ac:spMk id="27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03"/>
          <ac:spMkLst>
            <pc:docMk/>
            <pc:sldMk cId="3830490476" sldId="761"/>
            <ac:spMk id="29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02"/>
          <ac:spMkLst>
            <pc:docMk/>
            <pc:sldMk cId="3830490476" sldId="761"/>
            <ac:spMk id="30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200"/>
          <ac:spMkLst>
            <pc:docMk/>
            <pc:sldMk cId="3830490476" sldId="761"/>
            <ac:spMk id="32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199"/>
          <ac:spMkLst>
            <pc:docMk/>
            <pc:sldMk cId="3830490476" sldId="761"/>
            <ac:spMk id="33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198"/>
          <ac:spMkLst>
            <pc:docMk/>
            <pc:sldMk cId="3830490476" sldId="761"/>
            <ac:spMk id="34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71" v="197"/>
          <ac:spMkLst>
            <pc:docMk/>
            <pc:sldMk cId="3830490476" sldId="761"/>
            <ac:spMk id="35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6.055" v="196"/>
          <ac:spMkLst>
            <pc:docMk/>
            <pc:sldMk cId="3830490476" sldId="761"/>
            <ac:spMk id="36" creationId="{00000000-0000-0000-0000-000000000000}"/>
          </ac:spMkLst>
        </pc:spChg>
        <pc:graphicFrameChg chg="del">
          <ac:chgData name="박지호/A_프로젝트팀" userId="S::parkjh01@gsretail.com::1243acf0-bc6f-40cb-8df9-c471bcc84973" providerId="AD" clId="Web-{9D359649-222D-44A4-A32A-DCC0C5DFA32C}" dt="2023-01-13T01:17:26.071" v="217"/>
          <ac:graphicFrameMkLst>
            <pc:docMk/>
            <pc:sldMk cId="3830490476" sldId="761"/>
            <ac:graphicFrameMk id="15" creationId="{00000000-0000-0000-0000-000000000000}"/>
          </ac:graphicFrameMkLst>
        </pc:graphicFrameChg>
        <pc:graphicFrameChg chg="del">
          <ac:chgData name="박지호/A_프로젝트팀" userId="S::parkjh01@gsretail.com::1243acf0-bc6f-40cb-8df9-c471bcc84973" providerId="AD" clId="Web-{9D359649-222D-44A4-A32A-DCC0C5DFA32C}" dt="2023-01-13T01:17:26.071" v="215"/>
          <ac:graphicFrameMkLst>
            <pc:docMk/>
            <pc:sldMk cId="3830490476" sldId="761"/>
            <ac:graphicFrameMk id="17" creationId="{00000000-0000-0000-0000-000000000000}"/>
          </ac:graphicFrameMkLst>
        </pc:graphicFrameChg>
        <pc:graphicFrameChg chg="del">
          <ac:chgData name="박지호/A_프로젝트팀" userId="S::parkjh01@gsretail.com::1243acf0-bc6f-40cb-8df9-c471bcc84973" providerId="AD" clId="Web-{9D359649-222D-44A4-A32A-DCC0C5DFA32C}" dt="2023-01-13T01:17:26.071" v="204"/>
          <ac:graphicFrameMkLst>
            <pc:docMk/>
            <pc:sldMk cId="3830490476" sldId="761"/>
            <ac:graphicFrameMk id="28" creationId="{00000000-0000-0000-0000-000000000000}"/>
          </ac:graphicFrameMkLst>
        </pc:graphicFrameChg>
        <pc:graphicFrameChg chg="del">
          <ac:chgData name="박지호/A_프로젝트팀" userId="S::parkjh01@gsretail.com::1243acf0-bc6f-40cb-8df9-c471bcc84973" providerId="AD" clId="Web-{9D359649-222D-44A4-A32A-DCC0C5DFA32C}" dt="2023-01-13T01:17:26.071" v="201"/>
          <ac:graphicFrameMkLst>
            <pc:docMk/>
            <pc:sldMk cId="3830490476" sldId="761"/>
            <ac:graphicFrameMk id="31" creationId="{00000000-0000-0000-0000-000000000000}"/>
          </ac:graphicFrameMkLst>
        </pc:graphicFrameChg>
      </pc:sldChg>
      <pc:sldChg chg="delSp">
        <pc:chgData name="박지호/A_프로젝트팀" userId="S::parkjh01@gsretail.com::1243acf0-bc6f-40cb-8df9-c471bcc84973" providerId="AD" clId="Web-{9D359649-222D-44A4-A32A-DCC0C5DFA32C}" dt="2023-01-13T01:17:20.086" v="195"/>
        <pc:sldMkLst>
          <pc:docMk/>
          <pc:sldMk cId="4258304585" sldId="762"/>
        </pc:sldMkLst>
        <pc:spChg chg="del">
          <ac:chgData name="박지호/A_프로젝트팀" userId="S::parkjh01@gsretail.com::1243acf0-bc6f-40cb-8df9-c471bcc84973" providerId="AD" clId="Web-{9D359649-222D-44A4-A32A-DCC0C5DFA32C}" dt="2023-01-13T01:17:20.086" v="195"/>
          <ac:spMkLst>
            <pc:docMk/>
            <pc:sldMk cId="4258304585" sldId="762"/>
            <ac:spMk id="13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94"/>
          <ac:spMkLst>
            <pc:docMk/>
            <pc:sldMk cId="4258304585" sldId="762"/>
            <ac:spMk id="14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92"/>
          <ac:spMkLst>
            <pc:docMk/>
            <pc:sldMk cId="4258304585" sldId="762"/>
            <ac:spMk id="16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90"/>
          <ac:spMkLst>
            <pc:docMk/>
            <pc:sldMk cId="4258304585" sldId="762"/>
            <ac:spMk id="18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89"/>
          <ac:spMkLst>
            <pc:docMk/>
            <pc:sldMk cId="4258304585" sldId="762"/>
            <ac:spMk id="19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88"/>
          <ac:spMkLst>
            <pc:docMk/>
            <pc:sldMk cId="4258304585" sldId="762"/>
            <ac:spMk id="20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87"/>
          <ac:spMkLst>
            <pc:docMk/>
            <pc:sldMk cId="4258304585" sldId="762"/>
            <ac:spMk id="21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86"/>
          <ac:spMkLst>
            <pc:docMk/>
            <pc:sldMk cId="4258304585" sldId="762"/>
            <ac:spMk id="22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85"/>
          <ac:spMkLst>
            <pc:docMk/>
            <pc:sldMk cId="4258304585" sldId="762"/>
            <ac:spMk id="23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84"/>
          <ac:spMkLst>
            <pc:docMk/>
            <pc:sldMk cId="4258304585" sldId="762"/>
            <ac:spMk id="24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83"/>
          <ac:spMkLst>
            <pc:docMk/>
            <pc:sldMk cId="4258304585" sldId="762"/>
            <ac:spMk id="25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82"/>
          <ac:spMkLst>
            <pc:docMk/>
            <pc:sldMk cId="4258304585" sldId="762"/>
            <ac:spMk id="26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81"/>
          <ac:spMkLst>
            <pc:docMk/>
            <pc:sldMk cId="4258304585" sldId="762"/>
            <ac:spMk id="27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79"/>
          <ac:spMkLst>
            <pc:docMk/>
            <pc:sldMk cId="4258304585" sldId="762"/>
            <ac:spMk id="29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78"/>
          <ac:spMkLst>
            <pc:docMk/>
            <pc:sldMk cId="4258304585" sldId="762"/>
            <ac:spMk id="30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76"/>
          <ac:spMkLst>
            <pc:docMk/>
            <pc:sldMk cId="4258304585" sldId="762"/>
            <ac:spMk id="32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75"/>
          <ac:spMkLst>
            <pc:docMk/>
            <pc:sldMk cId="4258304585" sldId="762"/>
            <ac:spMk id="33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74"/>
          <ac:spMkLst>
            <pc:docMk/>
            <pc:sldMk cId="4258304585" sldId="762"/>
            <ac:spMk id="34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73"/>
          <ac:spMkLst>
            <pc:docMk/>
            <pc:sldMk cId="4258304585" sldId="762"/>
            <ac:spMk id="35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20.086" v="172"/>
          <ac:spMkLst>
            <pc:docMk/>
            <pc:sldMk cId="4258304585" sldId="762"/>
            <ac:spMk id="36" creationId="{00000000-0000-0000-0000-000000000000}"/>
          </ac:spMkLst>
        </pc:spChg>
        <pc:graphicFrameChg chg="del">
          <ac:chgData name="박지호/A_프로젝트팀" userId="S::parkjh01@gsretail.com::1243acf0-bc6f-40cb-8df9-c471bcc84973" providerId="AD" clId="Web-{9D359649-222D-44A4-A32A-DCC0C5DFA32C}" dt="2023-01-13T01:17:20.086" v="193"/>
          <ac:graphicFrameMkLst>
            <pc:docMk/>
            <pc:sldMk cId="4258304585" sldId="762"/>
            <ac:graphicFrameMk id="15" creationId="{00000000-0000-0000-0000-000000000000}"/>
          </ac:graphicFrameMkLst>
        </pc:graphicFrameChg>
        <pc:graphicFrameChg chg="del">
          <ac:chgData name="박지호/A_프로젝트팀" userId="S::parkjh01@gsretail.com::1243acf0-bc6f-40cb-8df9-c471bcc84973" providerId="AD" clId="Web-{9D359649-222D-44A4-A32A-DCC0C5DFA32C}" dt="2023-01-13T01:17:20.086" v="191"/>
          <ac:graphicFrameMkLst>
            <pc:docMk/>
            <pc:sldMk cId="4258304585" sldId="762"/>
            <ac:graphicFrameMk id="17" creationId="{00000000-0000-0000-0000-000000000000}"/>
          </ac:graphicFrameMkLst>
        </pc:graphicFrameChg>
        <pc:graphicFrameChg chg="del">
          <ac:chgData name="박지호/A_프로젝트팀" userId="S::parkjh01@gsretail.com::1243acf0-bc6f-40cb-8df9-c471bcc84973" providerId="AD" clId="Web-{9D359649-222D-44A4-A32A-DCC0C5DFA32C}" dt="2023-01-13T01:17:20.086" v="180"/>
          <ac:graphicFrameMkLst>
            <pc:docMk/>
            <pc:sldMk cId="4258304585" sldId="762"/>
            <ac:graphicFrameMk id="28" creationId="{00000000-0000-0000-0000-000000000000}"/>
          </ac:graphicFrameMkLst>
        </pc:graphicFrameChg>
        <pc:graphicFrameChg chg="del">
          <ac:chgData name="박지호/A_프로젝트팀" userId="S::parkjh01@gsretail.com::1243acf0-bc6f-40cb-8df9-c471bcc84973" providerId="AD" clId="Web-{9D359649-222D-44A4-A32A-DCC0C5DFA32C}" dt="2023-01-13T01:17:20.086" v="177"/>
          <ac:graphicFrameMkLst>
            <pc:docMk/>
            <pc:sldMk cId="4258304585" sldId="762"/>
            <ac:graphicFrameMk id="31" creationId="{00000000-0000-0000-0000-000000000000}"/>
          </ac:graphicFrameMkLst>
        </pc:graphicFrameChg>
      </pc:sldChg>
      <pc:sldChg chg="addSp delSp modSp">
        <pc:chgData name="박지호/A_프로젝트팀" userId="S::parkjh01@gsretail.com::1243acf0-bc6f-40cb-8df9-c471bcc84973" providerId="AD" clId="Web-{9D359649-222D-44A4-A32A-DCC0C5DFA32C}" dt="2023-01-13T00:45:15.658" v="92" actId="20577"/>
        <pc:sldMkLst>
          <pc:docMk/>
          <pc:sldMk cId="2831015723" sldId="774"/>
        </pc:sldMkLst>
        <pc:spChg chg="add del">
          <ac:chgData name="박지호/A_프로젝트팀" userId="S::parkjh01@gsretail.com::1243acf0-bc6f-40cb-8df9-c471bcc84973" providerId="AD" clId="Web-{9D359649-222D-44A4-A32A-DCC0C5DFA32C}" dt="2023-01-13T00:42:16.513" v="56"/>
          <ac:spMkLst>
            <pc:docMk/>
            <pc:sldMk cId="2831015723" sldId="774"/>
            <ac:spMk id="4" creationId="{38DB5D56-9ADD-58AE-65C5-947ECB2B3A92}"/>
          </ac:spMkLst>
        </pc:spChg>
        <pc:spChg chg="add mod">
          <ac:chgData name="박지호/A_프로젝트팀" userId="S::parkjh01@gsretail.com::1243acf0-bc6f-40cb-8df9-c471bcc84973" providerId="AD" clId="Web-{9D359649-222D-44A4-A32A-DCC0C5DFA32C}" dt="2023-01-13T00:45:15.658" v="92" actId="20577"/>
          <ac:spMkLst>
            <pc:docMk/>
            <pc:sldMk cId="2831015723" sldId="774"/>
            <ac:spMk id="5" creationId="{21414C7C-4631-386F-D764-25124BCF54C7}"/>
          </ac:spMkLst>
        </pc:spChg>
      </pc:sldChg>
      <pc:sldChg chg="addSp delSp modSp add replId">
        <pc:chgData name="박지호/A_프로젝트팀" userId="S::parkjh01@gsretail.com::1243acf0-bc6f-40cb-8df9-c471bcc84973" providerId="AD" clId="Web-{9D359649-222D-44A4-A32A-DCC0C5DFA32C}" dt="2023-01-13T00:45:43.096" v="126" actId="20577"/>
        <pc:sldMkLst>
          <pc:docMk/>
          <pc:sldMk cId="134556419" sldId="775"/>
        </pc:sldMkLst>
        <pc:spChg chg="add mod">
          <ac:chgData name="박지호/A_프로젝트팀" userId="S::parkjh01@gsretail.com::1243acf0-bc6f-40cb-8df9-c471bcc84973" providerId="AD" clId="Web-{9D359649-222D-44A4-A32A-DCC0C5DFA32C}" dt="2023-01-13T00:45:43.096" v="126" actId="20577"/>
          <ac:spMkLst>
            <pc:docMk/>
            <pc:sldMk cId="134556419" sldId="775"/>
            <ac:spMk id="13" creationId="{8CA81426-483F-454D-6CEC-7E60F5C09544}"/>
          </ac:spMkLst>
        </pc:spChg>
        <pc:grpChg chg="del">
          <ac:chgData name="박지호/A_프로젝트팀" userId="S::parkjh01@gsretail.com::1243acf0-bc6f-40cb-8df9-c471bcc84973" providerId="AD" clId="Web-{9D359649-222D-44A4-A32A-DCC0C5DFA32C}" dt="2023-01-13T00:45:27.595" v="96"/>
          <ac:grpSpMkLst>
            <pc:docMk/>
            <pc:sldMk cId="134556419" sldId="775"/>
            <ac:grpSpMk id="5" creationId="{00000000-0000-0000-0000-000000000000}"/>
          </ac:grpSpMkLst>
        </pc:grpChg>
        <pc:grpChg chg="del">
          <ac:chgData name="박지호/A_프로젝트팀" userId="S::parkjh01@gsretail.com::1243acf0-bc6f-40cb-8df9-c471bcc84973" providerId="AD" clId="Web-{9D359649-222D-44A4-A32A-DCC0C5DFA32C}" dt="2023-01-13T00:45:27.595" v="94"/>
          <ac:grpSpMkLst>
            <pc:docMk/>
            <pc:sldMk cId="134556419" sldId="775"/>
            <ac:grpSpMk id="9" creationId="{00000000-0000-0000-0000-000000000000}"/>
          </ac:grpSpMkLst>
        </pc:grpChg>
        <pc:picChg chg="del">
          <ac:chgData name="박지호/A_프로젝트팀" userId="S::parkjh01@gsretail.com::1243acf0-bc6f-40cb-8df9-c471bcc84973" providerId="AD" clId="Web-{9D359649-222D-44A4-A32A-DCC0C5DFA32C}" dt="2023-01-13T00:45:27.595" v="95"/>
          <ac:picMkLst>
            <pc:docMk/>
            <pc:sldMk cId="134556419" sldId="775"/>
            <ac:picMk id="8" creationId="{00000000-0000-0000-0000-000000000000}"/>
          </ac:picMkLst>
        </pc:picChg>
        <pc:picChg chg="del">
          <ac:chgData name="박지호/A_프로젝트팀" userId="S::parkjh01@gsretail.com::1243acf0-bc6f-40cb-8df9-c471bcc84973" providerId="AD" clId="Web-{9D359649-222D-44A4-A32A-DCC0C5DFA32C}" dt="2023-01-13T00:45:28.455" v="97"/>
          <ac:picMkLst>
            <pc:docMk/>
            <pc:sldMk cId="134556419" sldId="775"/>
            <ac:picMk id="12" creationId="{00000000-0000-0000-0000-000000000000}"/>
          </ac:picMkLst>
        </pc:picChg>
      </pc:sldChg>
      <pc:sldChg chg="delSp">
        <pc:chgData name="박지호/A_프로젝트팀" userId="S::parkjh01@gsretail.com::1243acf0-bc6f-40cb-8df9-c471bcc84973" providerId="AD" clId="Web-{9D359649-222D-44A4-A32A-DCC0C5DFA32C}" dt="2023-01-13T01:17:30.602" v="242"/>
        <pc:sldMkLst>
          <pc:docMk/>
          <pc:sldMk cId="1475660032" sldId="779"/>
        </pc:sldMkLst>
        <pc:spChg chg="del">
          <ac:chgData name="박지호/A_프로젝트팀" userId="S::parkjh01@gsretail.com::1243acf0-bc6f-40cb-8df9-c471bcc84973" providerId="AD" clId="Web-{9D359649-222D-44A4-A32A-DCC0C5DFA32C}" dt="2023-01-13T01:17:30.602" v="242"/>
          <ac:spMkLst>
            <pc:docMk/>
            <pc:sldMk cId="1475660032" sldId="779"/>
            <ac:spMk id="13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602" v="241"/>
          <ac:spMkLst>
            <pc:docMk/>
            <pc:sldMk cId="1475660032" sldId="779"/>
            <ac:spMk id="14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602" v="239"/>
          <ac:spMkLst>
            <pc:docMk/>
            <pc:sldMk cId="1475660032" sldId="779"/>
            <ac:spMk id="16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37"/>
          <ac:spMkLst>
            <pc:docMk/>
            <pc:sldMk cId="1475660032" sldId="779"/>
            <ac:spMk id="18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36"/>
          <ac:spMkLst>
            <pc:docMk/>
            <pc:sldMk cId="1475660032" sldId="779"/>
            <ac:spMk id="19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35"/>
          <ac:spMkLst>
            <pc:docMk/>
            <pc:sldMk cId="1475660032" sldId="779"/>
            <ac:spMk id="20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34"/>
          <ac:spMkLst>
            <pc:docMk/>
            <pc:sldMk cId="1475660032" sldId="779"/>
            <ac:spMk id="22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33"/>
          <ac:spMkLst>
            <pc:docMk/>
            <pc:sldMk cId="1475660032" sldId="779"/>
            <ac:spMk id="23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32"/>
          <ac:spMkLst>
            <pc:docMk/>
            <pc:sldMk cId="1475660032" sldId="779"/>
            <ac:spMk id="24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31"/>
          <ac:spMkLst>
            <pc:docMk/>
            <pc:sldMk cId="1475660032" sldId="779"/>
            <ac:spMk id="25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30"/>
          <ac:spMkLst>
            <pc:docMk/>
            <pc:sldMk cId="1475660032" sldId="779"/>
            <ac:spMk id="26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29"/>
          <ac:spMkLst>
            <pc:docMk/>
            <pc:sldMk cId="1475660032" sldId="779"/>
            <ac:spMk id="27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27"/>
          <ac:spMkLst>
            <pc:docMk/>
            <pc:sldMk cId="1475660032" sldId="779"/>
            <ac:spMk id="29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26"/>
          <ac:spMkLst>
            <pc:docMk/>
            <pc:sldMk cId="1475660032" sldId="779"/>
            <ac:spMk id="30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24"/>
          <ac:spMkLst>
            <pc:docMk/>
            <pc:sldMk cId="1475660032" sldId="779"/>
            <ac:spMk id="32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23"/>
          <ac:spMkLst>
            <pc:docMk/>
            <pc:sldMk cId="1475660032" sldId="779"/>
            <ac:spMk id="33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22"/>
          <ac:spMkLst>
            <pc:docMk/>
            <pc:sldMk cId="1475660032" sldId="779"/>
            <ac:spMk id="34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21"/>
          <ac:spMkLst>
            <pc:docMk/>
            <pc:sldMk cId="1475660032" sldId="779"/>
            <ac:spMk id="35" creationId="{00000000-0000-0000-0000-000000000000}"/>
          </ac:spMkLst>
        </pc:spChg>
        <pc:spChg chg="del">
          <ac:chgData name="박지호/A_프로젝트팀" userId="S::parkjh01@gsretail.com::1243acf0-bc6f-40cb-8df9-c471bcc84973" providerId="AD" clId="Web-{9D359649-222D-44A4-A32A-DCC0C5DFA32C}" dt="2023-01-13T01:17:30.587" v="220"/>
          <ac:spMkLst>
            <pc:docMk/>
            <pc:sldMk cId="1475660032" sldId="779"/>
            <ac:spMk id="36" creationId="{00000000-0000-0000-0000-000000000000}"/>
          </ac:spMkLst>
        </pc:spChg>
        <pc:graphicFrameChg chg="del">
          <ac:chgData name="박지호/A_프로젝트팀" userId="S::parkjh01@gsretail.com::1243acf0-bc6f-40cb-8df9-c471bcc84973" providerId="AD" clId="Web-{9D359649-222D-44A4-A32A-DCC0C5DFA32C}" dt="2023-01-13T01:17:30.602" v="240"/>
          <ac:graphicFrameMkLst>
            <pc:docMk/>
            <pc:sldMk cId="1475660032" sldId="779"/>
            <ac:graphicFrameMk id="15" creationId="{00000000-0000-0000-0000-000000000000}"/>
          </ac:graphicFrameMkLst>
        </pc:graphicFrameChg>
        <pc:graphicFrameChg chg="del">
          <ac:chgData name="박지호/A_프로젝트팀" userId="S::parkjh01@gsretail.com::1243acf0-bc6f-40cb-8df9-c471bcc84973" providerId="AD" clId="Web-{9D359649-222D-44A4-A32A-DCC0C5DFA32C}" dt="2023-01-13T01:17:30.602" v="238"/>
          <ac:graphicFrameMkLst>
            <pc:docMk/>
            <pc:sldMk cId="1475660032" sldId="779"/>
            <ac:graphicFrameMk id="17" creationId="{00000000-0000-0000-0000-000000000000}"/>
          </ac:graphicFrameMkLst>
        </pc:graphicFrameChg>
        <pc:graphicFrameChg chg="del">
          <ac:chgData name="박지호/A_프로젝트팀" userId="S::parkjh01@gsretail.com::1243acf0-bc6f-40cb-8df9-c471bcc84973" providerId="AD" clId="Web-{9D359649-222D-44A4-A32A-DCC0C5DFA32C}" dt="2023-01-13T01:17:30.587" v="228"/>
          <ac:graphicFrameMkLst>
            <pc:docMk/>
            <pc:sldMk cId="1475660032" sldId="779"/>
            <ac:graphicFrameMk id="28" creationId="{00000000-0000-0000-0000-000000000000}"/>
          </ac:graphicFrameMkLst>
        </pc:graphicFrameChg>
        <pc:graphicFrameChg chg="del">
          <ac:chgData name="박지호/A_프로젝트팀" userId="S::parkjh01@gsretail.com::1243acf0-bc6f-40cb-8df9-c471bcc84973" providerId="AD" clId="Web-{9D359649-222D-44A4-A32A-DCC0C5DFA32C}" dt="2023-01-13T01:17:30.587" v="225"/>
          <ac:graphicFrameMkLst>
            <pc:docMk/>
            <pc:sldMk cId="1475660032" sldId="779"/>
            <ac:graphicFrameMk id="31" creationId="{00000000-0000-0000-0000-000000000000}"/>
          </ac:graphicFrameMkLst>
        </pc:graphicFrameChg>
      </pc:sldChg>
    </pc:docChg>
  </pc:docChgLst>
  <pc:docChgLst>
    <pc:chgData name="박지호/A_프로젝트팀" userId="S::parkjh01@gsretail.com::1243acf0-bc6f-40cb-8df9-c471bcc84973" providerId="AD" clId="Web-{C67E8BDC-CEEE-48ED-B097-CBD23837A2AE}"/>
    <pc:docChg chg="modSld">
      <pc:chgData name="박지호/A_프로젝트팀" userId="S::parkjh01@gsretail.com::1243acf0-bc6f-40cb-8df9-c471bcc84973" providerId="AD" clId="Web-{C67E8BDC-CEEE-48ED-B097-CBD23837A2AE}" dt="2023-02-14T06:26:32.767" v="64"/>
      <pc:docMkLst>
        <pc:docMk/>
      </pc:docMkLst>
      <pc:sldChg chg="modSp">
        <pc:chgData name="박지호/A_프로젝트팀" userId="S::parkjh01@gsretail.com::1243acf0-bc6f-40cb-8df9-c471bcc84973" providerId="AD" clId="Web-{C67E8BDC-CEEE-48ED-B097-CBD23837A2AE}" dt="2023-02-14T06:23:56.014" v="39"/>
        <pc:sldMkLst>
          <pc:docMk/>
          <pc:sldMk cId="3415397470" sldId="738"/>
        </pc:sldMkLst>
        <pc:graphicFrameChg chg="mod modGraphic">
          <ac:chgData name="박지호/A_프로젝트팀" userId="S::parkjh01@gsretail.com::1243acf0-bc6f-40cb-8df9-c471bcc84973" providerId="AD" clId="Web-{C67E8BDC-CEEE-48ED-B097-CBD23837A2AE}" dt="2023-02-14T06:23:56.014" v="39"/>
          <ac:graphicFrameMkLst>
            <pc:docMk/>
            <pc:sldMk cId="3415397470" sldId="738"/>
            <ac:graphicFrameMk id="10" creationId="{C78B46B5-1775-6FF3-C8A0-7242EA01A63C}"/>
          </ac:graphicFrameMkLst>
        </pc:graphicFrameChg>
      </pc:sldChg>
      <pc:sldChg chg="addSp delSp modSp">
        <pc:chgData name="박지호/A_프로젝트팀" userId="S::parkjh01@gsretail.com::1243acf0-bc6f-40cb-8df9-c471bcc84973" providerId="AD" clId="Web-{C67E8BDC-CEEE-48ED-B097-CBD23837A2AE}" dt="2023-02-14T06:26:32.767" v="64"/>
        <pc:sldMkLst>
          <pc:docMk/>
          <pc:sldMk cId="545126565" sldId="754"/>
        </pc:sldMkLst>
        <pc:spChg chg="mod">
          <ac:chgData name="박지호/A_프로젝트팀" userId="S::parkjh01@gsretail.com::1243acf0-bc6f-40cb-8df9-c471bcc84973" providerId="AD" clId="Web-{C67E8BDC-CEEE-48ED-B097-CBD23837A2AE}" dt="2023-02-14T06:24:04.748" v="44" actId="20577"/>
          <ac:spMkLst>
            <pc:docMk/>
            <pc:sldMk cId="545126565" sldId="754"/>
            <ac:spMk id="66" creationId="{34851573-B94C-EA78-1219-91EDD66B1272}"/>
          </ac:spMkLst>
        </pc:spChg>
        <pc:grpChg chg="mod">
          <ac:chgData name="박지호/A_프로젝트팀" userId="S::parkjh01@gsretail.com::1243acf0-bc6f-40cb-8df9-c471bcc84973" providerId="AD" clId="Web-{C67E8BDC-CEEE-48ED-B097-CBD23837A2AE}" dt="2023-02-14T06:25:12.844" v="48" actId="1076"/>
          <ac:grpSpMkLst>
            <pc:docMk/>
            <pc:sldMk cId="545126565" sldId="754"/>
            <ac:grpSpMk id="62" creationId="{A64FEEFB-927B-AE36-591B-DEFDD38ED7D9}"/>
          </ac:grpSpMkLst>
        </pc:grpChg>
        <pc:graphicFrameChg chg="mod modGraphic">
          <ac:chgData name="박지호/A_프로젝트팀" userId="S::parkjh01@gsretail.com::1243acf0-bc6f-40cb-8df9-c471bcc84973" providerId="AD" clId="Web-{C67E8BDC-CEEE-48ED-B097-CBD23837A2AE}" dt="2023-02-14T06:23:12.841" v="21"/>
          <ac:graphicFrameMkLst>
            <pc:docMk/>
            <pc:sldMk cId="545126565" sldId="754"/>
            <ac:graphicFrameMk id="18" creationId="{C78B46B5-1775-6FF3-C8A0-7242EA01A63C}"/>
          </ac:graphicFrameMkLst>
        </pc:graphicFrameChg>
        <pc:cxnChg chg="add del">
          <ac:chgData name="박지호/A_프로젝트팀" userId="S::parkjh01@gsretail.com::1243acf0-bc6f-40cb-8df9-c471bcc84973" providerId="AD" clId="Web-{C67E8BDC-CEEE-48ED-B097-CBD23837A2AE}" dt="2023-02-14T06:25:27.110" v="52"/>
          <ac:cxnSpMkLst>
            <pc:docMk/>
            <pc:sldMk cId="545126565" sldId="754"/>
            <ac:cxnSpMk id="4" creationId="{3052C810-9268-CC55-D55E-2546E6291FE9}"/>
          </ac:cxnSpMkLst>
        </pc:cxnChg>
        <pc:cxnChg chg="add del">
          <ac:chgData name="박지호/A_프로젝트팀" userId="S::parkjh01@gsretail.com::1243acf0-bc6f-40cb-8df9-c471bcc84973" providerId="AD" clId="Web-{C67E8BDC-CEEE-48ED-B097-CBD23837A2AE}" dt="2023-02-14T06:25:26.156" v="51"/>
          <ac:cxnSpMkLst>
            <pc:docMk/>
            <pc:sldMk cId="545126565" sldId="754"/>
            <ac:cxnSpMk id="5" creationId="{89398502-CA6B-C8FF-06CF-C5B0332AAB54}"/>
          </ac:cxnSpMkLst>
        </pc:cxnChg>
        <pc:cxnChg chg="add del">
          <ac:chgData name="박지호/A_프로젝트팀" userId="S::parkjh01@gsretail.com::1243acf0-bc6f-40cb-8df9-c471bcc84973" providerId="AD" clId="Web-{C67E8BDC-CEEE-48ED-B097-CBD23837A2AE}" dt="2023-02-14T06:25:25.031" v="50"/>
          <ac:cxnSpMkLst>
            <pc:docMk/>
            <pc:sldMk cId="545126565" sldId="754"/>
            <ac:cxnSpMk id="6" creationId="{F55C5C31-B064-84CA-CD88-394CA9E9C567}"/>
          </ac:cxnSpMkLst>
        </pc:cxnChg>
        <pc:cxnChg chg="add del mod">
          <ac:chgData name="박지호/A_프로젝트팀" userId="S::parkjh01@gsretail.com::1243acf0-bc6f-40cb-8df9-c471bcc84973" providerId="AD" clId="Web-{C67E8BDC-CEEE-48ED-B097-CBD23837A2AE}" dt="2023-02-14T06:25:56.845" v="59"/>
          <ac:cxnSpMkLst>
            <pc:docMk/>
            <pc:sldMk cId="545126565" sldId="754"/>
            <ac:cxnSpMk id="8" creationId="{ED66F300-79ED-7116-16E2-8B0B41B2ACE4}"/>
          </ac:cxnSpMkLst>
        </pc:cxnChg>
        <pc:cxnChg chg="add del mod">
          <ac:chgData name="박지호/A_프로젝트팀" userId="S::parkjh01@gsretail.com::1243acf0-bc6f-40cb-8df9-c471bcc84973" providerId="AD" clId="Web-{C67E8BDC-CEEE-48ED-B097-CBD23837A2AE}" dt="2023-02-14T06:26:32.767" v="64"/>
          <ac:cxnSpMkLst>
            <pc:docMk/>
            <pc:sldMk cId="545126565" sldId="754"/>
            <ac:cxnSpMk id="9" creationId="{716F1E39-C327-15FB-E532-0224CFBE582C}"/>
          </ac:cxnSpMkLst>
        </pc:cxnChg>
        <pc:cxnChg chg="mod">
          <ac:chgData name="박지호/A_프로젝트팀" userId="S::parkjh01@gsretail.com::1243acf0-bc6f-40cb-8df9-c471bcc84973" providerId="AD" clId="Web-{C67E8BDC-CEEE-48ED-B097-CBD23837A2AE}" dt="2023-02-14T06:25:12.844" v="48" actId="1076"/>
          <ac:cxnSpMkLst>
            <pc:docMk/>
            <pc:sldMk cId="545126565" sldId="754"/>
            <ac:cxnSpMk id="2063" creationId="{00000000-0000-0000-0000-000000000000}"/>
          </ac:cxnSpMkLst>
        </pc:cxnChg>
      </pc:sldChg>
    </pc:docChg>
  </pc:docChgLst>
  <pc:docChgLst>
    <pc:chgData name="박지호/A_프로젝트팀" userId="S::parkjh01@gsretail.com::1243acf0-bc6f-40cb-8df9-c471bcc84973" providerId="AD" clId="Web-{42157303-6CE7-4761-A6E6-17D7FEF96A30}"/>
    <pc:docChg chg="modSld">
      <pc:chgData name="박지호/A_프로젝트팀" userId="S::parkjh01@gsretail.com::1243acf0-bc6f-40cb-8df9-c471bcc84973" providerId="AD" clId="Web-{42157303-6CE7-4761-A6E6-17D7FEF96A30}" dt="2023-01-26T00:33:58.058" v="6"/>
      <pc:docMkLst>
        <pc:docMk/>
      </pc:docMkLst>
      <pc:sldChg chg="modSp">
        <pc:chgData name="박지호/A_프로젝트팀" userId="S::parkjh01@gsretail.com::1243acf0-bc6f-40cb-8df9-c471bcc84973" providerId="AD" clId="Web-{42157303-6CE7-4761-A6E6-17D7FEF96A30}" dt="2023-01-26T00:33:00.179" v="5"/>
        <pc:sldMkLst>
          <pc:docMk/>
          <pc:sldMk cId="461368305" sldId="740"/>
        </pc:sldMkLst>
        <pc:graphicFrameChg chg="modGraphic">
          <ac:chgData name="박지호/A_프로젝트팀" userId="S::parkjh01@gsretail.com::1243acf0-bc6f-40cb-8df9-c471bcc84973" providerId="AD" clId="Web-{42157303-6CE7-4761-A6E6-17D7FEF96A30}" dt="2023-01-26T00:33:00.179" v="5"/>
          <ac:graphicFrameMkLst>
            <pc:docMk/>
            <pc:sldMk cId="461368305" sldId="740"/>
            <ac:graphicFrameMk id="29" creationId="{BF6F9F15-A228-1FC5-2528-5DA625CF183C}"/>
          </ac:graphicFrameMkLst>
        </pc:graphicFrameChg>
      </pc:sldChg>
      <pc:sldChg chg="modSp">
        <pc:chgData name="박지호/A_프로젝트팀" userId="S::parkjh01@gsretail.com::1243acf0-bc6f-40cb-8df9-c471bcc84973" providerId="AD" clId="Web-{42157303-6CE7-4761-A6E6-17D7FEF96A30}" dt="2023-01-26T00:33:58.058" v="6"/>
        <pc:sldMkLst>
          <pc:docMk/>
          <pc:sldMk cId="322925398" sldId="785"/>
        </pc:sldMkLst>
        <pc:graphicFrameChg chg="modGraphic">
          <ac:chgData name="박지호/A_프로젝트팀" userId="S::parkjh01@gsretail.com::1243acf0-bc6f-40cb-8df9-c471bcc84973" providerId="AD" clId="Web-{42157303-6CE7-4761-A6E6-17D7FEF96A30}" dt="2023-01-26T00:33:58.058" v="6"/>
          <ac:graphicFrameMkLst>
            <pc:docMk/>
            <pc:sldMk cId="322925398" sldId="785"/>
            <ac:graphicFrameMk id="21" creationId="{00000000-0000-0000-0000-000000000000}"/>
          </ac:graphicFrameMkLst>
        </pc:graphicFrameChg>
      </pc:sldChg>
    </pc:docChg>
  </pc:docChgLst>
  <pc:docChgLst>
    <pc:chgData name="오주석" userId="bad25b42-c951-44eb-87a2-4057dcd4b1f5" providerId="ADAL" clId="{DC702B7B-340A-4BBF-89E6-B21E0EC009AA}"/>
    <pc:docChg chg="undo redo custSel addSld modSld">
      <pc:chgData name="오주석" userId="bad25b42-c951-44eb-87a2-4057dcd4b1f5" providerId="ADAL" clId="{DC702B7B-340A-4BBF-89E6-B21E0EC009AA}" dt="2023-01-13T01:24:49.035" v="1134" actId="478"/>
      <pc:docMkLst>
        <pc:docMk/>
      </pc:docMkLst>
      <pc:sldChg chg="addSp modSp mod">
        <pc:chgData name="오주석" userId="bad25b42-c951-44eb-87a2-4057dcd4b1f5" providerId="ADAL" clId="{DC702B7B-340A-4BBF-89E6-B21E0EC009AA}" dt="2023-01-13T00:33:29.516" v="144" actId="14100"/>
        <pc:sldMkLst>
          <pc:docMk/>
          <pc:sldMk cId="2696973683" sldId="736"/>
        </pc:sldMkLst>
        <pc:spChg chg="add mod">
          <ac:chgData name="오주석" userId="bad25b42-c951-44eb-87a2-4057dcd4b1f5" providerId="ADAL" clId="{DC702B7B-340A-4BBF-89E6-B21E0EC009AA}" dt="2023-01-13T00:33:29.516" v="144" actId="14100"/>
          <ac:spMkLst>
            <pc:docMk/>
            <pc:sldMk cId="2696973683" sldId="736"/>
            <ac:spMk id="2" creationId="{D9FD37A5-589A-CF03-9CAD-BE2FF59D8B59}"/>
          </ac:spMkLst>
        </pc:spChg>
      </pc:sldChg>
      <pc:sldChg chg="addSp modSp mod">
        <pc:chgData name="오주석" userId="bad25b42-c951-44eb-87a2-4057dcd4b1f5" providerId="ADAL" clId="{DC702B7B-340A-4BBF-89E6-B21E0EC009AA}" dt="2023-01-13T00:34:04.025" v="158" actId="14100"/>
        <pc:sldMkLst>
          <pc:docMk/>
          <pc:sldMk cId="3508319929" sldId="737"/>
        </pc:sldMkLst>
        <pc:spChg chg="add mod">
          <ac:chgData name="오주석" userId="bad25b42-c951-44eb-87a2-4057dcd4b1f5" providerId="ADAL" clId="{DC702B7B-340A-4BBF-89E6-B21E0EC009AA}" dt="2023-01-13T00:34:04.025" v="158" actId="14100"/>
          <ac:spMkLst>
            <pc:docMk/>
            <pc:sldMk cId="3508319929" sldId="737"/>
            <ac:spMk id="5" creationId="{AC040BA2-517A-1202-FC33-D06046E0D43F}"/>
          </ac:spMkLst>
        </pc:spChg>
      </pc:sldChg>
      <pc:sldChg chg="modSp mod">
        <pc:chgData name="오주석" userId="bad25b42-c951-44eb-87a2-4057dcd4b1f5" providerId="ADAL" clId="{DC702B7B-340A-4BBF-89E6-B21E0EC009AA}" dt="2023-01-13T00:39:18.666" v="316" actId="20577"/>
        <pc:sldMkLst>
          <pc:docMk/>
          <pc:sldMk cId="3415397470" sldId="738"/>
        </pc:sldMkLst>
        <pc:spChg chg="mod">
          <ac:chgData name="오주석" userId="bad25b42-c951-44eb-87a2-4057dcd4b1f5" providerId="ADAL" clId="{DC702B7B-340A-4BBF-89E6-B21E0EC009AA}" dt="2023-01-13T00:39:18.666" v="316" actId="20577"/>
          <ac:spMkLst>
            <pc:docMk/>
            <pc:sldMk cId="3415397470" sldId="738"/>
            <ac:spMk id="7" creationId="{5C6ED180-0410-007C-4E19-B96058C2C9C3}"/>
          </ac:spMkLst>
        </pc:spChg>
      </pc:sldChg>
      <pc:sldChg chg="addSp delSp modSp mod">
        <pc:chgData name="오주석" userId="bad25b42-c951-44eb-87a2-4057dcd4b1f5" providerId="ADAL" clId="{DC702B7B-340A-4BBF-89E6-B21E0EC009AA}" dt="2023-01-13T01:06:27.837" v="872" actId="20577"/>
        <pc:sldMkLst>
          <pc:docMk/>
          <pc:sldMk cId="461368305" sldId="740"/>
        </pc:sldMkLst>
        <pc:spChg chg="mod">
          <ac:chgData name="오주석" userId="bad25b42-c951-44eb-87a2-4057dcd4b1f5" providerId="ADAL" clId="{DC702B7B-340A-4BBF-89E6-B21E0EC009AA}" dt="2023-01-13T01:06:27.837" v="872" actId="20577"/>
          <ac:spMkLst>
            <pc:docMk/>
            <pc:sldMk cId="461368305" sldId="740"/>
            <ac:spMk id="2" creationId="{00000000-0000-0000-0000-000000000000}"/>
          </ac:spMkLst>
        </pc:spChg>
        <pc:spChg chg="mod">
          <ac:chgData name="오주석" userId="bad25b42-c951-44eb-87a2-4057dcd4b1f5" providerId="ADAL" clId="{DC702B7B-340A-4BBF-89E6-B21E0EC009AA}" dt="2023-01-13T00:47:06.986" v="545" actId="20577"/>
          <ac:spMkLst>
            <pc:docMk/>
            <pc:sldMk cId="461368305" sldId="740"/>
            <ac:spMk id="4" creationId="{00000000-0000-0000-0000-000000000000}"/>
          </ac:spMkLst>
        </pc:spChg>
        <pc:spChg chg="add mod">
          <ac:chgData name="오주석" userId="bad25b42-c951-44eb-87a2-4057dcd4b1f5" providerId="ADAL" clId="{DC702B7B-340A-4BBF-89E6-B21E0EC009AA}" dt="2023-01-13T00:50:15.075" v="641"/>
          <ac:spMkLst>
            <pc:docMk/>
            <pc:sldMk cId="461368305" sldId="740"/>
            <ac:spMk id="6" creationId="{45016C14-2E27-267C-D204-2D4D262C12A1}"/>
          </ac:spMkLst>
        </pc:spChg>
        <pc:spChg chg="add mod">
          <ac:chgData name="오주석" userId="bad25b42-c951-44eb-87a2-4057dcd4b1f5" providerId="ADAL" clId="{DC702B7B-340A-4BBF-89E6-B21E0EC009AA}" dt="2023-01-13T00:50:08.515" v="633"/>
          <ac:spMkLst>
            <pc:docMk/>
            <pc:sldMk cId="461368305" sldId="740"/>
            <ac:spMk id="7" creationId="{0A27EB9C-6CE1-9A4B-CB9A-219869901A79}"/>
          </ac:spMkLst>
        </pc:spChg>
        <pc:spChg chg="add mod">
          <ac:chgData name="오주석" userId="bad25b42-c951-44eb-87a2-4057dcd4b1f5" providerId="ADAL" clId="{DC702B7B-340A-4BBF-89E6-B21E0EC009AA}" dt="2023-01-13T00:50:08.515" v="633"/>
          <ac:spMkLst>
            <pc:docMk/>
            <pc:sldMk cId="461368305" sldId="740"/>
            <ac:spMk id="8" creationId="{28FD6C5E-D709-D9A5-45F9-41910A50B702}"/>
          </ac:spMkLst>
        </pc:spChg>
        <pc:spChg chg="mod">
          <ac:chgData name="오주석" userId="bad25b42-c951-44eb-87a2-4057dcd4b1f5" providerId="ADAL" clId="{DC702B7B-340A-4BBF-89E6-B21E0EC009AA}" dt="2023-01-13T00:49:39.740" v="632" actId="108"/>
          <ac:spMkLst>
            <pc:docMk/>
            <pc:sldMk cId="461368305" sldId="740"/>
            <ac:spMk id="9" creationId="{00000000-0000-0000-0000-000000000000}"/>
          </ac:spMkLst>
        </pc:spChg>
        <pc:spChg chg="add mod">
          <ac:chgData name="오주석" userId="bad25b42-c951-44eb-87a2-4057dcd4b1f5" providerId="ADAL" clId="{DC702B7B-340A-4BBF-89E6-B21E0EC009AA}" dt="2023-01-13T00:50:48.356" v="685"/>
          <ac:spMkLst>
            <pc:docMk/>
            <pc:sldMk cId="461368305" sldId="740"/>
            <ac:spMk id="10" creationId="{1433DCFF-CAC7-E6D9-33A4-DABDFDEDEF38}"/>
          </ac:spMkLst>
        </pc:spChg>
        <pc:spChg chg="add mod">
          <ac:chgData name="오주석" userId="bad25b42-c951-44eb-87a2-4057dcd4b1f5" providerId="ADAL" clId="{DC702B7B-340A-4BBF-89E6-B21E0EC009AA}" dt="2023-01-13T00:50:36.241" v="669" actId="20577"/>
          <ac:spMkLst>
            <pc:docMk/>
            <pc:sldMk cId="461368305" sldId="740"/>
            <ac:spMk id="11" creationId="{2FC33F68-D004-61D3-5625-F7CF3140B546}"/>
          </ac:spMkLst>
        </pc:spChg>
        <pc:spChg chg="add del mod">
          <ac:chgData name="오주석" userId="bad25b42-c951-44eb-87a2-4057dcd4b1f5" providerId="ADAL" clId="{DC702B7B-340A-4BBF-89E6-B21E0EC009AA}" dt="2023-01-13T00:50:24.018" v="642" actId="478"/>
          <ac:spMkLst>
            <pc:docMk/>
            <pc:sldMk cId="461368305" sldId="740"/>
            <ac:spMk id="14" creationId="{8A008C44-BC71-3B92-A2EC-865C1FAB7A6A}"/>
          </ac:spMkLst>
        </pc:spChg>
        <pc:spChg chg="add del mod">
          <ac:chgData name="오주석" userId="bad25b42-c951-44eb-87a2-4057dcd4b1f5" providerId="ADAL" clId="{DC702B7B-340A-4BBF-89E6-B21E0EC009AA}" dt="2023-01-13T00:50:24.018" v="642" actId="478"/>
          <ac:spMkLst>
            <pc:docMk/>
            <pc:sldMk cId="461368305" sldId="740"/>
            <ac:spMk id="15" creationId="{B7EECA79-2084-E8A1-0E10-4B2C6D949CA7}"/>
          </ac:spMkLst>
        </pc:spChg>
        <pc:spChg chg="add mod">
          <ac:chgData name="오주석" userId="bad25b42-c951-44eb-87a2-4057dcd4b1f5" providerId="ADAL" clId="{DC702B7B-340A-4BBF-89E6-B21E0EC009AA}" dt="2023-01-13T00:58:03.996" v="755" actId="1076"/>
          <ac:spMkLst>
            <pc:docMk/>
            <pc:sldMk cId="461368305" sldId="740"/>
            <ac:spMk id="19" creationId="{A08C8690-D30F-314F-2A71-66DA14C50B13}"/>
          </ac:spMkLst>
        </pc:spChg>
        <pc:spChg chg="add mod">
          <ac:chgData name="오주석" userId="bad25b42-c951-44eb-87a2-4057dcd4b1f5" providerId="ADAL" clId="{DC702B7B-340A-4BBF-89E6-B21E0EC009AA}" dt="2023-01-13T00:58:28.004" v="757" actId="1076"/>
          <ac:spMkLst>
            <pc:docMk/>
            <pc:sldMk cId="461368305" sldId="740"/>
            <ac:spMk id="21" creationId="{F8BB851C-47CD-469E-FECF-54E09E56F6A7}"/>
          </ac:spMkLst>
        </pc:spChg>
        <pc:graphicFrameChg chg="add mod">
          <ac:chgData name="오주석" userId="bad25b42-c951-44eb-87a2-4057dcd4b1f5" providerId="ADAL" clId="{DC702B7B-340A-4BBF-89E6-B21E0EC009AA}" dt="2023-01-13T00:50:08.515" v="633"/>
          <ac:graphicFrameMkLst>
            <pc:docMk/>
            <pc:sldMk cId="461368305" sldId="740"/>
            <ac:graphicFrameMk id="5" creationId="{39E20DE2-C2E6-4631-BBB7-1D91470EDD6F}"/>
          </ac:graphicFrameMkLst>
        </pc:graphicFrameChg>
        <pc:graphicFrameChg chg="del">
          <ac:chgData name="오주석" userId="bad25b42-c951-44eb-87a2-4057dcd4b1f5" providerId="ADAL" clId="{DC702B7B-340A-4BBF-89E6-B21E0EC009AA}" dt="2023-01-13T00:48:16.521" v="630" actId="478"/>
          <ac:graphicFrameMkLst>
            <pc:docMk/>
            <pc:sldMk cId="461368305" sldId="740"/>
            <ac:graphicFrameMk id="12" creationId="{00000000-0000-0000-0000-000000000000}"/>
          </ac:graphicFrameMkLst>
        </pc:graphicFrameChg>
        <pc:graphicFrameChg chg="add mod">
          <ac:chgData name="오주석" userId="bad25b42-c951-44eb-87a2-4057dcd4b1f5" providerId="ADAL" clId="{DC702B7B-340A-4BBF-89E6-B21E0EC009AA}" dt="2023-01-13T00:50:08.515" v="633"/>
          <ac:graphicFrameMkLst>
            <pc:docMk/>
            <pc:sldMk cId="461368305" sldId="740"/>
            <ac:graphicFrameMk id="13" creationId="{E92C610E-2C55-B889-EEE1-0C734F416082}"/>
          </ac:graphicFrameMkLst>
        </pc:graphicFrameChg>
        <pc:graphicFrameChg chg="add mod">
          <ac:chgData name="오주석" userId="bad25b42-c951-44eb-87a2-4057dcd4b1f5" providerId="ADAL" clId="{DC702B7B-340A-4BBF-89E6-B21E0EC009AA}" dt="2023-01-13T00:50:08.515" v="633"/>
          <ac:graphicFrameMkLst>
            <pc:docMk/>
            <pc:sldMk cId="461368305" sldId="740"/>
            <ac:graphicFrameMk id="16" creationId="{87ED1788-1CE4-1899-7574-EC6A8A3B58CA}"/>
          </ac:graphicFrameMkLst>
        </pc:graphicFrameChg>
        <pc:graphicFrameChg chg="add mod">
          <ac:chgData name="오주석" userId="bad25b42-c951-44eb-87a2-4057dcd4b1f5" providerId="ADAL" clId="{DC702B7B-340A-4BBF-89E6-B21E0EC009AA}" dt="2023-01-13T00:50:08.515" v="633"/>
          <ac:graphicFrameMkLst>
            <pc:docMk/>
            <pc:sldMk cId="461368305" sldId="740"/>
            <ac:graphicFrameMk id="17" creationId="{0A94DDCE-7DB9-017D-A7F9-BBC4BC482A69}"/>
          </ac:graphicFrameMkLst>
        </pc:graphicFrameChg>
        <pc:graphicFrameChg chg="add mod">
          <ac:chgData name="오주석" userId="bad25b42-c951-44eb-87a2-4057dcd4b1f5" providerId="ADAL" clId="{DC702B7B-340A-4BBF-89E6-B21E0EC009AA}" dt="2023-01-13T00:58:03.996" v="755" actId="1076"/>
          <ac:graphicFrameMkLst>
            <pc:docMk/>
            <pc:sldMk cId="461368305" sldId="740"/>
            <ac:graphicFrameMk id="18" creationId="{34FFB9D1-A0C1-B411-E4EB-4EB0975FADBB}"/>
          </ac:graphicFrameMkLst>
        </pc:graphicFrameChg>
        <pc:graphicFrameChg chg="add mod">
          <ac:chgData name="오주석" userId="bad25b42-c951-44eb-87a2-4057dcd4b1f5" providerId="ADAL" clId="{DC702B7B-340A-4BBF-89E6-B21E0EC009AA}" dt="2023-01-13T00:59:08.516" v="759" actId="1076"/>
          <ac:graphicFrameMkLst>
            <pc:docMk/>
            <pc:sldMk cId="461368305" sldId="740"/>
            <ac:graphicFrameMk id="20" creationId="{BF6F9F15-A228-1FC5-2528-5DA625CF183C}"/>
          </ac:graphicFrameMkLst>
        </pc:graphicFrameChg>
      </pc:sldChg>
      <pc:sldChg chg="modSp mod">
        <pc:chgData name="오주석" userId="bad25b42-c951-44eb-87a2-4057dcd4b1f5" providerId="ADAL" clId="{DC702B7B-340A-4BBF-89E6-B21E0EC009AA}" dt="2023-01-13T01:22:34.681" v="1129" actId="255"/>
        <pc:sldMkLst>
          <pc:docMk/>
          <pc:sldMk cId="156702197" sldId="750"/>
        </pc:sldMkLst>
        <pc:spChg chg="mod">
          <ac:chgData name="오주석" userId="bad25b42-c951-44eb-87a2-4057dcd4b1f5" providerId="ADAL" clId="{DC702B7B-340A-4BBF-89E6-B21E0EC009AA}" dt="2023-01-13T01:22:34.681" v="1129" actId="255"/>
          <ac:spMkLst>
            <pc:docMk/>
            <pc:sldMk cId="156702197" sldId="750"/>
            <ac:spMk id="2" creationId="{00000000-0000-0000-0000-000000000000}"/>
          </ac:spMkLst>
        </pc:spChg>
      </pc:sldChg>
      <pc:sldChg chg="addSp delSp modSp mod">
        <pc:chgData name="오주석" userId="bad25b42-c951-44eb-87a2-4057dcd4b1f5" providerId="ADAL" clId="{DC702B7B-340A-4BBF-89E6-B21E0EC009AA}" dt="2023-01-13T00:40:04.663" v="317" actId="20577"/>
        <pc:sldMkLst>
          <pc:docMk/>
          <pc:sldMk cId="545126565" sldId="754"/>
        </pc:sldMkLst>
        <pc:spChg chg="mod">
          <ac:chgData name="오주석" userId="bad25b42-c951-44eb-87a2-4057dcd4b1f5" providerId="ADAL" clId="{DC702B7B-340A-4BBF-89E6-B21E0EC009AA}" dt="2023-01-13T00:38:52.028" v="295" actId="20577"/>
          <ac:spMkLst>
            <pc:docMk/>
            <pc:sldMk cId="545126565" sldId="754"/>
            <ac:spMk id="2" creationId="{00000000-0000-0000-0000-000000000000}"/>
          </ac:spMkLst>
        </pc:spChg>
        <pc:spChg chg="add mod">
          <ac:chgData name="오주석" userId="bad25b42-c951-44eb-87a2-4057dcd4b1f5" providerId="ADAL" clId="{DC702B7B-340A-4BBF-89E6-B21E0EC009AA}" dt="2023-01-13T00:38:20.683" v="279" actId="1076"/>
          <ac:spMkLst>
            <pc:docMk/>
            <pc:sldMk cId="545126565" sldId="754"/>
            <ac:spMk id="4" creationId="{6CEE9F6F-8FE2-508C-943A-9EA02E857095}"/>
          </ac:spMkLst>
        </pc:spChg>
        <pc:spChg chg="add del mod">
          <ac:chgData name="오주석" userId="bad25b42-c951-44eb-87a2-4057dcd4b1f5" providerId="ADAL" clId="{DC702B7B-340A-4BBF-89E6-B21E0EC009AA}" dt="2023-01-13T00:38:14.064" v="276" actId="478"/>
          <ac:spMkLst>
            <pc:docMk/>
            <pc:sldMk cId="545126565" sldId="754"/>
            <ac:spMk id="6" creationId="{F1D8AAE1-4494-6D3A-F618-B939332AC778}"/>
          </ac:spMkLst>
        </pc:spChg>
        <pc:spChg chg="add mod">
          <ac:chgData name="오주석" userId="bad25b42-c951-44eb-87a2-4057dcd4b1f5" providerId="ADAL" clId="{DC702B7B-340A-4BBF-89E6-B21E0EC009AA}" dt="2023-01-13T00:40:04.663" v="317" actId="20577"/>
          <ac:spMkLst>
            <pc:docMk/>
            <pc:sldMk cId="545126565" sldId="754"/>
            <ac:spMk id="7" creationId="{5689B0D2-2142-9912-4E18-60081F3AFD5C}"/>
          </ac:spMkLst>
        </pc:spChg>
        <pc:spChg chg="add mod">
          <ac:chgData name="오주석" userId="bad25b42-c951-44eb-87a2-4057dcd4b1f5" providerId="ADAL" clId="{DC702B7B-340A-4BBF-89E6-B21E0EC009AA}" dt="2023-01-13T00:38:12.026" v="275" actId="571"/>
          <ac:spMkLst>
            <pc:docMk/>
            <pc:sldMk cId="545126565" sldId="754"/>
            <ac:spMk id="8" creationId="{25F97169-0A66-9840-A7ED-550AD0C471E2}"/>
          </ac:spMkLst>
        </pc:spChg>
        <pc:spChg chg="mod">
          <ac:chgData name="오주석" userId="bad25b42-c951-44eb-87a2-4057dcd4b1f5" providerId="ADAL" clId="{DC702B7B-340A-4BBF-89E6-B21E0EC009AA}" dt="2023-01-13T00:34:33.596" v="161" actId="1076"/>
          <ac:spMkLst>
            <pc:docMk/>
            <pc:sldMk cId="545126565" sldId="754"/>
            <ac:spMk id="23" creationId="{00000000-0000-0000-0000-000000000000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26" creationId="{AC217ED0-4113-02D3-F3B4-7366E1E6655E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27" creationId="{49545E16-A615-758E-CE28-519A2FC16CA5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28" creationId="{F4C3893F-6AD8-735A-9638-2D82B835C364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31" creationId="{9AC3C73D-49A1-25F4-0C7E-0ABF1DB244E7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32" creationId="{BD6BE952-E16E-D694-360D-BF8FDACE7325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33" creationId="{18F9DAA8-813F-A254-AF2A-5B9B2E376FE8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34" creationId="{2AB9FD5F-F515-9FD1-04DF-B85BEEDA6470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35" creationId="{C0D8A041-0F50-0606-50B4-28899A2329F7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37" creationId="{DCEC9497-0E96-33B1-3294-706536DC4C18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38" creationId="{1C73C53F-143C-8197-1A61-0001C96E0E9D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39" creationId="{C47D064B-17AA-2AFA-0F3F-59C75965E231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40" creationId="{76015F2B-7912-A901-5C1F-05AE898AE634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49" creationId="{0076BB29-C329-2F74-8107-B530EA6E3A58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50" creationId="{371658E6-E0CB-12CF-AB14-E24F02DBB72A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51" creationId="{DF03C551-8706-7D55-69F3-3FAD0C5BAA76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53" creationId="{6AFD9252-B216-DC5F-20FA-FAD9C50E9D80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54" creationId="{2DB2DC27-BECB-66D3-58E7-8C72B0817336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55" creationId="{7856E8E5-1225-10AE-9368-73F27040DB9C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56" creationId="{184AB007-459B-C88E-1B5D-4E59DFD2427E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58" creationId="{B597B16C-B5E1-7E10-099C-C041832DC049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59" creationId="{1A9A4018-DF2D-893F-757A-D110695DE2B3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60" creationId="{DDCB50B5-BFAC-EC79-F894-2AA9BF7CE9EB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61" creationId="{1F9D8087-A4CC-691B-B771-FB5F13A6D670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63" creationId="{ADB4C3E7-8317-CA9F-242A-442AF33CCA8E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64" creationId="{5C5D46CA-BE8F-6775-3837-D11C43B22C16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65" creationId="{A91EF9DD-2DB9-0481-49BE-ED1D18C31BFC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66" creationId="{34851573-B94C-EA78-1219-91EDD66B1272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68" creationId="{E39ED77E-DA5E-843F-F4B9-171CB2A229D5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69" creationId="{B6ED9455-38AC-B41A-67A3-44512FCAD29A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78" creationId="{00000000-0000-0000-0000-000000000000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94" creationId="{49545E16-A615-758E-CE28-519A2FC16CA5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95" creationId="{49545E16-A615-758E-CE28-519A2FC16CA5}"/>
          </ac:spMkLst>
        </pc:spChg>
        <pc:spChg chg="mod">
          <ac:chgData name="오주석" userId="bad25b42-c951-44eb-87a2-4057dcd4b1f5" providerId="ADAL" clId="{DC702B7B-340A-4BBF-89E6-B21E0EC009AA}" dt="2023-01-13T00:36:40.465" v="206" actId="1076"/>
          <ac:spMkLst>
            <pc:docMk/>
            <pc:sldMk cId="545126565" sldId="754"/>
            <ac:spMk id="96" creationId="{371658E6-E0CB-12CF-AB14-E24F02DBB72A}"/>
          </ac:spMkLst>
        </pc:spChg>
        <pc:spChg chg="mod">
          <ac:chgData name="오주석" userId="bad25b42-c951-44eb-87a2-4057dcd4b1f5" providerId="ADAL" clId="{DC702B7B-340A-4BBF-89E6-B21E0EC009AA}" dt="2023-01-13T00:38:27.673" v="281" actId="1076"/>
          <ac:spMkLst>
            <pc:docMk/>
            <pc:sldMk cId="545126565" sldId="754"/>
            <ac:spMk id="117" creationId="{AC217ED0-4113-02D3-F3B4-7366E1E6655E}"/>
          </ac:spMkLst>
        </pc:spChg>
        <pc:spChg chg="del mod">
          <ac:chgData name="오주석" userId="bad25b42-c951-44eb-87a2-4057dcd4b1f5" providerId="ADAL" clId="{DC702B7B-340A-4BBF-89E6-B21E0EC009AA}" dt="2023-01-13T00:38:14.064" v="276" actId="478"/>
          <ac:spMkLst>
            <pc:docMk/>
            <pc:sldMk cId="545126565" sldId="754"/>
            <ac:spMk id="118" creationId="{49545E16-A615-758E-CE28-519A2FC16CA5}"/>
          </ac:spMkLst>
        </pc:spChg>
        <pc:grpChg chg="add mod">
          <ac:chgData name="오주석" userId="bad25b42-c951-44eb-87a2-4057dcd4b1f5" providerId="ADAL" clId="{DC702B7B-340A-4BBF-89E6-B21E0EC009AA}" dt="2023-01-13T00:36:40.465" v="206" actId="1076"/>
          <ac:grpSpMkLst>
            <pc:docMk/>
            <pc:sldMk cId="545126565" sldId="754"/>
            <ac:grpSpMk id="5" creationId="{03D2A96D-5A63-1531-AC4E-761D4BA97213}"/>
          </ac:grpSpMkLst>
        </pc:grpChg>
        <pc:grpChg chg="mod">
          <ac:chgData name="오주석" userId="bad25b42-c951-44eb-87a2-4057dcd4b1f5" providerId="ADAL" clId="{DC702B7B-340A-4BBF-89E6-B21E0EC009AA}" dt="2023-01-13T00:36:40.465" v="206" actId="1076"/>
          <ac:grpSpMkLst>
            <pc:docMk/>
            <pc:sldMk cId="545126565" sldId="754"/>
            <ac:grpSpMk id="30" creationId="{49F27C52-D4BC-7978-80D1-426309444780}"/>
          </ac:grpSpMkLst>
        </pc:grpChg>
        <pc:grpChg chg="mod">
          <ac:chgData name="오주석" userId="bad25b42-c951-44eb-87a2-4057dcd4b1f5" providerId="ADAL" clId="{DC702B7B-340A-4BBF-89E6-B21E0EC009AA}" dt="2023-01-13T00:36:40.465" v="206" actId="1076"/>
          <ac:grpSpMkLst>
            <pc:docMk/>
            <pc:sldMk cId="545126565" sldId="754"/>
            <ac:grpSpMk id="36" creationId="{7DA1C2FA-3FE6-F90D-35C3-DD405501CD3D}"/>
          </ac:grpSpMkLst>
        </pc:grpChg>
        <pc:grpChg chg="mod">
          <ac:chgData name="오주석" userId="bad25b42-c951-44eb-87a2-4057dcd4b1f5" providerId="ADAL" clId="{DC702B7B-340A-4BBF-89E6-B21E0EC009AA}" dt="2023-01-13T00:36:40.465" v="206" actId="1076"/>
          <ac:grpSpMkLst>
            <pc:docMk/>
            <pc:sldMk cId="545126565" sldId="754"/>
            <ac:grpSpMk id="52" creationId="{98C6736D-37CA-AFA4-81EF-100478DED5F4}"/>
          </ac:grpSpMkLst>
        </pc:grpChg>
        <pc:grpChg chg="mod">
          <ac:chgData name="오주석" userId="bad25b42-c951-44eb-87a2-4057dcd4b1f5" providerId="ADAL" clId="{DC702B7B-340A-4BBF-89E6-B21E0EC009AA}" dt="2023-01-13T00:36:40.465" v="206" actId="1076"/>
          <ac:grpSpMkLst>
            <pc:docMk/>
            <pc:sldMk cId="545126565" sldId="754"/>
            <ac:grpSpMk id="57" creationId="{1C439618-4027-834E-4FFF-72277446E3C7}"/>
          </ac:grpSpMkLst>
        </pc:grpChg>
        <pc:grpChg chg="mod">
          <ac:chgData name="오주석" userId="bad25b42-c951-44eb-87a2-4057dcd4b1f5" providerId="ADAL" clId="{DC702B7B-340A-4BBF-89E6-B21E0EC009AA}" dt="2023-01-13T00:36:40.465" v="206" actId="1076"/>
          <ac:grpSpMkLst>
            <pc:docMk/>
            <pc:sldMk cId="545126565" sldId="754"/>
            <ac:grpSpMk id="62" creationId="{A64FEEFB-927B-AE36-591B-DEFDD38ED7D9}"/>
          </ac:grpSpMkLst>
        </pc:grpChg>
        <pc:grpChg chg="mod">
          <ac:chgData name="오주석" userId="bad25b42-c951-44eb-87a2-4057dcd4b1f5" providerId="ADAL" clId="{DC702B7B-340A-4BBF-89E6-B21E0EC009AA}" dt="2023-01-13T00:36:40.465" v="206" actId="1076"/>
          <ac:grpSpMkLst>
            <pc:docMk/>
            <pc:sldMk cId="545126565" sldId="754"/>
            <ac:grpSpMk id="81" creationId="{00000000-0000-0000-0000-000000000000}"/>
          </ac:grpSpMkLst>
        </pc:grpChg>
        <pc:graphicFrameChg chg="mod modGraphic">
          <ac:chgData name="오주석" userId="bad25b42-c951-44eb-87a2-4057dcd4b1f5" providerId="ADAL" clId="{DC702B7B-340A-4BBF-89E6-B21E0EC009AA}" dt="2023-01-13T00:36:36.919" v="205" actId="14100"/>
          <ac:graphicFrameMkLst>
            <pc:docMk/>
            <pc:sldMk cId="545126565" sldId="754"/>
            <ac:graphicFrameMk id="18" creationId="{C78B46B5-1775-6FF3-C8A0-7242EA01A63C}"/>
          </ac:graphicFrameMkLst>
        </pc:graphicFrameChg>
        <pc:picChg chg="mod">
          <ac:chgData name="오주석" userId="bad25b42-c951-44eb-87a2-4057dcd4b1f5" providerId="ADAL" clId="{DC702B7B-340A-4BBF-89E6-B21E0EC009AA}" dt="2023-01-13T00:36:40.465" v="206" actId="1076"/>
          <ac:picMkLst>
            <pc:docMk/>
            <pc:sldMk cId="545126565" sldId="754"/>
            <ac:picMk id="2050" creationId="{00000000-0000-0000-0000-000000000000}"/>
          </ac:picMkLst>
        </pc:picChg>
        <pc:cxnChg chg="mod">
          <ac:chgData name="오주석" userId="bad25b42-c951-44eb-87a2-4057dcd4b1f5" providerId="ADAL" clId="{DC702B7B-340A-4BBF-89E6-B21E0EC009AA}" dt="2023-01-13T00:36:40.465" v="206" actId="1076"/>
          <ac:cxnSpMkLst>
            <pc:docMk/>
            <pc:sldMk cId="545126565" sldId="754"/>
            <ac:cxnSpMk id="70" creationId="{1956B372-BB3C-7B5D-6AB5-F2B0BFFCF02C}"/>
          </ac:cxnSpMkLst>
        </pc:cxnChg>
        <pc:cxnChg chg="mod">
          <ac:chgData name="오주석" userId="bad25b42-c951-44eb-87a2-4057dcd4b1f5" providerId="ADAL" clId="{DC702B7B-340A-4BBF-89E6-B21E0EC009AA}" dt="2023-01-13T00:36:40.465" v="206" actId="1076"/>
          <ac:cxnSpMkLst>
            <pc:docMk/>
            <pc:sldMk cId="545126565" sldId="754"/>
            <ac:cxnSpMk id="71" creationId="{90F7A9A7-190B-F7D2-8F7A-BD19B27CD347}"/>
          </ac:cxnSpMkLst>
        </pc:cxnChg>
        <pc:cxnChg chg="mod">
          <ac:chgData name="오주석" userId="bad25b42-c951-44eb-87a2-4057dcd4b1f5" providerId="ADAL" clId="{DC702B7B-340A-4BBF-89E6-B21E0EC009AA}" dt="2023-01-13T00:36:40.465" v="206" actId="1076"/>
          <ac:cxnSpMkLst>
            <pc:docMk/>
            <pc:sldMk cId="545126565" sldId="754"/>
            <ac:cxnSpMk id="99" creationId="{90F7A9A7-190B-F7D2-8F7A-BD19B27CD347}"/>
          </ac:cxnSpMkLst>
        </pc:cxnChg>
        <pc:cxnChg chg="mod">
          <ac:chgData name="오주석" userId="bad25b42-c951-44eb-87a2-4057dcd4b1f5" providerId="ADAL" clId="{DC702B7B-340A-4BBF-89E6-B21E0EC009AA}" dt="2023-01-13T00:36:40.465" v="206" actId="1076"/>
          <ac:cxnSpMkLst>
            <pc:docMk/>
            <pc:sldMk cId="545126565" sldId="754"/>
            <ac:cxnSpMk id="104" creationId="{90F7A9A7-190B-F7D2-8F7A-BD19B27CD347}"/>
          </ac:cxnSpMkLst>
        </pc:cxnChg>
        <pc:cxnChg chg="mod">
          <ac:chgData name="오주석" userId="bad25b42-c951-44eb-87a2-4057dcd4b1f5" providerId="ADAL" clId="{DC702B7B-340A-4BBF-89E6-B21E0EC009AA}" dt="2023-01-13T00:36:40.465" v="206" actId="1076"/>
          <ac:cxnSpMkLst>
            <pc:docMk/>
            <pc:sldMk cId="545126565" sldId="754"/>
            <ac:cxnSpMk id="107" creationId="{90F7A9A7-190B-F7D2-8F7A-BD19B27CD347}"/>
          </ac:cxnSpMkLst>
        </pc:cxnChg>
        <pc:cxnChg chg="mod">
          <ac:chgData name="오주석" userId="bad25b42-c951-44eb-87a2-4057dcd4b1f5" providerId="ADAL" clId="{DC702B7B-340A-4BBF-89E6-B21E0EC009AA}" dt="2023-01-13T00:36:40.465" v="206" actId="1076"/>
          <ac:cxnSpMkLst>
            <pc:docMk/>
            <pc:sldMk cId="545126565" sldId="754"/>
            <ac:cxnSpMk id="2063" creationId="{00000000-0000-0000-0000-000000000000}"/>
          </ac:cxnSpMkLst>
        </pc:cxnChg>
      </pc:sldChg>
      <pc:sldChg chg="modSp mod">
        <pc:chgData name="오주석" userId="bad25b42-c951-44eb-87a2-4057dcd4b1f5" providerId="ADAL" clId="{DC702B7B-340A-4BBF-89E6-B21E0EC009AA}" dt="2023-01-13T01:10:00.099" v="962"/>
        <pc:sldMkLst>
          <pc:docMk/>
          <pc:sldMk cId="29017213" sldId="755"/>
        </pc:sldMkLst>
        <pc:spChg chg="mod">
          <ac:chgData name="오주석" userId="bad25b42-c951-44eb-87a2-4057dcd4b1f5" providerId="ADAL" clId="{DC702B7B-340A-4BBF-89E6-B21E0EC009AA}" dt="2023-01-13T01:07:31.074" v="944"/>
          <ac:spMkLst>
            <pc:docMk/>
            <pc:sldMk cId="29017213" sldId="755"/>
            <ac:spMk id="2" creationId="{00000000-0000-0000-0000-000000000000}"/>
          </ac:spMkLst>
        </pc:spChg>
        <pc:spChg chg="mod">
          <ac:chgData name="오주석" userId="bad25b42-c951-44eb-87a2-4057dcd4b1f5" providerId="ADAL" clId="{DC702B7B-340A-4BBF-89E6-B21E0EC009AA}" dt="2023-01-13T01:09:55.504" v="953"/>
          <ac:spMkLst>
            <pc:docMk/>
            <pc:sldMk cId="29017213" sldId="755"/>
            <ac:spMk id="10" creationId="{00000000-0000-0000-0000-000000000000}"/>
          </ac:spMkLst>
        </pc:spChg>
        <pc:spChg chg="mod">
          <ac:chgData name="오주석" userId="bad25b42-c951-44eb-87a2-4057dcd4b1f5" providerId="ADAL" clId="{DC702B7B-340A-4BBF-89E6-B21E0EC009AA}" dt="2023-01-13T01:06:56.500" v="903" actId="6549"/>
          <ac:spMkLst>
            <pc:docMk/>
            <pc:sldMk cId="29017213" sldId="755"/>
            <ac:spMk id="15" creationId="{00000000-0000-0000-0000-000000000000}"/>
          </ac:spMkLst>
        </pc:spChg>
        <pc:graphicFrameChg chg="mod modGraphic">
          <ac:chgData name="오주석" userId="bad25b42-c951-44eb-87a2-4057dcd4b1f5" providerId="ADAL" clId="{DC702B7B-340A-4BBF-89E6-B21E0EC009AA}" dt="2023-01-13T01:10:00.099" v="962"/>
          <ac:graphicFrameMkLst>
            <pc:docMk/>
            <pc:sldMk cId="29017213" sldId="755"/>
            <ac:graphicFrameMk id="8" creationId="{00000000-0000-0000-0000-000000000000}"/>
          </ac:graphicFrameMkLst>
        </pc:graphicFrameChg>
      </pc:sldChg>
      <pc:sldChg chg="addSp delSp modSp mod">
        <pc:chgData name="오주석" userId="bad25b42-c951-44eb-87a2-4057dcd4b1f5" providerId="ADAL" clId="{DC702B7B-340A-4BBF-89E6-B21E0EC009AA}" dt="2023-01-13T01:20:30.877" v="1086" actId="478"/>
        <pc:sldMkLst>
          <pc:docMk/>
          <pc:sldMk cId="486629821" sldId="757"/>
        </pc:sldMkLst>
        <pc:spChg chg="mod">
          <ac:chgData name="오주석" userId="bad25b42-c951-44eb-87a2-4057dcd4b1f5" providerId="ADAL" clId="{DC702B7B-340A-4BBF-89E6-B21E0EC009AA}" dt="2023-01-13T01:18:41.955" v="1083"/>
          <ac:spMkLst>
            <pc:docMk/>
            <pc:sldMk cId="486629821" sldId="757"/>
            <ac:spMk id="2" creationId="{00000000-0000-0000-0000-000000000000}"/>
          </ac:spMkLst>
        </pc:spChg>
        <pc:spChg chg="add mod">
          <ac:chgData name="오주석" userId="bad25b42-c951-44eb-87a2-4057dcd4b1f5" providerId="ADAL" clId="{DC702B7B-340A-4BBF-89E6-B21E0EC009AA}" dt="2023-01-13T01:19:01.576" v="1085"/>
          <ac:spMkLst>
            <pc:docMk/>
            <pc:sldMk cId="486629821" sldId="757"/>
            <ac:spMk id="4" creationId="{CF24849C-2A32-8EFE-8EBC-E374498EB8C8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5" creationId="{FF064902-2C18-42BD-B7F7-BFD755EA55ED}"/>
          </ac:spMkLst>
        </pc:spChg>
        <pc:spChg chg="mod">
          <ac:chgData name="오주석" userId="bad25b42-c951-44eb-87a2-4057dcd4b1f5" providerId="ADAL" clId="{DC702B7B-340A-4BBF-89E6-B21E0EC009AA}" dt="2023-01-13T01:18:31.536" v="1065"/>
          <ac:spMkLst>
            <pc:docMk/>
            <pc:sldMk cId="486629821" sldId="757"/>
            <ac:spMk id="6" creationId="{00000000-0000-0000-0000-000000000000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8" creationId="{DDB9F181-D276-C277-AD6C-26DFA2117433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9" creationId="{8000B428-FBA7-5D53-8B18-774B080B74AE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10" creationId="{FEA5358E-23CF-0498-431A-EF65AE1E2FCE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11" creationId="{8D2918AB-CB68-42CB-DFEA-3B1943D995DD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12" creationId="{73EF14FF-51ED-8ABE-AA73-9CD5B370A8DF}"/>
          </ac:spMkLst>
        </pc:spChg>
        <pc:spChg chg="add mod">
          <ac:chgData name="오주석" userId="bad25b42-c951-44eb-87a2-4057dcd4b1f5" providerId="ADAL" clId="{DC702B7B-340A-4BBF-89E6-B21E0EC009AA}" dt="2023-01-13T01:19:01.576" v="1085"/>
          <ac:spMkLst>
            <pc:docMk/>
            <pc:sldMk cId="486629821" sldId="757"/>
            <ac:spMk id="13" creationId="{150FF286-5EE2-5EF6-68F9-F36416097097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14" creationId="{0B2C6ABE-1BF8-8A01-7078-3BFC98DFA029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15" creationId="{0FAE5428-43D7-04FC-3B78-B7FC2F62C472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16" creationId="{A8253498-D081-6FF3-F738-32ED4C0A5957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17" creationId="{4E03A454-2DDF-34FB-8F06-D33698981872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18" creationId="{6E1DE399-2EA9-80F2-EA6C-C2917D3FA2E3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19" creationId="{E60764AD-A9A7-7BDA-409E-D0A939179B37}"/>
          </ac:spMkLst>
        </pc:spChg>
        <pc:spChg chg="add del mod">
          <ac:chgData name="오주석" userId="bad25b42-c951-44eb-87a2-4057dcd4b1f5" providerId="ADAL" clId="{DC702B7B-340A-4BBF-89E6-B21E0EC009AA}" dt="2023-01-13T01:20:30.877" v="1086" actId="478"/>
          <ac:spMkLst>
            <pc:docMk/>
            <pc:sldMk cId="486629821" sldId="757"/>
            <ac:spMk id="20" creationId="{B2A228C2-7F57-D7F6-0BDC-F8B00025B43A}"/>
          </ac:spMkLst>
        </pc:spChg>
        <pc:graphicFrameChg chg="del">
          <ac:chgData name="오주석" userId="bad25b42-c951-44eb-87a2-4057dcd4b1f5" providerId="ADAL" clId="{DC702B7B-340A-4BBF-89E6-B21E0EC009AA}" dt="2023-01-13T01:18:47.676" v="1084" actId="478"/>
          <ac:graphicFrameMkLst>
            <pc:docMk/>
            <pc:sldMk cId="486629821" sldId="757"/>
            <ac:graphicFrameMk id="7" creationId="{5DB28B6A-E0EC-617B-B8F0-3F7DAD76AF42}"/>
          </ac:graphicFrameMkLst>
        </pc:graphicFrameChg>
      </pc:sldChg>
      <pc:sldChg chg="modSp mod">
        <pc:chgData name="오주석" userId="bad25b42-c951-44eb-87a2-4057dcd4b1f5" providerId="ADAL" clId="{DC702B7B-340A-4BBF-89E6-B21E0EC009AA}" dt="2023-01-13T01:06:34.525" v="875" actId="20577"/>
        <pc:sldMkLst>
          <pc:docMk/>
          <pc:sldMk cId="4117592832" sldId="758"/>
        </pc:sldMkLst>
        <pc:spChg chg="mod">
          <ac:chgData name="오주석" userId="bad25b42-c951-44eb-87a2-4057dcd4b1f5" providerId="ADAL" clId="{DC702B7B-340A-4BBF-89E6-B21E0EC009AA}" dt="2023-01-13T01:06:34.525" v="875" actId="20577"/>
          <ac:spMkLst>
            <pc:docMk/>
            <pc:sldMk cId="4117592832" sldId="758"/>
            <ac:spMk id="2" creationId="{00000000-0000-0000-0000-000000000000}"/>
          </ac:spMkLst>
        </pc:spChg>
      </pc:sldChg>
      <pc:sldChg chg="addSp delSp modSp mod">
        <pc:chgData name="오주석" userId="bad25b42-c951-44eb-87a2-4057dcd4b1f5" providerId="ADAL" clId="{DC702B7B-340A-4BBF-89E6-B21E0EC009AA}" dt="2023-01-13T01:24:49.035" v="1134" actId="478"/>
        <pc:sldMkLst>
          <pc:docMk/>
          <pc:sldMk cId="319923724" sldId="760"/>
        </pc:sldMkLst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4" creationId="{CAFB06EE-EB8B-15A3-FF92-1569519C97EF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5" creationId="{16411E59-DD0D-BDF6-837C-6080085C831D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6" creationId="{8FD19732-AA5B-D831-D3E0-E33A43038529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7" creationId="{CD019B36-0D24-8DA4-6945-19EC7FC177FB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8" creationId="{D4421590-6FC2-2DAB-0F90-FCE475E925AF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10" creationId="{2475A098-8F48-DC7E-F47C-04B409DF0DD1}"/>
          </ac:spMkLst>
        </pc:spChg>
        <pc:spChg chg="del">
          <ac:chgData name="오주석" userId="bad25b42-c951-44eb-87a2-4057dcd4b1f5" providerId="ADAL" clId="{DC702B7B-340A-4BBF-89E6-B21E0EC009AA}" dt="2023-01-13T01:14:46.984" v="1009" actId="478"/>
          <ac:spMkLst>
            <pc:docMk/>
            <pc:sldMk cId="319923724" sldId="760"/>
            <ac:spMk id="13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14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16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18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19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20" creationId="{00000000-0000-0000-0000-000000000000}"/>
          </ac:spMkLst>
        </pc:spChg>
        <pc:spChg chg="del mod">
          <ac:chgData name="오주석" userId="bad25b42-c951-44eb-87a2-4057dcd4b1f5" providerId="ADAL" clId="{DC702B7B-340A-4BBF-89E6-B21E0EC009AA}" dt="2023-01-13T01:14:11.470" v="1006" actId="478"/>
          <ac:spMkLst>
            <pc:docMk/>
            <pc:sldMk cId="319923724" sldId="760"/>
            <ac:spMk id="21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22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23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24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25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26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27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29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30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32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52.288" v="1010" actId="478"/>
          <ac:spMkLst>
            <pc:docMk/>
            <pc:sldMk cId="319923724" sldId="760"/>
            <ac:spMk id="33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52.288" v="1010" actId="478"/>
          <ac:spMkLst>
            <pc:docMk/>
            <pc:sldMk cId="319923724" sldId="760"/>
            <ac:spMk id="34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35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4:44.631" v="1008" actId="478"/>
          <ac:spMkLst>
            <pc:docMk/>
            <pc:sldMk cId="319923724" sldId="760"/>
            <ac:spMk id="36" creationId="{00000000-0000-0000-0000-000000000000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37" creationId="{8187E199-7B41-7415-2EFB-D714D2AFC3E7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39" creationId="{2AB0AFFD-FFA1-78E4-2D6A-F0FE4A3409A0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40" creationId="{4D18B83C-923A-3D19-C27E-8A166B25D8DA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41" creationId="{F7B21ED9-EE7A-5795-360B-6B8777381FA3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43" creationId="{DAC860AE-D7D0-D378-A4BE-087E34A5F59B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44" creationId="{AC76E0CF-90D7-110B-E01C-570B14D1D467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46" creationId="{29AFD6AA-7494-5369-4BE1-29D94F835895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47" creationId="{6111F633-D855-C225-EE8C-2102AED1B8D9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48" creationId="{5B0749FF-B705-DC25-1C22-A92043A129DF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50" creationId="{BE0B2F80-D689-8172-AFEA-5150497CC9DD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52" creationId="{60AA7F97-FBF0-0021-532F-797CEB900EA4}"/>
          </ac:spMkLst>
        </pc:spChg>
        <pc:spChg chg="add del mod">
          <ac:chgData name="오주석" userId="bad25b42-c951-44eb-87a2-4057dcd4b1f5" providerId="ADAL" clId="{DC702B7B-340A-4BBF-89E6-B21E0EC009AA}" dt="2023-01-13T01:15:09.327" v="1013" actId="478"/>
          <ac:spMkLst>
            <pc:docMk/>
            <pc:sldMk cId="319923724" sldId="760"/>
            <ac:spMk id="53" creationId="{CF76A590-2605-C480-D9DA-537F4D19C36F}"/>
          </ac:spMkLst>
        </pc:spChg>
        <pc:spChg chg="add mod">
          <ac:chgData name="오주석" userId="bad25b42-c951-44eb-87a2-4057dcd4b1f5" providerId="ADAL" clId="{DC702B7B-340A-4BBF-89E6-B21E0EC009AA}" dt="2023-01-13T01:15:02.851" v="1012"/>
          <ac:spMkLst>
            <pc:docMk/>
            <pc:sldMk cId="319923724" sldId="760"/>
            <ac:spMk id="55" creationId="{1A3EDDCC-7327-8121-0601-2033D0643302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56" creationId="{2A2C014B-C279-5B90-DA80-691E384B1A9E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57" creationId="{4BCEC7E9-3B52-67AA-D596-5BCFD34A77B8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58" creationId="{C778DDCA-AA2A-DCCA-E8E5-7D97C9C47019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59" creationId="{B6D7156C-FDD0-54F6-6169-FCC4D6CA58AC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60" creationId="{7DC89369-E699-6774-3099-961BCAE45191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61" creationId="{08448201-4718-DA57-2347-D2EB9774595F}"/>
          </ac:spMkLst>
        </pc:spChg>
        <pc:spChg chg="add del mod">
          <ac:chgData name="오주석" userId="bad25b42-c951-44eb-87a2-4057dcd4b1f5" providerId="ADAL" clId="{DC702B7B-340A-4BBF-89E6-B21E0EC009AA}" dt="2023-01-13T01:24:49.035" v="1134" actId="478"/>
          <ac:spMkLst>
            <pc:docMk/>
            <pc:sldMk cId="319923724" sldId="760"/>
            <ac:spMk id="62" creationId="{3DA7A584-E04C-8F8B-B088-4ED0D0134886}"/>
          </ac:spMkLst>
        </pc:spChg>
        <pc:graphicFrameChg chg="add del mod">
          <ac:chgData name="오주석" userId="bad25b42-c951-44eb-87a2-4057dcd4b1f5" providerId="ADAL" clId="{DC702B7B-340A-4BBF-89E6-B21E0EC009AA}" dt="2023-01-13T01:15:09.327" v="1013" actId="478"/>
          <ac:graphicFrameMkLst>
            <pc:docMk/>
            <pc:sldMk cId="319923724" sldId="760"/>
            <ac:graphicFrameMk id="11" creationId="{5973E875-38DE-E5CE-6022-3DC98264F245}"/>
          </ac:graphicFrameMkLst>
        </pc:graphicFrameChg>
        <pc:graphicFrameChg chg="add del mod">
          <ac:chgData name="오주석" userId="bad25b42-c951-44eb-87a2-4057dcd4b1f5" providerId="ADAL" clId="{DC702B7B-340A-4BBF-89E6-B21E0EC009AA}" dt="2023-01-13T01:15:09.327" v="1013" actId="478"/>
          <ac:graphicFrameMkLst>
            <pc:docMk/>
            <pc:sldMk cId="319923724" sldId="760"/>
            <ac:graphicFrameMk id="12" creationId="{91CA0E8D-0C42-721E-0888-95297A664049}"/>
          </ac:graphicFrameMkLst>
        </pc:graphicFrameChg>
        <pc:graphicFrameChg chg="del">
          <ac:chgData name="오주석" userId="bad25b42-c951-44eb-87a2-4057dcd4b1f5" providerId="ADAL" clId="{DC702B7B-340A-4BBF-89E6-B21E0EC009AA}" dt="2023-01-13T01:14:44.631" v="1008" actId="478"/>
          <ac:graphicFrameMkLst>
            <pc:docMk/>
            <pc:sldMk cId="319923724" sldId="760"/>
            <ac:graphicFrameMk id="15" creationId="{00000000-0000-0000-0000-000000000000}"/>
          </ac:graphicFrameMkLst>
        </pc:graphicFrameChg>
        <pc:graphicFrameChg chg="del">
          <ac:chgData name="오주석" userId="bad25b42-c951-44eb-87a2-4057dcd4b1f5" providerId="ADAL" clId="{DC702B7B-340A-4BBF-89E6-B21E0EC009AA}" dt="2023-01-13T01:14:44.631" v="1008" actId="478"/>
          <ac:graphicFrameMkLst>
            <pc:docMk/>
            <pc:sldMk cId="319923724" sldId="760"/>
            <ac:graphicFrameMk id="17" creationId="{00000000-0000-0000-0000-000000000000}"/>
          </ac:graphicFrameMkLst>
        </pc:graphicFrameChg>
        <pc:graphicFrameChg chg="del">
          <ac:chgData name="오주석" userId="bad25b42-c951-44eb-87a2-4057dcd4b1f5" providerId="ADAL" clId="{DC702B7B-340A-4BBF-89E6-B21E0EC009AA}" dt="2023-01-13T01:14:44.631" v="1008" actId="478"/>
          <ac:graphicFrameMkLst>
            <pc:docMk/>
            <pc:sldMk cId="319923724" sldId="760"/>
            <ac:graphicFrameMk id="28" creationId="{00000000-0000-0000-0000-000000000000}"/>
          </ac:graphicFrameMkLst>
        </pc:graphicFrameChg>
        <pc:graphicFrameChg chg="del">
          <ac:chgData name="오주석" userId="bad25b42-c951-44eb-87a2-4057dcd4b1f5" providerId="ADAL" clId="{DC702B7B-340A-4BBF-89E6-B21E0EC009AA}" dt="2023-01-13T01:14:44.631" v="1008" actId="478"/>
          <ac:graphicFrameMkLst>
            <pc:docMk/>
            <pc:sldMk cId="319923724" sldId="760"/>
            <ac:graphicFrameMk id="31" creationId="{00000000-0000-0000-0000-000000000000}"/>
          </ac:graphicFrameMkLst>
        </pc:graphicFrameChg>
        <pc:graphicFrameChg chg="add del mod">
          <ac:chgData name="오주석" userId="bad25b42-c951-44eb-87a2-4057dcd4b1f5" providerId="ADAL" clId="{DC702B7B-340A-4BBF-89E6-B21E0EC009AA}" dt="2023-01-13T01:15:09.327" v="1013" actId="478"/>
          <ac:graphicFrameMkLst>
            <pc:docMk/>
            <pc:sldMk cId="319923724" sldId="760"/>
            <ac:graphicFrameMk id="42" creationId="{15ACB1E7-1BFD-D1D2-7EB8-3815845465B9}"/>
          </ac:graphicFrameMkLst>
        </pc:graphicFrameChg>
        <pc:graphicFrameChg chg="add del mod">
          <ac:chgData name="오주석" userId="bad25b42-c951-44eb-87a2-4057dcd4b1f5" providerId="ADAL" clId="{DC702B7B-340A-4BBF-89E6-B21E0EC009AA}" dt="2023-01-13T01:15:09.327" v="1013" actId="478"/>
          <ac:graphicFrameMkLst>
            <pc:docMk/>
            <pc:sldMk cId="319923724" sldId="760"/>
            <ac:graphicFrameMk id="45" creationId="{B29AB318-D7F3-459F-B1B3-BC19148BA4D8}"/>
          </ac:graphicFrameMkLst>
        </pc:graphicFrameChg>
        <pc:graphicFrameChg chg="add del mod">
          <ac:chgData name="오주석" userId="bad25b42-c951-44eb-87a2-4057dcd4b1f5" providerId="ADAL" clId="{DC702B7B-340A-4BBF-89E6-B21E0EC009AA}" dt="2023-01-13T01:15:09.327" v="1013" actId="478"/>
          <ac:graphicFrameMkLst>
            <pc:docMk/>
            <pc:sldMk cId="319923724" sldId="760"/>
            <ac:graphicFrameMk id="49" creationId="{6F95E12F-7CB1-ED4D-525E-658486A5DBDC}"/>
          </ac:graphicFrameMkLst>
        </pc:graphicFrameChg>
        <pc:graphicFrameChg chg="add del mod">
          <ac:chgData name="오주석" userId="bad25b42-c951-44eb-87a2-4057dcd4b1f5" providerId="ADAL" clId="{DC702B7B-340A-4BBF-89E6-B21E0EC009AA}" dt="2023-01-13T01:15:09.327" v="1013" actId="478"/>
          <ac:graphicFrameMkLst>
            <pc:docMk/>
            <pc:sldMk cId="319923724" sldId="760"/>
            <ac:graphicFrameMk id="51" creationId="{CCD06459-1AE9-D1C2-730E-10DC23AF0670}"/>
          </ac:graphicFrameMkLst>
        </pc:graphicFrameChg>
        <pc:graphicFrameChg chg="add del mod">
          <ac:chgData name="오주석" userId="bad25b42-c951-44eb-87a2-4057dcd4b1f5" providerId="ADAL" clId="{DC702B7B-340A-4BBF-89E6-B21E0EC009AA}" dt="2023-01-13T01:15:09.327" v="1013" actId="478"/>
          <ac:graphicFrameMkLst>
            <pc:docMk/>
            <pc:sldMk cId="319923724" sldId="760"/>
            <ac:graphicFrameMk id="54" creationId="{433BE3F6-CBCC-0EA3-0C21-3A4E09B63FA2}"/>
          </ac:graphicFrameMkLst>
        </pc:graphicFrameChg>
      </pc:sldChg>
      <pc:sldChg chg="delSp mod">
        <pc:chgData name="오주석" userId="bad25b42-c951-44eb-87a2-4057dcd4b1f5" providerId="ADAL" clId="{DC702B7B-340A-4BBF-89E6-B21E0EC009AA}" dt="2023-01-13T01:17:13.534" v="1050" actId="478"/>
        <pc:sldMkLst>
          <pc:docMk/>
          <pc:sldMk cId="2526242595" sldId="763"/>
        </pc:sldMkLst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13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14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16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18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19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20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21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22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23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24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25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26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27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29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30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32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33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34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35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1:17:13.534" v="1050" actId="478"/>
          <ac:spMkLst>
            <pc:docMk/>
            <pc:sldMk cId="2526242595" sldId="763"/>
            <ac:spMk id="36" creationId="{00000000-0000-0000-0000-000000000000}"/>
          </ac:spMkLst>
        </pc:spChg>
        <pc:graphicFrameChg chg="del">
          <ac:chgData name="오주석" userId="bad25b42-c951-44eb-87a2-4057dcd4b1f5" providerId="ADAL" clId="{DC702B7B-340A-4BBF-89E6-B21E0EC009AA}" dt="2023-01-13T01:17:13.534" v="1050" actId="478"/>
          <ac:graphicFrameMkLst>
            <pc:docMk/>
            <pc:sldMk cId="2526242595" sldId="763"/>
            <ac:graphicFrameMk id="15" creationId="{00000000-0000-0000-0000-000000000000}"/>
          </ac:graphicFrameMkLst>
        </pc:graphicFrameChg>
        <pc:graphicFrameChg chg="del">
          <ac:chgData name="오주석" userId="bad25b42-c951-44eb-87a2-4057dcd4b1f5" providerId="ADAL" clId="{DC702B7B-340A-4BBF-89E6-B21E0EC009AA}" dt="2023-01-13T01:17:13.534" v="1050" actId="478"/>
          <ac:graphicFrameMkLst>
            <pc:docMk/>
            <pc:sldMk cId="2526242595" sldId="763"/>
            <ac:graphicFrameMk id="17" creationId="{00000000-0000-0000-0000-000000000000}"/>
          </ac:graphicFrameMkLst>
        </pc:graphicFrameChg>
        <pc:graphicFrameChg chg="del">
          <ac:chgData name="오주석" userId="bad25b42-c951-44eb-87a2-4057dcd4b1f5" providerId="ADAL" clId="{DC702B7B-340A-4BBF-89E6-B21E0EC009AA}" dt="2023-01-13T01:17:13.534" v="1050" actId="478"/>
          <ac:graphicFrameMkLst>
            <pc:docMk/>
            <pc:sldMk cId="2526242595" sldId="763"/>
            <ac:graphicFrameMk id="28" creationId="{00000000-0000-0000-0000-000000000000}"/>
          </ac:graphicFrameMkLst>
        </pc:graphicFrameChg>
        <pc:graphicFrameChg chg="del">
          <ac:chgData name="오주석" userId="bad25b42-c951-44eb-87a2-4057dcd4b1f5" providerId="ADAL" clId="{DC702B7B-340A-4BBF-89E6-B21E0EC009AA}" dt="2023-01-13T01:17:13.534" v="1050" actId="478"/>
          <ac:graphicFrameMkLst>
            <pc:docMk/>
            <pc:sldMk cId="2526242595" sldId="763"/>
            <ac:graphicFrameMk id="31" creationId="{00000000-0000-0000-0000-000000000000}"/>
          </ac:graphicFrameMkLst>
        </pc:graphicFrameChg>
      </pc:sldChg>
      <pc:sldChg chg="modSp mod">
        <pc:chgData name="오주석" userId="bad25b42-c951-44eb-87a2-4057dcd4b1f5" providerId="ADAL" clId="{DC702B7B-340A-4BBF-89E6-B21E0EC009AA}" dt="2023-01-13T01:23:15.636" v="1132" actId="20577"/>
        <pc:sldMkLst>
          <pc:docMk/>
          <pc:sldMk cId="2879821917" sldId="764"/>
        </pc:sldMkLst>
        <pc:spChg chg="mod">
          <ac:chgData name="오주석" userId="bad25b42-c951-44eb-87a2-4057dcd4b1f5" providerId="ADAL" clId="{DC702B7B-340A-4BBF-89E6-B21E0EC009AA}" dt="2023-01-13T01:23:15.636" v="1132" actId="20577"/>
          <ac:spMkLst>
            <pc:docMk/>
            <pc:sldMk cId="2879821917" sldId="764"/>
            <ac:spMk id="37" creationId="{99FFE601-02E7-D7BB-16E2-2850DCAA6118}"/>
          </ac:spMkLst>
        </pc:spChg>
      </pc:sldChg>
      <pc:sldChg chg="addSp modSp mod">
        <pc:chgData name="오주석" userId="bad25b42-c951-44eb-87a2-4057dcd4b1f5" providerId="ADAL" clId="{DC702B7B-340A-4BBF-89E6-B21E0EC009AA}" dt="2023-01-13T01:12:09.808" v="1004"/>
        <pc:sldMkLst>
          <pc:docMk/>
          <pc:sldMk cId="1890415224" sldId="773"/>
        </pc:sldMkLst>
        <pc:spChg chg="mod">
          <ac:chgData name="오주석" userId="bad25b42-c951-44eb-87a2-4057dcd4b1f5" providerId="ADAL" clId="{DC702B7B-340A-4BBF-89E6-B21E0EC009AA}" dt="2023-01-13T01:11:43.277" v="1003"/>
          <ac:spMkLst>
            <pc:docMk/>
            <pc:sldMk cId="1890415224" sldId="773"/>
            <ac:spMk id="2" creationId="{00000000-0000-0000-0000-000000000000}"/>
          </ac:spMkLst>
        </pc:spChg>
        <pc:spChg chg="add mod">
          <ac:chgData name="오주석" userId="bad25b42-c951-44eb-87a2-4057dcd4b1f5" providerId="ADAL" clId="{DC702B7B-340A-4BBF-89E6-B21E0EC009AA}" dt="2023-01-13T01:12:09.808" v="1004"/>
          <ac:spMkLst>
            <pc:docMk/>
            <pc:sldMk cId="1890415224" sldId="773"/>
            <ac:spMk id="4" creationId="{BD19B6CE-553E-9B9C-FD45-5CE40AC38DCA}"/>
          </ac:spMkLst>
        </pc:spChg>
      </pc:sldChg>
      <pc:sldChg chg="addSp delSp modSp add mod">
        <pc:chgData name="오주석" userId="bad25b42-c951-44eb-87a2-4057dcd4b1f5" providerId="ADAL" clId="{DC702B7B-340A-4BBF-89E6-B21E0EC009AA}" dt="2023-01-13T00:54:13.991" v="712" actId="1076"/>
        <pc:sldMkLst>
          <pc:docMk/>
          <pc:sldMk cId="2831015723" sldId="774"/>
        </pc:sldMkLst>
        <pc:spChg chg="mod">
          <ac:chgData name="오주석" userId="bad25b42-c951-44eb-87a2-4057dcd4b1f5" providerId="ADAL" clId="{DC702B7B-340A-4BBF-89E6-B21E0EC009AA}" dt="2023-01-13T00:54:09.784" v="710"/>
          <ac:spMkLst>
            <pc:docMk/>
            <pc:sldMk cId="2831015723" sldId="774"/>
            <ac:spMk id="2" creationId="{00000000-0000-0000-0000-000000000000}"/>
          </ac:spMkLst>
        </pc:spChg>
        <pc:spChg chg="mod">
          <ac:chgData name="오주석" userId="bad25b42-c951-44eb-87a2-4057dcd4b1f5" providerId="ADAL" clId="{DC702B7B-340A-4BBF-89E6-B21E0EC009AA}" dt="2023-01-13T00:54:13.991" v="712" actId="1076"/>
          <ac:spMkLst>
            <pc:docMk/>
            <pc:sldMk cId="2831015723" sldId="774"/>
            <ac:spMk id="4" creationId="{38DB5D56-9ADD-58AE-65C5-947ECB2B3A92}"/>
          </ac:spMkLst>
        </pc:spChg>
        <pc:spChg chg="mod">
          <ac:chgData name="오주석" userId="bad25b42-c951-44eb-87a2-4057dcd4b1f5" providerId="ADAL" clId="{DC702B7B-340A-4BBF-89E6-B21E0EC009AA}" dt="2023-01-13T00:54:10.461" v="711" actId="1076"/>
          <ac:spMkLst>
            <pc:docMk/>
            <pc:sldMk cId="2831015723" sldId="774"/>
            <ac:spMk id="5" creationId="{21414C7C-4631-386F-D764-25124BCF54C7}"/>
          </ac:spMkLst>
        </pc:spChg>
        <pc:spChg chg="add mod">
          <ac:chgData name="오주석" userId="bad25b42-c951-44eb-87a2-4057dcd4b1f5" providerId="ADAL" clId="{DC702B7B-340A-4BBF-89E6-B21E0EC009AA}" dt="2023-01-13T00:53:57.954" v="689"/>
          <ac:spMkLst>
            <pc:docMk/>
            <pc:sldMk cId="2831015723" sldId="774"/>
            <ac:spMk id="6" creationId="{8AFA114E-94CF-3CD5-1CF7-A35E3AB52E54}"/>
          </ac:spMkLst>
        </pc:spChg>
        <pc:spChg chg="del">
          <ac:chgData name="오주석" userId="bad25b42-c951-44eb-87a2-4057dcd4b1f5" providerId="ADAL" clId="{DC702B7B-340A-4BBF-89E6-B21E0EC009AA}" dt="2023-01-13T00:53:45.300" v="688" actId="478"/>
          <ac:spMkLst>
            <pc:docMk/>
            <pc:sldMk cId="2831015723" sldId="774"/>
            <ac:spMk id="7" creationId="{5C6ED180-0410-007C-4E19-B96058C2C9C3}"/>
          </ac:spMkLst>
        </pc:spChg>
        <pc:spChg chg="add mod">
          <ac:chgData name="오주석" userId="bad25b42-c951-44eb-87a2-4057dcd4b1f5" providerId="ADAL" clId="{DC702B7B-340A-4BBF-89E6-B21E0EC009AA}" dt="2023-01-13T00:53:57.954" v="689"/>
          <ac:spMkLst>
            <pc:docMk/>
            <pc:sldMk cId="2831015723" sldId="774"/>
            <ac:spMk id="8" creationId="{2203AF14-92F4-356B-778F-6221322F072F}"/>
          </ac:spMkLst>
        </pc:spChg>
        <pc:spChg chg="add mod">
          <ac:chgData name="오주석" userId="bad25b42-c951-44eb-87a2-4057dcd4b1f5" providerId="ADAL" clId="{DC702B7B-340A-4BBF-89E6-B21E0EC009AA}" dt="2023-01-13T00:53:57.954" v="689"/>
          <ac:spMkLst>
            <pc:docMk/>
            <pc:sldMk cId="2831015723" sldId="774"/>
            <ac:spMk id="9" creationId="{55DC2B75-C13F-CF1E-8A19-A5DB136224D5}"/>
          </ac:spMkLst>
        </pc:spChg>
        <pc:spChg chg="del">
          <ac:chgData name="오주석" userId="bad25b42-c951-44eb-87a2-4057dcd4b1f5" providerId="ADAL" clId="{DC702B7B-340A-4BBF-89E6-B21E0EC009AA}" dt="2023-01-13T00:42:02.273" v="319" actId="478"/>
          <ac:spMkLst>
            <pc:docMk/>
            <pc:sldMk cId="2831015723" sldId="774"/>
            <ac:spMk id="12" creationId="{573F100E-EE91-B9E0-559D-E47676CACD2E}"/>
          </ac:spMkLst>
        </pc:spChg>
        <pc:spChg chg="del">
          <ac:chgData name="오주석" userId="bad25b42-c951-44eb-87a2-4057dcd4b1f5" providerId="ADAL" clId="{DC702B7B-340A-4BBF-89E6-B21E0EC009AA}" dt="2023-01-13T00:42:02.273" v="319" actId="478"/>
          <ac:spMkLst>
            <pc:docMk/>
            <pc:sldMk cId="2831015723" sldId="774"/>
            <ac:spMk id="13" creationId="{573F100E-EE91-B9E0-559D-E47676CACD2E}"/>
          </ac:spMkLst>
        </pc:spChg>
        <pc:spChg chg="add mod">
          <ac:chgData name="오주석" userId="bad25b42-c951-44eb-87a2-4057dcd4b1f5" providerId="ADAL" clId="{DC702B7B-340A-4BBF-89E6-B21E0EC009AA}" dt="2023-01-13T00:53:57.954" v="689"/>
          <ac:spMkLst>
            <pc:docMk/>
            <pc:sldMk cId="2831015723" sldId="774"/>
            <ac:spMk id="16" creationId="{AEF0CF2D-EFA2-5398-F7DA-E877CDB0C4B7}"/>
          </ac:spMkLst>
        </pc:spChg>
        <pc:graphicFrameChg chg="del">
          <ac:chgData name="오주석" userId="bad25b42-c951-44eb-87a2-4057dcd4b1f5" providerId="ADAL" clId="{DC702B7B-340A-4BBF-89E6-B21E0EC009AA}" dt="2023-01-13T00:42:02.273" v="319" actId="478"/>
          <ac:graphicFrameMkLst>
            <pc:docMk/>
            <pc:sldMk cId="2831015723" sldId="774"/>
            <ac:graphicFrameMk id="10" creationId="{C78B46B5-1775-6FF3-C8A0-7242EA01A63C}"/>
          </ac:graphicFrameMkLst>
        </pc:graphicFrameChg>
        <pc:graphicFrameChg chg="del">
          <ac:chgData name="오주석" userId="bad25b42-c951-44eb-87a2-4057dcd4b1f5" providerId="ADAL" clId="{DC702B7B-340A-4BBF-89E6-B21E0EC009AA}" dt="2023-01-13T00:42:02.273" v="319" actId="478"/>
          <ac:graphicFrameMkLst>
            <pc:docMk/>
            <pc:sldMk cId="2831015723" sldId="774"/>
            <ac:graphicFrameMk id="11" creationId="{00000000-0000-0000-0000-000000000000}"/>
          </ac:graphicFrameMkLst>
        </pc:graphicFrameChg>
        <pc:graphicFrameChg chg="add mod">
          <ac:chgData name="오주석" userId="bad25b42-c951-44eb-87a2-4057dcd4b1f5" providerId="ADAL" clId="{DC702B7B-340A-4BBF-89E6-B21E0EC009AA}" dt="2023-01-13T00:53:57.954" v="689"/>
          <ac:graphicFrameMkLst>
            <pc:docMk/>
            <pc:sldMk cId="2831015723" sldId="774"/>
            <ac:graphicFrameMk id="15" creationId="{058C0F5B-4541-A425-6D89-1BDF42908F32}"/>
          </ac:graphicFrameMkLst>
        </pc:graphicFrameChg>
        <pc:graphicFrameChg chg="add mod">
          <ac:chgData name="오주석" userId="bad25b42-c951-44eb-87a2-4057dcd4b1f5" providerId="ADAL" clId="{DC702B7B-340A-4BBF-89E6-B21E0EC009AA}" dt="2023-01-13T00:53:57.954" v="689"/>
          <ac:graphicFrameMkLst>
            <pc:docMk/>
            <pc:sldMk cId="2831015723" sldId="774"/>
            <ac:graphicFrameMk id="17" creationId="{FB18369E-97F9-F540-570C-D7424449EE77}"/>
          </ac:graphicFrameMkLst>
        </pc:graphicFrameChg>
      </pc:sldChg>
      <pc:sldChg chg="addSp modSp add mod">
        <pc:chgData name="오주석" userId="bad25b42-c951-44eb-87a2-4057dcd4b1f5" providerId="ADAL" clId="{DC702B7B-340A-4BBF-89E6-B21E0EC009AA}" dt="2023-01-13T01:06:19.046" v="866" actId="20577"/>
        <pc:sldMkLst>
          <pc:docMk/>
          <pc:sldMk cId="3545845241" sldId="776"/>
        </pc:sldMkLst>
        <pc:spChg chg="mod">
          <ac:chgData name="오주석" userId="bad25b42-c951-44eb-87a2-4057dcd4b1f5" providerId="ADAL" clId="{DC702B7B-340A-4BBF-89E6-B21E0EC009AA}" dt="2023-01-13T01:06:19.046" v="866" actId="20577"/>
          <ac:spMkLst>
            <pc:docMk/>
            <pc:sldMk cId="3545845241" sldId="776"/>
            <ac:spMk id="2" creationId="{00000000-0000-0000-0000-000000000000}"/>
          </ac:spMkLst>
        </pc:spChg>
        <pc:spChg chg="add mod">
          <ac:chgData name="오주석" userId="bad25b42-c951-44eb-87a2-4057dcd4b1f5" providerId="ADAL" clId="{DC702B7B-340A-4BBF-89E6-B21E0EC009AA}" dt="2023-01-13T01:01:25.452" v="825"/>
          <ac:spMkLst>
            <pc:docMk/>
            <pc:sldMk cId="3545845241" sldId="776"/>
            <ac:spMk id="5" creationId="{BC685319-7186-5E4A-FDF9-D93CB7329A9E}"/>
          </ac:spMkLst>
        </pc:spChg>
        <pc:spChg chg="mod">
          <ac:chgData name="오주석" userId="bad25b42-c951-44eb-87a2-4057dcd4b1f5" providerId="ADAL" clId="{DC702B7B-340A-4BBF-89E6-B21E0EC009AA}" dt="2023-01-13T01:00:15.935" v="823" actId="20577"/>
          <ac:spMkLst>
            <pc:docMk/>
            <pc:sldMk cId="3545845241" sldId="776"/>
            <ac:spMk id="9" creationId="{00000000-0000-0000-0000-000000000000}"/>
          </ac:spMkLst>
        </pc:spChg>
        <pc:graphicFrameChg chg="mod modGraphic">
          <ac:chgData name="오주석" userId="bad25b42-c951-44eb-87a2-4057dcd4b1f5" providerId="ADAL" clId="{DC702B7B-340A-4BBF-89E6-B21E0EC009AA}" dt="2023-01-13T01:05:45.037" v="854" actId="113"/>
          <ac:graphicFrameMkLst>
            <pc:docMk/>
            <pc:sldMk cId="3545845241" sldId="776"/>
            <ac:graphicFrameMk id="12" creationId="{00000000-0000-0000-0000-000000000000}"/>
          </ac:graphicFrameMkLst>
        </pc:graphicFrameChg>
      </pc:sldChg>
      <pc:sldChg chg="delSp modSp add mod">
        <pc:chgData name="오주석" userId="bad25b42-c951-44eb-87a2-4057dcd4b1f5" providerId="ADAL" clId="{DC702B7B-340A-4BBF-89E6-B21E0EC009AA}" dt="2023-01-13T00:56:20.666" v="726" actId="20577"/>
        <pc:sldMkLst>
          <pc:docMk/>
          <pc:sldMk cId="3426013998" sldId="777"/>
        </pc:sldMkLst>
        <pc:spChg chg="mod">
          <ac:chgData name="오주석" userId="bad25b42-c951-44eb-87a2-4057dcd4b1f5" providerId="ADAL" clId="{DC702B7B-340A-4BBF-89E6-B21E0EC009AA}" dt="2023-01-13T00:56:20.666" v="726" actId="20577"/>
          <ac:spMkLst>
            <pc:docMk/>
            <pc:sldMk cId="3426013998" sldId="777"/>
            <ac:spMk id="2" creationId="{00000000-0000-0000-0000-000000000000}"/>
          </ac:spMkLst>
        </pc:spChg>
        <pc:spChg chg="del">
          <ac:chgData name="오주석" userId="bad25b42-c951-44eb-87a2-4057dcd4b1f5" providerId="ADAL" clId="{DC702B7B-340A-4BBF-89E6-B21E0EC009AA}" dt="2023-01-13T00:56:09.475" v="715" actId="478"/>
          <ac:spMkLst>
            <pc:docMk/>
            <pc:sldMk cId="3426013998" sldId="777"/>
            <ac:spMk id="4" creationId="{38DB5D56-9ADD-58AE-65C5-947ECB2B3A92}"/>
          </ac:spMkLst>
        </pc:spChg>
        <pc:spChg chg="del">
          <ac:chgData name="오주석" userId="bad25b42-c951-44eb-87a2-4057dcd4b1f5" providerId="ADAL" clId="{DC702B7B-340A-4BBF-89E6-B21E0EC009AA}" dt="2023-01-13T00:56:11.834" v="716" actId="478"/>
          <ac:spMkLst>
            <pc:docMk/>
            <pc:sldMk cId="3426013998" sldId="777"/>
            <ac:spMk id="5" creationId="{21414C7C-4631-386F-D764-25124BCF54C7}"/>
          </ac:spMkLst>
        </pc:spChg>
      </pc:sldChg>
      <pc:sldChg chg="delSp modSp add mod">
        <pc:chgData name="오주석" userId="bad25b42-c951-44eb-87a2-4057dcd4b1f5" providerId="ADAL" clId="{DC702B7B-340A-4BBF-89E6-B21E0EC009AA}" dt="2023-01-13T00:57:26.292" v="753" actId="1076"/>
        <pc:sldMkLst>
          <pc:docMk/>
          <pc:sldMk cId="3820378260" sldId="778"/>
        </pc:sldMkLst>
        <pc:spChg chg="mod">
          <ac:chgData name="오주석" userId="bad25b42-c951-44eb-87a2-4057dcd4b1f5" providerId="ADAL" clId="{DC702B7B-340A-4BBF-89E6-B21E0EC009AA}" dt="2023-01-13T00:56:30.619" v="745"/>
          <ac:spMkLst>
            <pc:docMk/>
            <pc:sldMk cId="3820378260" sldId="778"/>
            <ac:spMk id="2" creationId="{00000000-0000-0000-0000-000000000000}"/>
          </ac:spMkLst>
        </pc:spChg>
        <pc:spChg chg="mod">
          <ac:chgData name="오주석" userId="bad25b42-c951-44eb-87a2-4057dcd4b1f5" providerId="ADAL" clId="{DC702B7B-340A-4BBF-89E6-B21E0EC009AA}" dt="2023-01-13T00:57:26.292" v="753" actId="1076"/>
          <ac:spMkLst>
            <pc:docMk/>
            <pc:sldMk cId="3820378260" sldId="778"/>
            <ac:spMk id="4" creationId="{38DB5D56-9ADD-58AE-65C5-947ECB2B3A92}"/>
          </ac:spMkLst>
        </pc:spChg>
        <pc:spChg chg="del">
          <ac:chgData name="오주석" userId="bad25b42-c951-44eb-87a2-4057dcd4b1f5" providerId="ADAL" clId="{DC702B7B-340A-4BBF-89E6-B21E0EC009AA}" dt="2023-01-13T00:56:38.441" v="747" actId="478"/>
          <ac:spMkLst>
            <pc:docMk/>
            <pc:sldMk cId="3820378260" sldId="778"/>
            <ac:spMk id="6" creationId="{8AFA114E-94CF-3CD5-1CF7-A35E3AB52E54}"/>
          </ac:spMkLst>
        </pc:spChg>
        <pc:spChg chg="mod">
          <ac:chgData name="오주석" userId="bad25b42-c951-44eb-87a2-4057dcd4b1f5" providerId="ADAL" clId="{DC702B7B-340A-4BBF-89E6-B21E0EC009AA}" dt="2023-01-13T00:56:47.305" v="752" actId="14100"/>
          <ac:spMkLst>
            <pc:docMk/>
            <pc:sldMk cId="3820378260" sldId="778"/>
            <ac:spMk id="8" creationId="{2203AF14-92F4-356B-778F-6221322F072F}"/>
          </ac:spMkLst>
        </pc:spChg>
        <pc:spChg chg="del">
          <ac:chgData name="오주석" userId="bad25b42-c951-44eb-87a2-4057dcd4b1f5" providerId="ADAL" clId="{DC702B7B-340A-4BBF-89E6-B21E0EC009AA}" dt="2023-01-13T00:56:35.395" v="746" actId="478"/>
          <ac:spMkLst>
            <pc:docMk/>
            <pc:sldMk cId="3820378260" sldId="778"/>
            <ac:spMk id="9" creationId="{55DC2B75-C13F-CF1E-8A19-A5DB136224D5}"/>
          </ac:spMkLst>
        </pc:spChg>
        <pc:spChg chg="del">
          <ac:chgData name="오주석" userId="bad25b42-c951-44eb-87a2-4057dcd4b1f5" providerId="ADAL" clId="{DC702B7B-340A-4BBF-89E6-B21E0EC009AA}" dt="2023-01-13T00:56:35.395" v="746" actId="478"/>
          <ac:spMkLst>
            <pc:docMk/>
            <pc:sldMk cId="3820378260" sldId="778"/>
            <ac:spMk id="16" creationId="{AEF0CF2D-EFA2-5398-F7DA-E877CDB0C4B7}"/>
          </ac:spMkLst>
        </pc:spChg>
        <pc:graphicFrameChg chg="del">
          <ac:chgData name="오주석" userId="bad25b42-c951-44eb-87a2-4057dcd4b1f5" providerId="ADAL" clId="{DC702B7B-340A-4BBF-89E6-B21E0EC009AA}" dt="2023-01-13T00:56:35.395" v="746" actId="478"/>
          <ac:graphicFrameMkLst>
            <pc:docMk/>
            <pc:sldMk cId="3820378260" sldId="778"/>
            <ac:graphicFrameMk id="15" creationId="{058C0F5B-4541-A425-6D89-1BDF42908F32}"/>
          </ac:graphicFrameMkLst>
        </pc:graphicFrameChg>
        <pc:graphicFrameChg chg="del">
          <ac:chgData name="오주석" userId="bad25b42-c951-44eb-87a2-4057dcd4b1f5" providerId="ADAL" clId="{DC702B7B-340A-4BBF-89E6-B21E0EC009AA}" dt="2023-01-13T00:56:35.395" v="746" actId="478"/>
          <ac:graphicFrameMkLst>
            <pc:docMk/>
            <pc:sldMk cId="3820378260" sldId="778"/>
            <ac:graphicFrameMk id="17" creationId="{FB18369E-97F9-F540-570C-D7424449EE77}"/>
          </ac:graphicFrameMkLst>
        </pc:graphicFrameChg>
      </pc:sldChg>
      <pc:sldChg chg="add">
        <pc:chgData name="오주석" userId="bad25b42-c951-44eb-87a2-4057dcd4b1f5" providerId="ADAL" clId="{DC702B7B-340A-4BBF-89E6-B21E0EC009AA}" dt="2023-01-13T01:14:38.785" v="1007"/>
        <pc:sldMkLst>
          <pc:docMk/>
          <pc:sldMk cId="1475660032" sldId="779"/>
        </pc:sldMkLst>
      </pc:sldChg>
    </pc:docChg>
  </pc:docChgLst>
  <pc:docChgLst>
    <pc:chgData name="오주석" userId="bad25b42-c951-44eb-87a2-4057dcd4b1f5" providerId="ADAL" clId="{8B264179-BDCA-4F47-AB08-387A41491314}"/>
    <pc:docChg chg="undo custSel modSld">
      <pc:chgData name="오주석" userId="bad25b42-c951-44eb-87a2-4057dcd4b1f5" providerId="ADAL" clId="{8B264179-BDCA-4F47-AB08-387A41491314}" dt="2023-01-17T01:13:54.825" v="6746" actId="20577"/>
      <pc:docMkLst>
        <pc:docMk/>
      </pc:docMkLst>
      <pc:sldChg chg="modSp mod">
        <pc:chgData name="오주석" userId="bad25b42-c951-44eb-87a2-4057dcd4b1f5" providerId="ADAL" clId="{8B264179-BDCA-4F47-AB08-387A41491314}" dt="2023-01-16T08:27:02.303" v="122" actId="20577"/>
        <pc:sldMkLst>
          <pc:docMk/>
          <pc:sldMk cId="225828360" sldId="735"/>
        </pc:sldMkLst>
        <pc:spChg chg="mod">
          <ac:chgData name="오주석" userId="bad25b42-c951-44eb-87a2-4057dcd4b1f5" providerId="ADAL" clId="{8B264179-BDCA-4F47-AB08-387A41491314}" dt="2023-01-16T08:27:02.303" v="122" actId="20577"/>
          <ac:spMkLst>
            <pc:docMk/>
            <pc:sldMk cId="225828360" sldId="735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8B264179-BDCA-4F47-AB08-387A41491314}" dt="2023-01-17T00:13:37.262" v="1340" actId="14100"/>
        <pc:sldMkLst>
          <pc:docMk/>
          <pc:sldMk cId="461368305" sldId="740"/>
        </pc:sldMkLst>
        <pc:spChg chg="add del">
          <ac:chgData name="오주석" userId="bad25b42-c951-44eb-87a2-4057dcd4b1f5" providerId="ADAL" clId="{8B264179-BDCA-4F47-AB08-387A41491314}" dt="2023-01-16T23:59:54.722" v="832" actId="11529"/>
          <ac:spMkLst>
            <pc:docMk/>
            <pc:sldMk cId="461368305" sldId="740"/>
            <ac:spMk id="5" creationId="{2F166332-AEE3-9CE0-2B35-97D330D8BF3C}"/>
          </ac:spMkLst>
        </pc:spChg>
        <pc:spChg chg="mod">
          <ac:chgData name="오주석" userId="bad25b42-c951-44eb-87a2-4057dcd4b1f5" providerId="ADAL" clId="{8B264179-BDCA-4F47-AB08-387A41491314}" dt="2023-01-17T00:05:29.406" v="1338"/>
          <ac:spMkLst>
            <pc:docMk/>
            <pc:sldMk cId="461368305" sldId="740"/>
            <ac:spMk id="9" creationId="{00000000-0000-0000-0000-000000000000}"/>
          </ac:spMkLst>
        </pc:spChg>
        <pc:spChg chg="add mod">
          <ac:chgData name="오주석" userId="bad25b42-c951-44eb-87a2-4057dcd4b1f5" providerId="ADAL" clId="{8B264179-BDCA-4F47-AB08-387A41491314}" dt="2023-01-17T00:01:03.265" v="847" actId="14100"/>
          <ac:spMkLst>
            <pc:docMk/>
            <pc:sldMk cId="461368305" sldId="740"/>
            <ac:spMk id="12" creationId="{B3D8DAEC-11B0-FCA5-B0C6-8DF8F7C08A1C}"/>
          </ac:spMkLst>
        </pc:spChg>
        <pc:spChg chg="add mod">
          <ac:chgData name="오주석" userId="bad25b42-c951-44eb-87a2-4057dcd4b1f5" providerId="ADAL" clId="{8B264179-BDCA-4F47-AB08-387A41491314}" dt="2023-01-17T00:13:37.262" v="1340" actId="14100"/>
          <ac:spMkLst>
            <pc:docMk/>
            <pc:sldMk cId="461368305" sldId="740"/>
            <ac:spMk id="15" creationId="{EEE4B89E-AA52-D24A-6523-C880ADC0FA71}"/>
          </ac:spMkLst>
        </pc:spChg>
        <pc:graphicFrameChg chg="mod modGraphic">
          <ac:chgData name="오주석" userId="bad25b42-c951-44eb-87a2-4057dcd4b1f5" providerId="ADAL" clId="{8B264179-BDCA-4F47-AB08-387A41491314}" dt="2023-01-17T00:00:55.171" v="845" actId="2165"/>
          <ac:graphicFrameMkLst>
            <pc:docMk/>
            <pc:sldMk cId="461368305" sldId="740"/>
            <ac:graphicFrameMk id="28" creationId="{BF6F9F15-A228-1FC5-2528-5DA625CF183C}"/>
          </ac:graphicFrameMkLst>
        </pc:graphicFrameChg>
        <pc:graphicFrameChg chg="mod modGraphic">
          <ac:chgData name="오주석" userId="bad25b42-c951-44eb-87a2-4057dcd4b1f5" providerId="ADAL" clId="{8B264179-BDCA-4F47-AB08-387A41491314}" dt="2023-01-16T23:56:50.124" v="577"/>
          <ac:graphicFrameMkLst>
            <pc:docMk/>
            <pc:sldMk cId="461368305" sldId="740"/>
            <ac:graphicFrameMk id="29" creationId="{BF6F9F15-A228-1FC5-2528-5DA625CF183C}"/>
          </ac:graphicFrameMkLst>
        </pc:graphicFrameChg>
      </pc:sldChg>
      <pc:sldChg chg="modSp mod">
        <pc:chgData name="오주석" userId="bad25b42-c951-44eb-87a2-4057dcd4b1f5" providerId="ADAL" clId="{8B264179-BDCA-4F47-AB08-387A41491314}" dt="2023-01-17T01:04:18.810" v="5430" actId="20577"/>
        <pc:sldMkLst>
          <pc:docMk/>
          <pc:sldMk cId="997184455" sldId="744"/>
        </pc:sldMkLst>
        <pc:spChg chg="mod">
          <ac:chgData name="오주석" userId="bad25b42-c951-44eb-87a2-4057dcd4b1f5" providerId="ADAL" clId="{8B264179-BDCA-4F47-AB08-387A41491314}" dt="2023-01-17T01:04:18.810" v="5430" actId="20577"/>
          <ac:spMkLst>
            <pc:docMk/>
            <pc:sldMk cId="997184455" sldId="744"/>
            <ac:spMk id="16" creationId="{00000000-0000-0000-0000-000000000000}"/>
          </ac:spMkLst>
        </pc:spChg>
        <pc:spChg chg="mod">
          <ac:chgData name="오주석" userId="bad25b42-c951-44eb-87a2-4057dcd4b1f5" providerId="ADAL" clId="{8B264179-BDCA-4F47-AB08-387A41491314}" dt="2023-01-17T01:03:00.141" v="5376" actId="20577"/>
          <ac:spMkLst>
            <pc:docMk/>
            <pc:sldMk cId="997184455" sldId="744"/>
            <ac:spMk id="20" creationId="{7A4535A5-04FF-1529-7CC9-92FD864CB3F0}"/>
          </ac:spMkLst>
        </pc:spChg>
        <pc:spChg chg="mod">
          <ac:chgData name="오주석" userId="bad25b42-c951-44eb-87a2-4057dcd4b1f5" providerId="ADAL" clId="{8B264179-BDCA-4F47-AB08-387A41491314}" dt="2023-01-17T01:01:54.814" v="5350" actId="207"/>
          <ac:spMkLst>
            <pc:docMk/>
            <pc:sldMk cId="997184455" sldId="744"/>
            <ac:spMk id="28" creationId="{00000000-0000-0000-0000-000000000000}"/>
          </ac:spMkLst>
        </pc:spChg>
      </pc:sldChg>
      <pc:sldChg chg="modSp mod">
        <pc:chgData name="오주석" userId="bad25b42-c951-44eb-87a2-4057dcd4b1f5" providerId="ADAL" clId="{8B264179-BDCA-4F47-AB08-387A41491314}" dt="2023-01-17T01:04:09.803" v="5422" actId="20577"/>
        <pc:sldMkLst>
          <pc:docMk/>
          <pc:sldMk cId="3402865863" sldId="745"/>
        </pc:sldMkLst>
        <pc:spChg chg="mod">
          <ac:chgData name="오주석" userId="bad25b42-c951-44eb-87a2-4057dcd4b1f5" providerId="ADAL" clId="{8B264179-BDCA-4F47-AB08-387A41491314}" dt="2023-01-17T01:04:09.803" v="5422" actId="20577"/>
          <ac:spMkLst>
            <pc:docMk/>
            <pc:sldMk cId="3402865863" sldId="745"/>
            <ac:spMk id="9" creationId="{00000000-0000-0000-0000-000000000000}"/>
          </ac:spMkLst>
        </pc:spChg>
        <pc:spChg chg="mod">
          <ac:chgData name="오주석" userId="bad25b42-c951-44eb-87a2-4057dcd4b1f5" providerId="ADAL" clId="{8B264179-BDCA-4F47-AB08-387A41491314}" dt="2023-01-17T01:03:39.618" v="5389"/>
          <ac:spMkLst>
            <pc:docMk/>
            <pc:sldMk cId="3402865863" sldId="745"/>
            <ac:spMk id="11" creationId="{1933DD82-7205-108D-E3E2-13484D505461}"/>
          </ac:spMkLst>
        </pc:spChg>
        <pc:spChg chg="mod">
          <ac:chgData name="오주석" userId="bad25b42-c951-44eb-87a2-4057dcd4b1f5" providerId="ADAL" clId="{8B264179-BDCA-4F47-AB08-387A41491314}" dt="2023-01-17T01:03:56.078" v="5414" actId="20577"/>
          <ac:spMkLst>
            <pc:docMk/>
            <pc:sldMk cId="3402865863" sldId="745"/>
            <ac:spMk id="13" creationId="{7A4535A5-04FF-1529-7CC9-92FD864CB3F0}"/>
          </ac:spMkLst>
        </pc:spChg>
      </pc:sldChg>
      <pc:sldChg chg="addSp delSp modSp mod">
        <pc:chgData name="오주석" userId="bad25b42-c951-44eb-87a2-4057dcd4b1f5" providerId="ADAL" clId="{8B264179-BDCA-4F47-AB08-387A41491314}" dt="2023-01-17T01:05:23.005" v="5464" actId="207"/>
        <pc:sldMkLst>
          <pc:docMk/>
          <pc:sldMk cId="4261797453" sldId="746"/>
        </pc:sldMkLst>
        <pc:spChg chg="add del">
          <ac:chgData name="오주석" userId="bad25b42-c951-44eb-87a2-4057dcd4b1f5" providerId="ADAL" clId="{8B264179-BDCA-4F47-AB08-387A41491314}" dt="2023-01-16T08:22:36.005" v="113" actId="478"/>
          <ac:spMkLst>
            <pc:docMk/>
            <pc:sldMk cId="4261797453" sldId="746"/>
            <ac:spMk id="4" creationId="{DF8AE26E-69B9-771F-D1EF-6ADA7E9377E6}"/>
          </ac:spMkLst>
        </pc:spChg>
        <pc:spChg chg="mod">
          <ac:chgData name="오주석" userId="bad25b42-c951-44eb-87a2-4057dcd4b1f5" providerId="ADAL" clId="{8B264179-BDCA-4F47-AB08-387A41491314}" dt="2023-01-17T01:04:38.365" v="5439" actId="20577"/>
          <ac:spMkLst>
            <pc:docMk/>
            <pc:sldMk cId="4261797453" sldId="746"/>
            <ac:spMk id="9" creationId="{00000000-0000-0000-0000-000000000000}"/>
          </ac:spMkLst>
        </pc:spChg>
        <pc:spChg chg="mod">
          <ac:chgData name="오주석" userId="bad25b42-c951-44eb-87a2-4057dcd4b1f5" providerId="ADAL" clId="{8B264179-BDCA-4F47-AB08-387A41491314}" dt="2023-01-17T01:05:23.005" v="5464" actId="207"/>
          <ac:spMkLst>
            <pc:docMk/>
            <pc:sldMk cId="4261797453" sldId="746"/>
            <ac:spMk id="13" creationId="{7A4535A5-04FF-1529-7CC9-92FD864CB3F0}"/>
          </ac:spMkLst>
        </pc:spChg>
        <pc:graphicFrameChg chg="modGraphic">
          <ac:chgData name="오주석" userId="bad25b42-c951-44eb-87a2-4057dcd4b1f5" providerId="ADAL" clId="{8B264179-BDCA-4F47-AB08-387A41491314}" dt="2023-01-16T08:22:35.093" v="112" actId="14100"/>
          <ac:graphicFrameMkLst>
            <pc:docMk/>
            <pc:sldMk cId="4261797453" sldId="746"/>
            <ac:graphicFrameMk id="7" creationId="{00000000-0000-0000-0000-000000000000}"/>
          </ac:graphicFrameMkLst>
        </pc:graphicFrameChg>
        <pc:graphicFrameChg chg="add del">
          <ac:chgData name="오주석" userId="bad25b42-c951-44eb-87a2-4057dcd4b1f5" providerId="ADAL" clId="{8B264179-BDCA-4F47-AB08-387A41491314}" dt="2023-01-16T08:22:36.005" v="113" actId="478"/>
          <ac:graphicFrameMkLst>
            <pc:docMk/>
            <pc:sldMk cId="4261797453" sldId="746"/>
            <ac:graphicFrameMk id="8" creationId="{4E69910F-92DE-4713-CCF7-9D8576E056C3}"/>
          </ac:graphicFrameMkLst>
        </pc:graphicFrameChg>
      </pc:sldChg>
      <pc:sldChg chg="modSp mod">
        <pc:chgData name="오주석" userId="bad25b42-c951-44eb-87a2-4057dcd4b1f5" providerId="ADAL" clId="{8B264179-BDCA-4F47-AB08-387A41491314}" dt="2023-01-17T01:07:14.480" v="5753" actId="20577"/>
        <pc:sldMkLst>
          <pc:docMk/>
          <pc:sldMk cId="209401133" sldId="747"/>
        </pc:sldMkLst>
        <pc:spChg chg="mod">
          <ac:chgData name="오주석" userId="bad25b42-c951-44eb-87a2-4057dcd4b1f5" providerId="ADAL" clId="{8B264179-BDCA-4F47-AB08-387A41491314}" dt="2023-01-17T01:07:14.480" v="5753" actId="20577"/>
          <ac:spMkLst>
            <pc:docMk/>
            <pc:sldMk cId="209401133" sldId="747"/>
            <ac:spMk id="9" creationId="{00000000-0000-0000-0000-000000000000}"/>
          </ac:spMkLst>
        </pc:spChg>
        <pc:spChg chg="mod">
          <ac:chgData name="오주석" userId="bad25b42-c951-44eb-87a2-4057dcd4b1f5" providerId="ADAL" clId="{8B264179-BDCA-4F47-AB08-387A41491314}" dt="2023-01-17T01:07:03.747" v="5731" actId="20577"/>
          <ac:spMkLst>
            <pc:docMk/>
            <pc:sldMk cId="209401133" sldId="747"/>
            <ac:spMk id="18" creationId="{00000000-0000-0000-0000-000000000000}"/>
          </ac:spMkLst>
        </pc:spChg>
      </pc:sldChg>
      <pc:sldChg chg="modSp mod">
        <pc:chgData name="오주석" userId="bad25b42-c951-44eb-87a2-4057dcd4b1f5" providerId="ADAL" clId="{8B264179-BDCA-4F47-AB08-387A41491314}" dt="2023-01-17T01:13:54.825" v="6746" actId="20577"/>
        <pc:sldMkLst>
          <pc:docMk/>
          <pc:sldMk cId="1726057021" sldId="748"/>
        </pc:sldMkLst>
        <pc:spChg chg="mod">
          <ac:chgData name="오주석" userId="bad25b42-c951-44eb-87a2-4057dcd4b1f5" providerId="ADAL" clId="{8B264179-BDCA-4F47-AB08-387A41491314}" dt="2023-01-17T01:12:52.196" v="6621" actId="20577"/>
          <ac:spMkLst>
            <pc:docMk/>
            <pc:sldMk cId="1726057021" sldId="748"/>
            <ac:spMk id="11" creationId="{1933DD82-7205-108D-E3E2-13484D505461}"/>
          </ac:spMkLst>
        </pc:spChg>
        <pc:spChg chg="mod">
          <ac:chgData name="오주석" userId="bad25b42-c951-44eb-87a2-4057dcd4b1f5" providerId="ADAL" clId="{8B264179-BDCA-4F47-AB08-387A41491314}" dt="2023-01-17T01:13:54.825" v="6746" actId="20577"/>
          <ac:spMkLst>
            <pc:docMk/>
            <pc:sldMk cId="1726057021" sldId="748"/>
            <ac:spMk id="13" creationId="{7A4535A5-04FF-1529-7CC9-92FD864CB3F0}"/>
          </ac:spMkLst>
        </pc:spChg>
        <pc:spChg chg="mod">
          <ac:chgData name="오주석" userId="bad25b42-c951-44eb-87a2-4057dcd4b1f5" providerId="ADAL" clId="{8B264179-BDCA-4F47-AB08-387A41491314}" dt="2023-01-17T01:10:50.988" v="6345"/>
          <ac:spMkLst>
            <pc:docMk/>
            <pc:sldMk cId="1726057021" sldId="748"/>
            <ac:spMk id="19" creationId="{00000000-0000-0000-0000-000000000000}"/>
          </ac:spMkLst>
        </pc:spChg>
      </pc:sldChg>
      <pc:sldChg chg="modSp mod">
        <pc:chgData name="오주석" userId="bad25b42-c951-44eb-87a2-4057dcd4b1f5" providerId="ADAL" clId="{8B264179-BDCA-4F47-AB08-387A41491314}" dt="2023-01-17T00:59:53.013" v="5120" actId="207"/>
        <pc:sldMkLst>
          <pc:docMk/>
          <pc:sldMk cId="29017213" sldId="755"/>
        </pc:sldMkLst>
        <pc:spChg chg="mod">
          <ac:chgData name="오주석" userId="bad25b42-c951-44eb-87a2-4057dcd4b1f5" providerId="ADAL" clId="{8B264179-BDCA-4F47-AB08-387A41491314}" dt="2023-01-17T00:56:58.218" v="4932" actId="20577"/>
          <ac:spMkLst>
            <pc:docMk/>
            <pc:sldMk cId="29017213" sldId="755"/>
            <ac:spMk id="10" creationId="{00000000-0000-0000-0000-000000000000}"/>
          </ac:spMkLst>
        </pc:spChg>
        <pc:spChg chg="mod">
          <ac:chgData name="오주석" userId="bad25b42-c951-44eb-87a2-4057dcd4b1f5" providerId="ADAL" clId="{8B264179-BDCA-4F47-AB08-387A41491314}" dt="2023-01-17T00:57:55.956" v="5070" actId="207"/>
          <ac:spMkLst>
            <pc:docMk/>
            <pc:sldMk cId="29017213" sldId="755"/>
            <ac:spMk id="18" creationId="{00000000-0000-0000-0000-000000000000}"/>
          </ac:spMkLst>
        </pc:spChg>
        <pc:spChg chg="mod">
          <ac:chgData name="오주석" userId="bad25b42-c951-44eb-87a2-4057dcd4b1f5" providerId="ADAL" clId="{8B264179-BDCA-4F47-AB08-387A41491314}" dt="2023-01-17T00:59:53.013" v="5120" actId="207"/>
          <ac:spMkLst>
            <pc:docMk/>
            <pc:sldMk cId="29017213" sldId="755"/>
            <ac:spMk id="23" creationId="{7A4535A5-04FF-1529-7CC9-92FD864CB3F0}"/>
          </ac:spMkLst>
        </pc:spChg>
      </pc:sldChg>
      <pc:sldChg chg="modSp mod">
        <pc:chgData name="오주석" userId="bad25b42-c951-44eb-87a2-4057dcd4b1f5" providerId="ADAL" clId="{8B264179-BDCA-4F47-AB08-387A41491314}" dt="2023-01-17T00:34:49.486" v="2629" actId="207"/>
        <pc:sldMkLst>
          <pc:docMk/>
          <pc:sldMk cId="4117592832" sldId="758"/>
        </pc:sldMkLst>
        <pc:spChg chg="mod">
          <ac:chgData name="오주석" userId="bad25b42-c951-44eb-87a2-4057dcd4b1f5" providerId="ADAL" clId="{8B264179-BDCA-4F47-AB08-387A41491314}" dt="2023-01-17T00:34:49.486" v="2629" actId="207"/>
          <ac:spMkLst>
            <pc:docMk/>
            <pc:sldMk cId="4117592832" sldId="758"/>
            <ac:spMk id="7" creationId="{883D847D-E50B-4E64-2CB4-A8C3C3DB95B0}"/>
          </ac:spMkLst>
        </pc:spChg>
        <pc:graphicFrameChg chg="mod modGraphic">
          <ac:chgData name="오주석" userId="bad25b42-c951-44eb-87a2-4057dcd4b1f5" providerId="ADAL" clId="{8B264179-BDCA-4F47-AB08-387A41491314}" dt="2023-01-16T08:45:31.536" v="163" actId="207"/>
          <ac:graphicFrameMkLst>
            <pc:docMk/>
            <pc:sldMk cId="4117592832" sldId="758"/>
            <ac:graphicFrameMk id="12" creationId="{00000000-0000-0000-0000-000000000000}"/>
          </ac:graphicFrameMkLst>
        </pc:graphicFrameChg>
      </pc:sldChg>
      <pc:sldChg chg="addSp delSp modSp mod">
        <pc:chgData name="오주석" userId="bad25b42-c951-44eb-87a2-4057dcd4b1f5" providerId="ADAL" clId="{8B264179-BDCA-4F47-AB08-387A41491314}" dt="2023-01-17T01:10:21.127" v="6268"/>
        <pc:sldMkLst>
          <pc:docMk/>
          <pc:sldMk cId="2879821917" sldId="764"/>
        </pc:sldMkLst>
        <pc:spChg chg="mod">
          <ac:chgData name="오주석" userId="bad25b42-c951-44eb-87a2-4057dcd4b1f5" providerId="ADAL" clId="{8B264179-BDCA-4F47-AB08-387A41491314}" dt="2023-01-16T08:15:45.036" v="0"/>
          <ac:spMkLst>
            <pc:docMk/>
            <pc:sldMk cId="2879821917" sldId="764"/>
            <ac:spMk id="5" creationId="{DF6F230D-15B9-44B2-C093-42215220A312}"/>
          </ac:spMkLst>
        </pc:spChg>
        <pc:spChg chg="mod">
          <ac:chgData name="오주석" userId="bad25b42-c951-44eb-87a2-4057dcd4b1f5" providerId="ADAL" clId="{8B264179-BDCA-4F47-AB08-387A41491314}" dt="2023-01-16T08:16:31.856" v="4"/>
          <ac:spMkLst>
            <pc:docMk/>
            <pc:sldMk cId="2879821917" sldId="764"/>
            <ac:spMk id="10" creationId="{940E7FC6-ED4D-0231-3C91-EA1AB5B75C23}"/>
          </ac:spMkLst>
        </pc:spChg>
        <pc:spChg chg="mod">
          <ac:chgData name="오주석" userId="bad25b42-c951-44eb-87a2-4057dcd4b1f5" providerId="ADAL" clId="{8B264179-BDCA-4F47-AB08-387A41491314}" dt="2023-01-16T08:17:27.098" v="15"/>
          <ac:spMkLst>
            <pc:docMk/>
            <pc:sldMk cId="2879821917" sldId="764"/>
            <ac:spMk id="14" creationId="{21F0138C-E35E-BD71-CA6E-11B7F2ED9058}"/>
          </ac:spMkLst>
        </pc:spChg>
        <pc:spChg chg="add del mod">
          <ac:chgData name="오주석" userId="bad25b42-c951-44eb-87a2-4057dcd4b1f5" providerId="ADAL" clId="{8B264179-BDCA-4F47-AB08-387A41491314}" dt="2023-01-16T08:18:23.041" v="62" actId="478"/>
          <ac:spMkLst>
            <pc:docMk/>
            <pc:sldMk cId="2879821917" sldId="764"/>
            <ac:spMk id="16" creationId="{56DEBC82-BA32-C689-53B9-34C581FAD107}"/>
          </ac:spMkLst>
        </pc:spChg>
        <pc:spChg chg="mod">
          <ac:chgData name="오주석" userId="bad25b42-c951-44eb-87a2-4057dcd4b1f5" providerId="ADAL" clId="{8B264179-BDCA-4F47-AB08-387A41491314}" dt="2023-01-17T01:10:21.127" v="6268"/>
          <ac:spMkLst>
            <pc:docMk/>
            <pc:sldMk cId="2879821917" sldId="764"/>
            <ac:spMk id="21" creationId="{BD19B6CE-553E-9B9C-FD45-5CE40AC38DCA}"/>
          </ac:spMkLst>
        </pc:spChg>
        <pc:spChg chg="mod">
          <ac:chgData name="오주석" userId="bad25b42-c951-44eb-87a2-4057dcd4b1f5" providerId="ADAL" clId="{8B264179-BDCA-4F47-AB08-387A41491314}" dt="2023-01-16T08:21:02.610" v="108" actId="14100"/>
          <ac:spMkLst>
            <pc:docMk/>
            <pc:sldMk cId="2879821917" sldId="764"/>
            <ac:spMk id="120" creationId="{4903958F-ED1B-2AF6-E1F2-904F73494773}"/>
          </ac:spMkLst>
        </pc:spChg>
        <pc:spChg chg="mod">
          <ac:chgData name="오주석" userId="bad25b42-c951-44eb-87a2-4057dcd4b1f5" providerId="ADAL" clId="{8B264179-BDCA-4F47-AB08-387A41491314}" dt="2023-01-16T08:20:44.353" v="105" actId="14100"/>
          <ac:spMkLst>
            <pc:docMk/>
            <pc:sldMk cId="2879821917" sldId="764"/>
            <ac:spMk id="121" creationId="{08E7EC87-2F10-4F1A-CB9C-4EA2A63E1D1D}"/>
          </ac:spMkLst>
        </pc:spChg>
        <pc:spChg chg="mod">
          <ac:chgData name="오주석" userId="bad25b42-c951-44eb-87a2-4057dcd4b1f5" providerId="ADAL" clId="{8B264179-BDCA-4F47-AB08-387A41491314}" dt="2023-01-16T08:20:39.511" v="104" actId="14100"/>
          <ac:spMkLst>
            <pc:docMk/>
            <pc:sldMk cId="2879821917" sldId="764"/>
            <ac:spMk id="122" creationId="{D9153D4A-2A92-0C49-B1A4-F738B13EFA7F}"/>
          </ac:spMkLst>
        </pc:spChg>
        <pc:spChg chg="mod">
          <ac:chgData name="오주석" userId="bad25b42-c951-44eb-87a2-4057dcd4b1f5" providerId="ADAL" clId="{8B264179-BDCA-4F47-AB08-387A41491314}" dt="2023-01-16T08:19:52.247" v="90" actId="1035"/>
          <ac:spMkLst>
            <pc:docMk/>
            <pc:sldMk cId="2879821917" sldId="764"/>
            <ac:spMk id="126" creationId="{9B7F2F3C-18DF-F578-1ED8-EF3C5AFD4858}"/>
          </ac:spMkLst>
        </pc:spChg>
        <pc:spChg chg="mod">
          <ac:chgData name="오주석" userId="bad25b42-c951-44eb-87a2-4057dcd4b1f5" providerId="ADAL" clId="{8B264179-BDCA-4F47-AB08-387A41491314}" dt="2023-01-16T08:19:52.247" v="90" actId="1035"/>
          <ac:spMkLst>
            <pc:docMk/>
            <pc:sldMk cId="2879821917" sldId="764"/>
            <ac:spMk id="127" creationId="{78214465-D665-FEED-38D4-D4E7D5BDC8C3}"/>
          </ac:spMkLst>
        </pc:spChg>
        <pc:spChg chg="add del mod">
          <ac:chgData name="오주석" userId="bad25b42-c951-44eb-87a2-4057dcd4b1f5" providerId="ADAL" clId="{8B264179-BDCA-4F47-AB08-387A41491314}" dt="2023-01-16T08:21:03.028" v="109" actId="478"/>
          <ac:spMkLst>
            <pc:docMk/>
            <pc:sldMk cId="2879821917" sldId="764"/>
            <ac:spMk id="175" creationId="{FD62C551-5CBF-416F-D0CF-2B2A78C7DEEF}"/>
          </ac:spMkLst>
        </pc:spChg>
        <pc:spChg chg="mod">
          <ac:chgData name="오주석" userId="bad25b42-c951-44eb-87a2-4057dcd4b1f5" providerId="ADAL" clId="{8B264179-BDCA-4F47-AB08-387A41491314}" dt="2023-01-16T08:19:52.247" v="90" actId="1035"/>
          <ac:spMkLst>
            <pc:docMk/>
            <pc:sldMk cId="2879821917" sldId="764"/>
            <ac:spMk id="177" creationId="{7F3751E7-5D8C-E34F-AEFC-76188C83C300}"/>
          </ac:spMkLst>
        </pc:spChg>
        <pc:spChg chg="mod">
          <ac:chgData name="오주석" userId="bad25b42-c951-44eb-87a2-4057dcd4b1f5" providerId="ADAL" clId="{8B264179-BDCA-4F47-AB08-387A41491314}" dt="2023-01-16T08:19:52.247" v="90" actId="1035"/>
          <ac:spMkLst>
            <pc:docMk/>
            <pc:sldMk cId="2879821917" sldId="764"/>
            <ac:spMk id="178" creationId="{EF92D8DE-7309-1758-AAC6-312D2C7B66DE}"/>
          </ac:spMkLst>
        </pc:spChg>
        <pc:spChg chg="mod">
          <ac:chgData name="오주석" userId="bad25b42-c951-44eb-87a2-4057dcd4b1f5" providerId="ADAL" clId="{8B264179-BDCA-4F47-AB08-387A41491314}" dt="2023-01-16T08:20:29.752" v="103" actId="1036"/>
          <ac:spMkLst>
            <pc:docMk/>
            <pc:sldMk cId="2879821917" sldId="764"/>
            <ac:spMk id="179" creationId="{3DF40B2B-BA3E-2CFC-2A55-9DBD1B6EA85E}"/>
          </ac:spMkLst>
        </pc:spChg>
        <pc:spChg chg="add del mod">
          <ac:chgData name="오주석" userId="bad25b42-c951-44eb-87a2-4057dcd4b1f5" providerId="ADAL" clId="{8B264179-BDCA-4F47-AB08-387A41491314}" dt="2023-01-16T08:21:03.028" v="109" actId="478"/>
          <ac:spMkLst>
            <pc:docMk/>
            <pc:sldMk cId="2879821917" sldId="764"/>
            <ac:spMk id="184" creationId="{4903958F-ED1B-2AF6-E1F2-904F73494773}"/>
          </ac:spMkLst>
        </pc:spChg>
        <pc:grpChg chg="add del mod">
          <ac:chgData name="오주석" userId="bad25b42-c951-44eb-87a2-4057dcd4b1f5" providerId="ADAL" clId="{8B264179-BDCA-4F47-AB08-387A41491314}" dt="2023-01-16T08:15:55.730" v="3"/>
          <ac:grpSpMkLst>
            <pc:docMk/>
            <pc:sldMk cId="2879821917" sldId="764"/>
            <ac:grpSpMk id="2" creationId="{CF13B51D-7195-BBB9-55B7-96D54A5413F6}"/>
          </ac:grpSpMkLst>
        </pc:grpChg>
        <pc:grpChg chg="add del mod">
          <ac:chgData name="오주석" userId="bad25b42-c951-44eb-87a2-4057dcd4b1f5" providerId="ADAL" clId="{8B264179-BDCA-4F47-AB08-387A41491314}" dt="2023-01-16T08:18:27.913" v="63" actId="478"/>
          <ac:grpSpMkLst>
            <pc:docMk/>
            <pc:sldMk cId="2879821917" sldId="764"/>
            <ac:grpSpMk id="8" creationId="{1E96AF90-F9DC-77CE-A879-6CCF4E1893B5}"/>
          </ac:grpSpMkLst>
        </pc:grpChg>
        <pc:grpChg chg="add del mod">
          <ac:chgData name="오주석" userId="bad25b42-c951-44eb-87a2-4057dcd4b1f5" providerId="ADAL" clId="{8B264179-BDCA-4F47-AB08-387A41491314}" dt="2023-01-16T08:18:30.721" v="64" actId="478"/>
          <ac:grpSpMkLst>
            <pc:docMk/>
            <pc:sldMk cId="2879821917" sldId="764"/>
            <ac:grpSpMk id="12" creationId="{6C813C38-CDAA-573D-0CE8-BB8CFA964C7C}"/>
          </ac:grpSpMkLst>
        </pc:grpChg>
        <pc:graphicFrameChg chg="mod modGraphic">
          <ac:chgData name="오주석" userId="bad25b42-c951-44eb-87a2-4057dcd4b1f5" providerId="ADAL" clId="{8B264179-BDCA-4F47-AB08-387A41491314}" dt="2023-01-16T08:19:52.247" v="90" actId="1035"/>
          <ac:graphicFrameMkLst>
            <pc:docMk/>
            <pc:sldMk cId="2879821917" sldId="764"/>
            <ac:graphicFrameMk id="172" creationId="{B5595FBC-EFC0-FAC6-34CC-02D443471379}"/>
          </ac:graphicFrameMkLst>
        </pc:graphicFrameChg>
        <pc:graphicFrameChg chg="mod">
          <ac:chgData name="오주석" userId="bad25b42-c951-44eb-87a2-4057dcd4b1f5" providerId="ADAL" clId="{8B264179-BDCA-4F47-AB08-387A41491314}" dt="2023-01-16T08:19:52.247" v="90" actId="1035"/>
          <ac:graphicFrameMkLst>
            <pc:docMk/>
            <pc:sldMk cId="2879821917" sldId="764"/>
            <ac:graphicFrameMk id="180" creationId="{B5595FBC-EFC0-FAC6-34CC-02D443471379}"/>
          </ac:graphicFrameMkLst>
        </pc:graphicFrameChg>
        <pc:graphicFrameChg chg="add del mod">
          <ac:chgData name="오주석" userId="bad25b42-c951-44eb-87a2-4057dcd4b1f5" providerId="ADAL" clId="{8B264179-BDCA-4F47-AB08-387A41491314}" dt="2023-01-16T08:21:03.028" v="109" actId="478"/>
          <ac:graphicFrameMkLst>
            <pc:docMk/>
            <pc:sldMk cId="2879821917" sldId="764"/>
            <ac:graphicFrameMk id="181" creationId="{B5595FBC-EFC0-FAC6-34CC-02D443471379}"/>
          </ac:graphicFrameMkLst>
        </pc:graphicFrameChg>
        <pc:graphicFrameChg chg="mod">
          <ac:chgData name="오주석" userId="bad25b42-c951-44eb-87a2-4057dcd4b1f5" providerId="ADAL" clId="{8B264179-BDCA-4F47-AB08-387A41491314}" dt="2023-01-16T08:20:29.752" v="103" actId="1036"/>
          <ac:graphicFrameMkLst>
            <pc:docMk/>
            <pc:sldMk cId="2879821917" sldId="764"/>
            <ac:graphicFrameMk id="182" creationId="{B5595FBC-EFC0-FAC6-34CC-02D443471379}"/>
          </ac:graphicFrameMkLst>
        </pc:graphicFrameChg>
        <pc:picChg chg="mod">
          <ac:chgData name="오주석" userId="bad25b42-c951-44eb-87a2-4057dcd4b1f5" providerId="ADAL" clId="{8B264179-BDCA-4F47-AB08-387A41491314}" dt="2023-01-16T08:15:45.036" v="0"/>
          <ac:picMkLst>
            <pc:docMk/>
            <pc:sldMk cId="2879821917" sldId="764"/>
            <ac:picMk id="4" creationId="{93FBE7AC-CADD-F7EA-24A2-2C2AB39F6B75}"/>
          </ac:picMkLst>
        </pc:picChg>
        <pc:picChg chg="add del mod">
          <ac:chgData name="오주석" userId="bad25b42-c951-44eb-87a2-4057dcd4b1f5" providerId="ADAL" clId="{8B264179-BDCA-4F47-AB08-387A41491314}" dt="2023-01-16T08:15:55.730" v="3"/>
          <ac:picMkLst>
            <pc:docMk/>
            <pc:sldMk cId="2879821917" sldId="764"/>
            <ac:picMk id="7" creationId="{1A6A9C92-80D6-D27A-1247-DC3EA78507C5}"/>
          </ac:picMkLst>
        </pc:picChg>
        <pc:picChg chg="mod">
          <ac:chgData name="오주석" userId="bad25b42-c951-44eb-87a2-4057dcd4b1f5" providerId="ADAL" clId="{8B264179-BDCA-4F47-AB08-387A41491314}" dt="2023-01-16T08:16:31.856" v="4"/>
          <ac:picMkLst>
            <pc:docMk/>
            <pc:sldMk cId="2879821917" sldId="764"/>
            <ac:picMk id="9" creationId="{333846C5-F52D-9C68-334C-CEFF0B9C3F17}"/>
          </ac:picMkLst>
        </pc:picChg>
        <pc:picChg chg="add del mod">
          <ac:chgData name="오주석" userId="bad25b42-c951-44eb-87a2-4057dcd4b1f5" providerId="ADAL" clId="{8B264179-BDCA-4F47-AB08-387A41491314}" dt="2023-01-16T08:18:27.913" v="63" actId="478"/>
          <ac:picMkLst>
            <pc:docMk/>
            <pc:sldMk cId="2879821917" sldId="764"/>
            <ac:picMk id="11" creationId="{CF36B653-B9C6-D89B-483C-17613B77F9AB}"/>
          </ac:picMkLst>
        </pc:picChg>
        <pc:picChg chg="mod">
          <ac:chgData name="오주석" userId="bad25b42-c951-44eb-87a2-4057dcd4b1f5" providerId="ADAL" clId="{8B264179-BDCA-4F47-AB08-387A41491314}" dt="2023-01-16T08:17:27.098" v="15"/>
          <ac:picMkLst>
            <pc:docMk/>
            <pc:sldMk cId="2879821917" sldId="764"/>
            <ac:picMk id="13" creationId="{9E25245C-6D3B-AE04-AAA7-F6A978049F75}"/>
          </ac:picMkLst>
        </pc:picChg>
        <pc:picChg chg="add del mod">
          <ac:chgData name="오주석" userId="bad25b42-c951-44eb-87a2-4057dcd4b1f5" providerId="ADAL" clId="{8B264179-BDCA-4F47-AB08-387A41491314}" dt="2023-01-16T08:18:30.721" v="64" actId="478"/>
          <ac:picMkLst>
            <pc:docMk/>
            <pc:sldMk cId="2879821917" sldId="764"/>
            <ac:picMk id="15" creationId="{1525F119-6050-ADED-36E8-B9233C858F6C}"/>
          </ac:picMkLst>
        </pc:picChg>
      </pc:sldChg>
      <pc:sldChg chg="addSp modSp mod">
        <pc:chgData name="오주석" userId="bad25b42-c951-44eb-87a2-4057dcd4b1f5" providerId="ADAL" clId="{8B264179-BDCA-4F47-AB08-387A41491314}" dt="2023-01-16T23:49:26.369" v="184" actId="14100"/>
        <pc:sldMkLst>
          <pc:docMk/>
          <pc:sldMk cId="2831015723" sldId="774"/>
        </pc:sldMkLst>
        <pc:spChg chg="add mod">
          <ac:chgData name="오주석" userId="bad25b42-c951-44eb-87a2-4057dcd4b1f5" providerId="ADAL" clId="{8B264179-BDCA-4F47-AB08-387A41491314}" dt="2023-01-16T08:36:59.069" v="123"/>
          <ac:spMkLst>
            <pc:docMk/>
            <pc:sldMk cId="2831015723" sldId="774"/>
            <ac:spMk id="4" creationId="{BCFECCD5-114F-2666-193E-059E74C60952}"/>
          </ac:spMkLst>
        </pc:spChg>
        <pc:spChg chg="mod">
          <ac:chgData name="오주석" userId="bad25b42-c951-44eb-87a2-4057dcd4b1f5" providerId="ADAL" clId="{8B264179-BDCA-4F47-AB08-387A41491314}" dt="2023-01-16T23:46:20.770" v="175" actId="20577"/>
          <ac:spMkLst>
            <pc:docMk/>
            <pc:sldMk cId="2831015723" sldId="774"/>
            <ac:spMk id="13" creationId="{00000000-0000-0000-0000-000000000000}"/>
          </ac:spMkLst>
        </pc:spChg>
        <pc:graphicFrameChg chg="mod modGraphic">
          <ac:chgData name="오주석" userId="bad25b42-c951-44eb-87a2-4057dcd4b1f5" providerId="ADAL" clId="{8B264179-BDCA-4F47-AB08-387A41491314}" dt="2023-01-16T23:49:26.369" v="184" actId="14100"/>
          <ac:graphicFrameMkLst>
            <pc:docMk/>
            <pc:sldMk cId="2831015723" sldId="774"/>
            <ac:graphicFrameMk id="15" creationId="{058C0F5B-4541-A425-6D89-1BDF42908F32}"/>
          </ac:graphicFrameMkLst>
        </pc:graphicFrameChg>
        <pc:graphicFrameChg chg="modGraphic">
          <ac:chgData name="오주석" userId="bad25b42-c951-44eb-87a2-4057dcd4b1f5" providerId="ADAL" clId="{8B264179-BDCA-4F47-AB08-387A41491314}" dt="2023-01-16T08:37:01.954" v="124" actId="14100"/>
          <ac:graphicFrameMkLst>
            <pc:docMk/>
            <pc:sldMk cId="2831015723" sldId="774"/>
            <ac:graphicFrameMk id="17" creationId="{FB18369E-97F9-F540-570C-D7424449EE77}"/>
          </ac:graphicFrameMkLst>
        </pc:graphicFrameChg>
      </pc:sldChg>
      <pc:sldChg chg="addSp modSp mod">
        <pc:chgData name="오주석" userId="bad25b42-c951-44eb-87a2-4057dcd4b1f5" providerId="ADAL" clId="{8B264179-BDCA-4F47-AB08-387A41491314}" dt="2023-01-17T00:28:49.744" v="2041" actId="20577"/>
        <pc:sldMkLst>
          <pc:docMk/>
          <pc:sldMk cId="3545845241" sldId="776"/>
        </pc:sldMkLst>
        <pc:spChg chg="add mod">
          <ac:chgData name="오주석" userId="bad25b42-c951-44eb-87a2-4057dcd4b1f5" providerId="ADAL" clId="{8B264179-BDCA-4F47-AB08-387A41491314}" dt="2023-01-17T00:28:49.744" v="2041" actId="20577"/>
          <ac:spMkLst>
            <pc:docMk/>
            <pc:sldMk cId="3545845241" sldId="776"/>
            <ac:spMk id="6" creationId="{3475459A-4685-1CCC-7DBB-C2610D8C9A78}"/>
          </ac:spMkLst>
        </pc:spChg>
        <pc:spChg chg="mod">
          <ac:chgData name="오주석" userId="bad25b42-c951-44eb-87a2-4057dcd4b1f5" providerId="ADAL" clId="{8B264179-BDCA-4F47-AB08-387A41491314}" dt="2023-01-17T00:28:41.516" v="2040" actId="207"/>
          <ac:spMkLst>
            <pc:docMk/>
            <pc:sldMk cId="3545845241" sldId="776"/>
            <ac:spMk id="9" creationId="{00000000-0000-0000-0000-000000000000}"/>
          </ac:spMkLst>
        </pc:spChg>
        <pc:graphicFrameChg chg="mod modGraphic">
          <ac:chgData name="오주석" userId="bad25b42-c951-44eb-87a2-4057dcd4b1f5" providerId="ADAL" clId="{8B264179-BDCA-4F47-AB08-387A41491314}" dt="2023-01-17T00:28:23.534" v="2039" actId="2165"/>
          <ac:graphicFrameMkLst>
            <pc:docMk/>
            <pc:sldMk cId="3545845241" sldId="776"/>
            <ac:graphicFrameMk id="12" creationId="{00000000-0000-0000-0000-000000000000}"/>
          </ac:graphicFrameMkLst>
        </pc:graphicFrameChg>
      </pc:sldChg>
      <pc:sldChg chg="modSp mod">
        <pc:chgData name="오주석" userId="bad25b42-c951-44eb-87a2-4057dcd4b1f5" providerId="ADAL" clId="{8B264179-BDCA-4F47-AB08-387A41491314}" dt="2023-01-17T01:08:05.930" v="5869"/>
        <pc:sldMkLst>
          <pc:docMk/>
          <pc:sldMk cId="2212998780" sldId="783"/>
        </pc:sldMkLst>
        <pc:spChg chg="mod">
          <ac:chgData name="오주석" userId="bad25b42-c951-44eb-87a2-4057dcd4b1f5" providerId="ADAL" clId="{8B264179-BDCA-4F47-AB08-387A41491314}" dt="2023-01-17T01:08:05.930" v="5869"/>
          <ac:spMkLst>
            <pc:docMk/>
            <pc:sldMk cId="2212998780" sldId="783"/>
            <ac:spMk id="33" creationId="{BD19B6CE-553E-9B9C-FD45-5CE40AC38DCA}"/>
          </ac:spMkLst>
        </pc:spChg>
      </pc:sldChg>
      <pc:sldChg chg="modSp mod">
        <pc:chgData name="오주석" userId="bad25b42-c951-44eb-87a2-4057dcd4b1f5" providerId="ADAL" clId="{8B264179-BDCA-4F47-AB08-387A41491314}" dt="2023-01-17T01:08:53.534" v="6026"/>
        <pc:sldMkLst>
          <pc:docMk/>
          <pc:sldMk cId="3953380465" sldId="784"/>
        </pc:sldMkLst>
        <pc:spChg chg="mod">
          <ac:chgData name="오주석" userId="bad25b42-c951-44eb-87a2-4057dcd4b1f5" providerId="ADAL" clId="{8B264179-BDCA-4F47-AB08-387A41491314}" dt="2023-01-17T01:08:53.534" v="6026"/>
          <ac:spMkLst>
            <pc:docMk/>
            <pc:sldMk cId="3953380465" sldId="784"/>
            <ac:spMk id="33" creationId="{BD19B6CE-553E-9B9C-FD45-5CE40AC38DCA}"/>
          </ac:spMkLst>
        </pc:spChg>
      </pc:sldChg>
      <pc:sldChg chg="modSp mod">
        <pc:chgData name="오주석" userId="bad25b42-c951-44eb-87a2-4057dcd4b1f5" providerId="ADAL" clId="{8B264179-BDCA-4F47-AB08-387A41491314}" dt="2023-01-17T00:43:54.980" v="3312" actId="20577"/>
        <pc:sldMkLst>
          <pc:docMk/>
          <pc:sldMk cId="322925398" sldId="785"/>
        </pc:sldMkLst>
        <pc:spChg chg="mod">
          <ac:chgData name="오주석" userId="bad25b42-c951-44eb-87a2-4057dcd4b1f5" providerId="ADAL" clId="{8B264179-BDCA-4F47-AB08-387A41491314}" dt="2023-01-17T00:41:53.254" v="3117" actId="20577"/>
          <ac:spMkLst>
            <pc:docMk/>
            <pc:sldMk cId="322925398" sldId="785"/>
            <ac:spMk id="12" creationId="{1933DD82-7205-108D-E3E2-13484D505461}"/>
          </ac:spMkLst>
        </pc:spChg>
        <pc:spChg chg="mod">
          <ac:chgData name="오주석" userId="bad25b42-c951-44eb-87a2-4057dcd4b1f5" providerId="ADAL" clId="{8B264179-BDCA-4F47-AB08-387A41491314}" dt="2023-01-17T00:43:54.980" v="3312" actId="20577"/>
          <ac:spMkLst>
            <pc:docMk/>
            <pc:sldMk cId="322925398" sldId="785"/>
            <ac:spMk id="14" creationId="{7A4535A5-04FF-1529-7CC9-92FD864CB3F0}"/>
          </ac:spMkLst>
        </pc:spChg>
        <pc:spChg chg="mod">
          <ac:chgData name="오주석" userId="bad25b42-c951-44eb-87a2-4057dcd4b1f5" providerId="ADAL" clId="{8B264179-BDCA-4F47-AB08-387A41491314}" dt="2023-01-17T00:37:17.798" v="2843"/>
          <ac:spMkLst>
            <pc:docMk/>
            <pc:sldMk cId="322925398" sldId="785"/>
            <ac:spMk id="19" creationId="{00000000-0000-0000-0000-000000000000}"/>
          </ac:spMkLst>
        </pc:spChg>
      </pc:sldChg>
      <pc:sldChg chg="modSp mod">
        <pc:chgData name="오주석" userId="bad25b42-c951-44eb-87a2-4057dcd4b1f5" providerId="ADAL" clId="{8B264179-BDCA-4F47-AB08-387A41491314}" dt="2023-01-17T00:44:58.749" v="3499" actId="20577"/>
        <pc:sldMkLst>
          <pc:docMk/>
          <pc:sldMk cId="3022101919" sldId="786"/>
        </pc:sldMkLst>
        <pc:spChg chg="mod">
          <ac:chgData name="오주석" userId="bad25b42-c951-44eb-87a2-4057dcd4b1f5" providerId="ADAL" clId="{8B264179-BDCA-4F47-AB08-387A41491314}" dt="2023-01-17T00:44:58.749" v="3499" actId="20577"/>
          <ac:spMkLst>
            <pc:docMk/>
            <pc:sldMk cId="3022101919" sldId="786"/>
            <ac:spMk id="21" creationId="{BD19B6CE-553E-9B9C-FD45-5CE40AC38DCA}"/>
          </ac:spMkLst>
        </pc:spChg>
      </pc:sldChg>
      <pc:sldChg chg="addSp delSp modSp mod">
        <pc:chgData name="오주석" userId="bad25b42-c951-44eb-87a2-4057dcd4b1f5" providerId="ADAL" clId="{8B264179-BDCA-4F47-AB08-387A41491314}" dt="2023-01-17T00:53:45.974" v="4656" actId="20577"/>
        <pc:sldMkLst>
          <pc:docMk/>
          <pc:sldMk cId="604774449" sldId="787"/>
        </pc:sldMkLst>
        <pc:spChg chg="add del">
          <ac:chgData name="오주석" userId="bad25b42-c951-44eb-87a2-4057dcd4b1f5" providerId="ADAL" clId="{8B264179-BDCA-4F47-AB08-387A41491314}" dt="2023-01-17T00:46:11.982" v="3653" actId="478"/>
          <ac:spMkLst>
            <pc:docMk/>
            <pc:sldMk cId="604774449" sldId="787"/>
            <ac:spMk id="4" creationId="{40ABE4FC-1B72-C8EE-AA50-7CA47AE65DA1}"/>
          </ac:spMkLst>
        </pc:spChg>
        <pc:spChg chg="add mod">
          <ac:chgData name="오주석" userId="bad25b42-c951-44eb-87a2-4057dcd4b1f5" providerId="ADAL" clId="{8B264179-BDCA-4F47-AB08-387A41491314}" dt="2023-01-17T00:46:31.207" v="3656" actId="14100"/>
          <ac:spMkLst>
            <pc:docMk/>
            <pc:sldMk cId="604774449" sldId="787"/>
            <ac:spMk id="6" creationId="{9F2E736A-206C-F651-B2F0-D5E5AA40C334}"/>
          </ac:spMkLst>
        </pc:spChg>
        <pc:spChg chg="add mod">
          <ac:chgData name="오주석" userId="bad25b42-c951-44eb-87a2-4057dcd4b1f5" providerId="ADAL" clId="{8B264179-BDCA-4F47-AB08-387A41491314}" dt="2023-01-17T00:46:34.324" v="3657" actId="571"/>
          <ac:spMkLst>
            <pc:docMk/>
            <pc:sldMk cId="604774449" sldId="787"/>
            <ac:spMk id="7" creationId="{B49DF075-4035-1DFC-B230-374002CF5AFA}"/>
          </ac:spMkLst>
        </pc:spChg>
        <pc:spChg chg="mod">
          <ac:chgData name="오주석" userId="bad25b42-c951-44eb-87a2-4057dcd4b1f5" providerId="ADAL" clId="{8B264179-BDCA-4F47-AB08-387A41491314}" dt="2023-01-17T00:53:45.974" v="4656" actId="20577"/>
          <ac:spMkLst>
            <pc:docMk/>
            <pc:sldMk cId="604774449" sldId="787"/>
            <ac:spMk id="12" creationId="{1933DD82-7205-108D-E3E2-13484D505461}"/>
          </ac:spMkLst>
        </pc:spChg>
        <pc:spChg chg="mod">
          <ac:chgData name="오주석" userId="bad25b42-c951-44eb-87a2-4057dcd4b1f5" providerId="ADAL" clId="{8B264179-BDCA-4F47-AB08-387A41491314}" dt="2023-01-17T00:52:12.401" v="4479" actId="207"/>
          <ac:spMkLst>
            <pc:docMk/>
            <pc:sldMk cId="604774449" sldId="787"/>
            <ac:spMk id="14" creationId="{7A4535A5-04FF-1529-7CC9-92FD864CB3F0}"/>
          </ac:spMkLst>
        </pc:spChg>
        <pc:spChg chg="mod">
          <ac:chgData name="오주석" userId="bad25b42-c951-44eb-87a2-4057dcd4b1f5" providerId="ADAL" clId="{8B264179-BDCA-4F47-AB08-387A41491314}" dt="2023-01-17T00:46:45.906" v="3658" actId="207"/>
          <ac:spMkLst>
            <pc:docMk/>
            <pc:sldMk cId="604774449" sldId="787"/>
            <ac:spMk id="19" creationId="{00000000-0000-0000-0000-000000000000}"/>
          </ac:spMkLst>
        </pc:spChg>
      </pc:sldChg>
      <pc:sldChg chg="modSp mod">
        <pc:chgData name="오주석" userId="bad25b42-c951-44eb-87a2-4057dcd4b1f5" providerId="ADAL" clId="{8B264179-BDCA-4F47-AB08-387A41491314}" dt="2023-01-17T00:55:02.416" v="4834"/>
        <pc:sldMkLst>
          <pc:docMk/>
          <pc:sldMk cId="375145318" sldId="788"/>
        </pc:sldMkLst>
        <pc:spChg chg="mod">
          <ac:chgData name="오주석" userId="bad25b42-c951-44eb-87a2-4057dcd4b1f5" providerId="ADAL" clId="{8B264179-BDCA-4F47-AB08-387A41491314}" dt="2023-01-17T00:55:02.416" v="4834"/>
          <ac:spMkLst>
            <pc:docMk/>
            <pc:sldMk cId="375145318" sldId="788"/>
            <ac:spMk id="6" creationId="{BD19B6CE-553E-9B9C-FD45-5CE40AC38DCA}"/>
          </ac:spMkLst>
        </pc:spChg>
      </pc:sldChg>
      <pc:sldChg chg="modSp mod">
        <pc:chgData name="오주석" userId="bad25b42-c951-44eb-87a2-4057dcd4b1f5" providerId="ADAL" clId="{8B264179-BDCA-4F47-AB08-387A41491314}" dt="2023-01-17T00:56:08.073" v="4924" actId="6549"/>
        <pc:sldMkLst>
          <pc:docMk/>
          <pc:sldMk cId="277228087" sldId="789"/>
        </pc:sldMkLst>
        <pc:spChg chg="mod">
          <ac:chgData name="오주석" userId="bad25b42-c951-44eb-87a2-4057dcd4b1f5" providerId="ADAL" clId="{8B264179-BDCA-4F47-AB08-387A41491314}" dt="2023-01-17T00:56:08.073" v="4924" actId="6549"/>
          <ac:spMkLst>
            <pc:docMk/>
            <pc:sldMk cId="277228087" sldId="789"/>
            <ac:spMk id="6" creationId="{BD19B6CE-553E-9B9C-FD45-5CE40AC38DCA}"/>
          </ac:spMkLst>
        </pc:spChg>
      </pc:sldChg>
    </pc:docChg>
  </pc:docChgLst>
  <pc:docChgLst>
    <pc:chgData name="유병엽/데이터거버넌스팀" userId="fbddcaff-6e5a-462e-a4b9-e1c98cd722d7" providerId="ADAL" clId="{76277EE2-6FAE-4AF0-B4D2-32265FC85BC3}"/>
    <pc:docChg chg="custSel modSld">
      <pc:chgData name="유병엽/데이터거버넌스팀" userId="fbddcaff-6e5a-462e-a4b9-e1c98cd722d7" providerId="ADAL" clId="{76277EE2-6FAE-4AF0-B4D2-32265FC85BC3}" dt="2022-12-22T05:54:12.028" v="51" actId="14100"/>
      <pc:docMkLst>
        <pc:docMk/>
      </pc:docMkLst>
      <pc:sldChg chg="modSp mod">
        <pc:chgData name="유병엽/데이터거버넌스팀" userId="fbddcaff-6e5a-462e-a4b9-e1c98cd722d7" providerId="ADAL" clId="{76277EE2-6FAE-4AF0-B4D2-32265FC85BC3}" dt="2022-12-22T04:49:04.318" v="1" actId="20577"/>
        <pc:sldMkLst>
          <pc:docMk/>
          <pc:sldMk cId="1521423270" sldId="511"/>
        </pc:sldMkLst>
        <pc:graphicFrameChg chg="modGraphic">
          <ac:chgData name="유병엽/데이터거버넌스팀" userId="fbddcaff-6e5a-462e-a4b9-e1c98cd722d7" providerId="ADAL" clId="{76277EE2-6FAE-4AF0-B4D2-32265FC85BC3}" dt="2022-12-22T04:49:04.318" v="1" actId="20577"/>
          <ac:graphicFrameMkLst>
            <pc:docMk/>
            <pc:sldMk cId="1521423270" sldId="511"/>
            <ac:graphicFrameMk id="2" creationId="{29B71BED-A4D4-7B38-9E72-E8E624BA002B}"/>
          </ac:graphicFrameMkLst>
        </pc:graphicFrameChg>
      </pc:sldChg>
      <pc:sldChg chg="modSp mod">
        <pc:chgData name="유병엽/데이터거버넌스팀" userId="fbddcaff-6e5a-462e-a4b9-e1c98cd722d7" providerId="ADAL" clId="{76277EE2-6FAE-4AF0-B4D2-32265FC85BC3}" dt="2022-12-22T05:03:52.688" v="44" actId="20577"/>
        <pc:sldMkLst>
          <pc:docMk/>
          <pc:sldMk cId="1881787431" sldId="681"/>
        </pc:sldMkLst>
        <pc:spChg chg="mod">
          <ac:chgData name="유병엽/데이터거버넌스팀" userId="fbddcaff-6e5a-462e-a4b9-e1c98cd722d7" providerId="ADAL" clId="{76277EE2-6FAE-4AF0-B4D2-32265FC85BC3}" dt="2022-12-22T05:03:52.688" v="44" actId="20577"/>
          <ac:spMkLst>
            <pc:docMk/>
            <pc:sldMk cId="1881787431" sldId="681"/>
            <ac:spMk id="2" creationId="{99627516-0BE4-1D06-EF89-2B773D5D1A58}"/>
          </ac:spMkLst>
        </pc:spChg>
      </pc:sldChg>
      <pc:sldChg chg="modSp mod">
        <pc:chgData name="유병엽/데이터거버넌스팀" userId="fbddcaff-6e5a-462e-a4b9-e1c98cd722d7" providerId="ADAL" clId="{76277EE2-6FAE-4AF0-B4D2-32265FC85BC3}" dt="2022-12-22T05:04:11.113" v="45" actId="20577"/>
        <pc:sldMkLst>
          <pc:docMk/>
          <pc:sldMk cId="1162296762" sldId="697"/>
        </pc:sldMkLst>
        <pc:spChg chg="mod">
          <ac:chgData name="유병엽/데이터거버넌스팀" userId="fbddcaff-6e5a-462e-a4b9-e1c98cd722d7" providerId="ADAL" clId="{76277EE2-6FAE-4AF0-B4D2-32265FC85BC3}" dt="2022-12-22T05:04:11.113" v="45" actId="20577"/>
          <ac:spMkLst>
            <pc:docMk/>
            <pc:sldMk cId="1162296762" sldId="697"/>
            <ac:spMk id="45" creationId="{B4C0DF87-C349-E76B-7699-7FD1CC3CCFA5}"/>
          </ac:spMkLst>
        </pc:spChg>
      </pc:sldChg>
      <pc:sldChg chg="modSp mod">
        <pc:chgData name="유병엽/데이터거버넌스팀" userId="fbddcaff-6e5a-462e-a4b9-e1c98cd722d7" providerId="ADAL" clId="{76277EE2-6FAE-4AF0-B4D2-32265FC85BC3}" dt="2022-12-22T05:02:41.189" v="30" actId="20577"/>
        <pc:sldMkLst>
          <pc:docMk/>
          <pc:sldMk cId="3057241477" sldId="704"/>
        </pc:sldMkLst>
        <pc:graphicFrameChg chg="modGraphic">
          <ac:chgData name="유병엽/데이터거버넌스팀" userId="fbddcaff-6e5a-462e-a4b9-e1c98cd722d7" providerId="ADAL" clId="{76277EE2-6FAE-4AF0-B4D2-32265FC85BC3}" dt="2022-12-22T05:01:55.229" v="11" actId="6549"/>
          <ac:graphicFrameMkLst>
            <pc:docMk/>
            <pc:sldMk cId="3057241477" sldId="704"/>
            <ac:graphicFrameMk id="20" creationId="{CE28ABB9-7DFC-1E29-56D0-4AB6F2925799}"/>
          </ac:graphicFrameMkLst>
        </pc:graphicFrameChg>
        <pc:graphicFrameChg chg="modGraphic">
          <ac:chgData name="유병엽/데이터거버넌스팀" userId="fbddcaff-6e5a-462e-a4b9-e1c98cd722d7" providerId="ADAL" clId="{76277EE2-6FAE-4AF0-B4D2-32265FC85BC3}" dt="2022-12-22T05:02:21.750" v="20" actId="20577"/>
          <ac:graphicFrameMkLst>
            <pc:docMk/>
            <pc:sldMk cId="3057241477" sldId="704"/>
            <ac:graphicFrameMk id="21" creationId="{9E7D48E8-FF6D-D61C-8F09-30E24E876BCE}"/>
          </ac:graphicFrameMkLst>
        </pc:graphicFrameChg>
        <pc:graphicFrameChg chg="modGraphic">
          <ac:chgData name="유병엽/데이터거버넌스팀" userId="fbddcaff-6e5a-462e-a4b9-e1c98cd722d7" providerId="ADAL" clId="{76277EE2-6FAE-4AF0-B4D2-32265FC85BC3}" dt="2022-12-22T05:01:07.550" v="2" actId="20577"/>
          <ac:graphicFrameMkLst>
            <pc:docMk/>
            <pc:sldMk cId="3057241477" sldId="704"/>
            <ac:graphicFrameMk id="22" creationId="{C5283822-E0EB-101A-8242-E69080F7DD5B}"/>
          </ac:graphicFrameMkLst>
        </pc:graphicFrameChg>
        <pc:graphicFrameChg chg="modGraphic">
          <ac:chgData name="유병엽/데이터거버넌스팀" userId="fbddcaff-6e5a-462e-a4b9-e1c98cd722d7" providerId="ADAL" clId="{76277EE2-6FAE-4AF0-B4D2-32265FC85BC3}" dt="2022-12-22T05:02:41.189" v="30" actId="20577"/>
          <ac:graphicFrameMkLst>
            <pc:docMk/>
            <pc:sldMk cId="3057241477" sldId="704"/>
            <ac:graphicFrameMk id="24" creationId="{674CA542-82E7-7079-A49E-8A69FEE34CA3}"/>
          </ac:graphicFrameMkLst>
        </pc:graphicFrameChg>
      </pc:sldChg>
      <pc:sldChg chg="modSp mod">
        <pc:chgData name="유병엽/데이터거버넌스팀" userId="fbddcaff-6e5a-462e-a4b9-e1c98cd722d7" providerId="ADAL" clId="{76277EE2-6FAE-4AF0-B4D2-32265FC85BC3}" dt="2022-12-22T05:54:12.028" v="51" actId="14100"/>
        <pc:sldMkLst>
          <pc:docMk/>
          <pc:sldMk cId="4044395481" sldId="714"/>
        </pc:sldMkLst>
        <pc:graphicFrameChg chg="mod modGraphic">
          <ac:chgData name="유병엽/데이터거버넌스팀" userId="fbddcaff-6e5a-462e-a4b9-e1c98cd722d7" providerId="ADAL" clId="{76277EE2-6FAE-4AF0-B4D2-32265FC85BC3}" dt="2022-12-22T05:54:12.028" v="51" actId="14100"/>
          <ac:graphicFrameMkLst>
            <pc:docMk/>
            <pc:sldMk cId="4044395481" sldId="714"/>
            <ac:graphicFrameMk id="4" creationId="{C78B46B5-1775-6FF3-C8A0-7242EA01A63C}"/>
          </ac:graphicFrameMkLst>
        </pc:graphicFrameChg>
      </pc:sldChg>
      <pc:sldChg chg="modSp mod">
        <pc:chgData name="유병엽/데이터거버넌스팀" userId="fbddcaff-6e5a-462e-a4b9-e1c98cd722d7" providerId="ADAL" clId="{76277EE2-6FAE-4AF0-B4D2-32265FC85BC3}" dt="2022-12-22T05:05:13.356" v="46" actId="20577"/>
        <pc:sldMkLst>
          <pc:docMk/>
          <pc:sldMk cId="2977189969" sldId="716"/>
        </pc:sldMkLst>
        <pc:spChg chg="mod">
          <ac:chgData name="유병엽/데이터거버넌스팀" userId="fbddcaff-6e5a-462e-a4b9-e1c98cd722d7" providerId="ADAL" clId="{76277EE2-6FAE-4AF0-B4D2-32265FC85BC3}" dt="2022-12-22T05:05:13.356" v="46" actId="20577"/>
          <ac:spMkLst>
            <pc:docMk/>
            <pc:sldMk cId="2977189969" sldId="716"/>
            <ac:spMk id="9" creationId="{2DC04FBA-7D15-3D56-3024-FFA8F22E7B8E}"/>
          </ac:spMkLst>
        </pc:spChg>
      </pc:sldChg>
    </pc:docChg>
  </pc:docChgLst>
  <pc:docChgLst>
    <pc:chgData name="박지호/A_프로젝트팀" userId="S::parkjh01@gsretail.com::1243acf0-bc6f-40cb-8df9-c471bcc84973" providerId="AD" clId="Web-{80E5282B-9AE4-451A-A3D4-CF835077AA26}"/>
    <pc:docChg chg="modSld">
      <pc:chgData name="박지호/A_프로젝트팀" userId="S::parkjh01@gsretail.com::1243acf0-bc6f-40cb-8df9-c471bcc84973" providerId="AD" clId="Web-{80E5282B-9AE4-451A-A3D4-CF835077AA26}" dt="2023-01-25T07:06:15.019" v="15"/>
      <pc:docMkLst>
        <pc:docMk/>
      </pc:docMkLst>
      <pc:sldChg chg="modSp">
        <pc:chgData name="박지호/A_프로젝트팀" userId="S::parkjh01@gsretail.com::1243acf0-bc6f-40cb-8df9-c471bcc84973" providerId="AD" clId="Web-{80E5282B-9AE4-451A-A3D4-CF835077AA26}" dt="2023-01-25T07:06:15.019" v="15"/>
        <pc:sldMkLst>
          <pc:docMk/>
          <pc:sldMk cId="3415397470" sldId="738"/>
        </pc:sldMkLst>
        <pc:graphicFrameChg chg="mod modGraphic">
          <ac:chgData name="박지호/A_프로젝트팀" userId="S::parkjh01@gsretail.com::1243acf0-bc6f-40cb-8df9-c471bcc84973" providerId="AD" clId="Web-{80E5282B-9AE4-451A-A3D4-CF835077AA26}" dt="2023-01-25T07:06:15.019" v="15"/>
          <ac:graphicFrameMkLst>
            <pc:docMk/>
            <pc:sldMk cId="3415397470" sldId="738"/>
            <ac:graphicFrameMk id="10" creationId="{C78B46B5-1775-6FF3-C8A0-7242EA01A63C}"/>
          </ac:graphicFrameMkLst>
        </pc:graphicFrameChg>
      </pc:sldChg>
    </pc:docChg>
  </pc:docChgLst>
  <pc:docChgLst>
    <pc:chgData name="오주석" userId="bad25b42-c951-44eb-87a2-4057dcd4b1f5" providerId="ADAL" clId="{BA266143-3830-472B-8071-894E47BB2917}"/>
    <pc:docChg chg="undo custSel addSld modSld">
      <pc:chgData name="오주석" userId="bad25b42-c951-44eb-87a2-4057dcd4b1f5" providerId="ADAL" clId="{BA266143-3830-472B-8071-894E47BB2917}" dt="2023-01-24T23:33:09.318" v="3773" actId="179"/>
      <pc:docMkLst>
        <pc:docMk/>
      </pc:docMkLst>
      <pc:sldChg chg="modSp mod">
        <pc:chgData name="오주석" userId="bad25b42-c951-44eb-87a2-4057dcd4b1f5" providerId="ADAL" clId="{BA266143-3830-472B-8071-894E47BB2917}" dt="2023-01-18T00:05:19.037" v="161"/>
        <pc:sldMkLst>
          <pc:docMk/>
          <pc:sldMk cId="2696973683" sldId="736"/>
        </pc:sldMkLst>
        <pc:spChg chg="mod">
          <ac:chgData name="오주석" userId="bad25b42-c951-44eb-87a2-4057dcd4b1f5" providerId="ADAL" clId="{BA266143-3830-472B-8071-894E47BB2917}" dt="2023-01-18T00:05:19.037" v="161"/>
          <ac:spMkLst>
            <pc:docMk/>
            <pc:sldMk cId="2696973683" sldId="736"/>
            <ac:spMk id="30" creationId="{00000000-0000-0000-0000-000000000000}"/>
          </ac:spMkLst>
        </pc:spChg>
      </pc:sldChg>
      <pc:sldChg chg="modSp mod">
        <pc:chgData name="오주석" userId="bad25b42-c951-44eb-87a2-4057dcd4b1f5" providerId="ADAL" clId="{BA266143-3830-472B-8071-894E47BB2917}" dt="2023-01-17T05:21:49.391" v="61" actId="20577"/>
        <pc:sldMkLst>
          <pc:docMk/>
          <pc:sldMk cId="3508319929" sldId="737"/>
        </pc:sldMkLst>
        <pc:spChg chg="mod">
          <ac:chgData name="오주석" userId="bad25b42-c951-44eb-87a2-4057dcd4b1f5" providerId="ADAL" clId="{BA266143-3830-472B-8071-894E47BB2917}" dt="2023-01-17T05:21:49.391" v="61" actId="20577"/>
          <ac:spMkLst>
            <pc:docMk/>
            <pc:sldMk cId="3508319929" sldId="737"/>
            <ac:spMk id="69" creationId="{C3602255-B850-C0F3-BB0A-53A1F67174F9}"/>
          </ac:spMkLst>
        </pc:spChg>
      </pc:sldChg>
      <pc:sldChg chg="addSp delSp modSp mod">
        <pc:chgData name="오주석" userId="bad25b42-c951-44eb-87a2-4057dcd4b1f5" providerId="ADAL" clId="{BA266143-3830-472B-8071-894E47BB2917}" dt="2023-01-18T01:01:15.328" v="3729" actId="114"/>
        <pc:sldMkLst>
          <pc:docMk/>
          <pc:sldMk cId="461368305" sldId="740"/>
        </pc:sldMkLst>
        <pc:spChg chg="mod">
          <ac:chgData name="오주석" userId="bad25b42-c951-44eb-87a2-4057dcd4b1f5" providerId="ADAL" clId="{BA266143-3830-472B-8071-894E47BB2917}" dt="2023-01-18T00:04:02.292" v="102" actId="20577"/>
          <ac:spMkLst>
            <pc:docMk/>
            <pc:sldMk cId="461368305" sldId="740"/>
            <ac:spMk id="2" creationId="{00000000-0000-0000-0000-000000000000}"/>
          </ac:spMkLst>
        </pc:spChg>
        <pc:spChg chg="del">
          <ac:chgData name="오주석" userId="bad25b42-c951-44eb-87a2-4057dcd4b1f5" providerId="ADAL" clId="{BA266143-3830-472B-8071-894E47BB2917}" dt="2023-01-18T00:59:57.871" v="3698" actId="478"/>
          <ac:spMkLst>
            <pc:docMk/>
            <pc:sldMk cId="461368305" sldId="740"/>
            <ac:spMk id="7" creationId="{0A27EB9C-6CE1-9A4B-CB9A-219869901A79}"/>
          </ac:spMkLst>
        </pc:spChg>
        <pc:spChg chg="del mod">
          <ac:chgData name="오주석" userId="bad25b42-c951-44eb-87a2-4057dcd4b1f5" providerId="ADAL" clId="{BA266143-3830-472B-8071-894E47BB2917}" dt="2023-01-18T00:59:53.556" v="3697" actId="478"/>
          <ac:spMkLst>
            <pc:docMk/>
            <pc:sldMk cId="461368305" sldId="740"/>
            <ac:spMk id="8" creationId="{28FD6C5E-D709-D9A5-45F9-41910A50B702}"/>
          </ac:spMkLst>
        </pc:spChg>
        <pc:spChg chg="mod">
          <ac:chgData name="오주석" userId="bad25b42-c951-44eb-87a2-4057dcd4b1f5" providerId="ADAL" clId="{BA266143-3830-472B-8071-894E47BB2917}" dt="2023-01-18T01:01:15.328" v="3729" actId="114"/>
          <ac:spMkLst>
            <pc:docMk/>
            <pc:sldMk cId="461368305" sldId="740"/>
            <ac:spMk id="10" creationId="{1433DCFF-CAC7-E6D9-33A4-DABDFDEDEF38}"/>
          </ac:spMkLst>
        </pc:spChg>
        <pc:spChg chg="mod">
          <ac:chgData name="오주석" userId="bad25b42-c951-44eb-87a2-4057dcd4b1f5" providerId="ADAL" clId="{BA266143-3830-472B-8071-894E47BB2917}" dt="2023-01-18T01:00:57.839" v="3726" actId="1038"/>
          <ac:spMkLst>
            <pc:docMk/>
            <pc:sldMk cId="461368305" sldId="740"/>
            <ac:spMk id="11" creationId="{2FC33F68-D004-61D3-5625-F7CF3140B546}"/>
          </ac:spMkLst>
        </pc:spChg>
        <pc:spChg chg="mod">
          <ac:chgData name="오주석" userId="bad25b42-c951-44eb-87a2-4057dcd4b1f5" providerId="ADAL" clId="{BA266143-3830-472B-8071-894E47BB2917}" dt="2023-01-18T01:00:12.756" v="3703" actId="1035"/>
          <ac:spMkLst>
            <pc:docMk/>
            <pc:sldMk cId="461368305" sldId="740"/>
            <ac:spMk id="12" creationId="{B3D8DAEC-11B0-FCA5-B0C6-8DF8F7C08A1C}"/>
          </ac:spMkLst>
        </pc:spChg>
        <pc:spChg chg="mod">
          <ac:chgData name="오주석" userId="bad25b42-c951-44eb-87a2-4057dcd4b1f5" providerId="ADAL" clId="{BA266143-3830-472B-8071-894E47BB2917}" dt="2023-01-18T01:01:03.224" v="3727" actId="14100"/>
          <ac:spMkLst>
            <pc:docMk/>
            <pc:sldMk cId="461368305" sldId="740"/>
            <ac:spMk id="14" creationId="{07415E75-EB19-9C1B-DAAD-FBAEC1028999}"/>
          </ac:spMkLst>
        </pc:spChg>
        <pc:spChg chg="mod">
          <ac:chgData name="오주석" userId="bad25b42-c951-44eb-87a2-4057dcd4b1f5" providerId="ADAL" clId="{BA266143-3830-472B-8071-894E47BB2917}" dt="2023-01-18T01:00:12.756" v="3703" actId="1035"/>
          <ac:spMkLst>
            <pc:docMk/>
            <pc:sldMk cId="461368305" sldId="740"/>
            <ac:spMk id="15" creationId="{EEE4B89E-AA52-D24A-6523-C880ADC0FA71}"/>
          </ac:spMkLst>
        </pc:spChg>
        <pc:spChg chg="mod">
          <ac:chgData name="오주석" userId="bad25b42-c951-44eb-87a2-4057dcd4b1f5" providerId="ADAL" clId="{BA266143-3830-472B-8071-894E47BB2917}" dt="2023-01-18T01:00:12.756" v="3703" actId="1035"/>
          <ac:spMkLst>
            <pc:docMk/>
            <pc:sldMk cId="461368305" sldId="740"/>
            <ac:spMk id="22" creationId="{55DC2B75-C13F-CF1E-8A19-A5DB136224D5}"/>
          </ac:spMkLst>
        </pc:spChg>
        <pc:spChg chg="mod">
          <ac:chgData name="오주석" userId="bad25b42-c951-44eb-87a2-4057dcd4b1f5" providerId="ADAL" clId="{BA266143-3830-472B-8071-894E47BB2917}" dt="2023-01-18T01:00:12.756" v="3703" actId="1035"/>
          <ac:spMkLst>
            <pc:docMk/>
            <pc:sldMk cId="461368305" sldId="740"/>
            <ac:spMk id="23" creationId="{55DC2B75-C13F-CF1E-8A19-A5DB136224D5}"/>
          </ac:spMkLst>
        </pc:spChg>
        <pc:graphicFrameChg chg="add del mod">
          <ac:chgData name="오주석" userId="bad25b42-c951-44eb-87a2-4057dcd4b1f5" providerId="ADAL" clId="{BA266143-3830-472B-8071-894E47BB2917}" dt="2023-01-18T00:59:44.167" v="3696" actId="478"/>
          <ac:graphicFrameMkLst>
            <pc:docMk/>
            <pc:sldMk cId="461368305" sldId="740"/>
            <ac:graphicFrameMk id="13" creationId="{E92C610E-2C55-B889-EEE1-0C734F416082}"/>
          </ac:graphicFrameMkLst>
        </pc:graphicFrameChg>
        <pc:graphicFrameChg chg="mod modGraphic">
          <ac:chgData name="오주석" userId="bad25b42-c951-44eb-87a2-4057dcd4b1f5" providerId="ADAL" clId="{BA266143-3830-472B-8071-894E47BB2917}" dt="2023-01-18T01:00:12.756" v="3703" actId="1035"/>
          <ac:graphicFrameMkLst>
            <pc:docMk/>
            <pc:sldMk cId="461368305" sldId="740"/>
            <ac:graphicFrameMk id="28" creationId="{BF6F9F15-A228-1FC5-2528-5DA625CF183C}"/>
          </ac:graphicFrameMkLst>
        </pc:graphicFrameChg>
        <pc:graphicFrameChg chg="mod modGraphic">
          <ac:chgData name="오주석" userId="bad25b42-c951-44eb-87a2-4057dcd4b1f5" providerId="ADAL" clId="{BA266143-3830-472B-8071-894E47BB2917}" dt="2023-01-18T01:00:12.756" v="3703" actId="1035"/>
          <ac:graphicFrameMkLst>
            <pc:docMk/>
            <pc:sldMk cId="461368305" sldId="740"/>
            <ac:graphicFrameMk id="29" creationId="{BF6F9F15-A228-1FC5-2528-5DA625CF183C}"/>
          </ac:graphicFrameMkLst>
        </pc:graphicFrameChg>
      </pc:sldChg>
      <pc:sldChg chg="addSp delSp modSp mod">
        <pc:chgData name="오주석" userId="bad25b42-c951-44eb-87a2-4057dcd4b1f5" providerId="ADAL" clId="{BA266143-3830-472B-8071-894E47BB2917}" dt="2023-01-17T05:17:07.979" v="3"/>
        <pc:sldMkLst>
          <pc:docMk/>
          <pc:sldMk cId="997184455" sldId="744"/>
        </pc:sldMkLst>
        <pc:spChg chg="add mod">
          <ac:chgData name="오주석" userId="bad25b42-c951-44eb-87a2-4057dcd4b1f5" providerId="ADAL" clId="{BA266143-3830-472B-8071-894E47BB2917}" dt="2023-01-17T05:17:07.979" v="3"/>
          <ac:spMkLst>
            <pc:docMk/>
            <pc:sldMk cId="997184455" sldId="744"/>
            <ac:spMk id="2" creationId="{D6896AB3-1BED-2FAC-DC25-0F23DC637011}"/>
          </ac:spMkLst>
        </pc:spChg>
        <pc:spChg chg="del">
          <ac:chgData name="오주석" userId="bad25b42-c951-44eb-87a2-4057dcd4b1f5" providerId="ADAL" clId="{BA266143-3830-472B-8071-894E47BB2917}" dt="2023-01-17T05:17:07.221" v="2" actId="478"/>
          <ac:spMkLst>
            <pc:docMk/>
            <pc:sldMk cId="997184455" sldId="744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BA266143-3830-472B-8071-894E47BB2917}" dt="2023-01-17T05:17:13.387" v="5"/>
        <pc:sldMkLst>
          <pc:docMk/>
          <pc:sldMk cId="3402865863" sldId="745"/>
        </pc:sldMkLst>
        <pc:spChg chg="add mod">
          <ac:chgData name="오주석" userId="bad25b42-c951-44eb-87a2-4057dcd4b1f5" providerId="ADAL" clId="{BA266143-3830-472B-8071-894E47BB2917}" dt="2023-01-17T05:17:13.387" v="5"/>
          <ac:spMkLst>
            <pc:docMk/>
            <pc:sldMk cId="3402865863" sldId="745"/>
            <ac:spMk id="2" creationId="{F1499290-65C9-05AD-4CEC-B96048107B02}"/>
          </ac:spMkLst>
        </pc:spChg>
        <pc:spChg chg="del">
          <ac:chgData name="오주석" userId="bad25b42-c951-44eb-87a2-4057dcd4b1f5" providerId="ADAL" clId="{BA266143-3830-472B-8071-894E47BB2917}" dt="2023-01-17T05:17:12.654" v="4" actId="478"/>
          <ac:spMkLst>
            <pc:docMk/>
            <pc:sldMk cId="3402865863" sldId="745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BA266143-3830-472B-8071-894E47BB2917}" dt="2023-01-17T05:17:23.927" v="8"/>
        <pc:sldMkLst>
          <pc:docMk/>
          <pc:sldMk cId="4261797453" sldId="746"/>
        </pc:sldMkLst>
        <pc:spChg chg="add mod">
          <ac:chgData name="오주석" userId="bad25b42-c951-44eb-87a2-4057dcd4b1f5" providerId="ADAL" clId="{BA266143-3830-472B-8071-894E47BB2917}" dt="2023-01-17T05:17:23.927" v="8"/>
          <ac:spMkLst>
            <pc:docMk/>
            <pc:sldMk cId="4261797453" sldId="746"/>
            <ac:spMk id="2" creationId="{BEB61F59-9D58-2C78-4314-C8CBC51BD44A}"/>
          </ac:spMkLst>
        </pc:spChg>
        <pc:spChg chg="del mod">
          <ac:chgData name="오주석" userId="bad25b42-c951-44eb-87a2-4057dcd4b1f5" providerId="ADAL" clId="{BA266143-3830-472B-8071-894E47BB2917}" dt="2023-01-17T05:17:23.170" v="7" actId="478"/>
          <ac:spMkLst>
            <pc:docMk/>
            <pc:sldMk cId="4261797453" sldId="746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BA266143-3830-472B-8071-894E47BB2917}" dt="2023-01-17T05:17:29.451" v="10"/>
        <pc:sldMkLst>
          <pc:docMk/>
          <pc:sldMk cId="209401133" sldId="747"/>
        </pc:sldMkLst>
        <pc:spChg chg="add mod">
          <ac:chgData name="오주석" userId="bad25b42-c951-44eb-87a2-4057dcd4b1f5" providerId="ADAL" clId="{BA266143-3830-472B-8071-894E47BB2917}" dt="2023-01-17T05:17:29.451" v="10"/>
          <ac:spMkLst>
            <pc:docMk/>
            <pc:sldMk cId="209401133" sldId="747"/>
            <ac:spMk id="2" creationId="{9B463316-9C77-F1B0-4D56-B626F90328DE}"/>
          </ac:spMkLst>
        </pc:spChg>
        <pc:spChg chg="del">
          <ac:chgData name="오주석" userId="bad25b42-c951-44eb-87a2-4057dcd4b1f5" providerId="ADAL" clId="{BA266143-3830-472B-8071-894E47BB2917}" dt="2023-01-17T05:17:28.742" v="9" actId="478"/>
          <ac:spMkLst>
            <pc:docMk/>
            <pc:sldMk cId="209401133" sldId="747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BA266143-3830-472B-8071-894E47BB2917}" dt="2023-01-17T05:17:44.974" v="16"/>
        <pc:sldMkLst>
          <pc:docMk/>
          <pc:sldMk cId="1726057021" sldId="748"/>
        </pc:sldMkLst>
        <pc:spChg chg="add mod">
          <ac:chgData name="오주석" userId="bad25b42-c951-44eb-87a2-4057dcd4b1f5" providerId="ADAL" clId="{BA266143-3830-472B-8071-894E47BB2917}" dt="2023-01-17T05:17:44.974" v="16"/>
          <ac:spMkLst>
            <pc:docMk/>
            <pc:sldMk cId="1726057021" sldId="748"/>
            <ac:spMk id="4" creationId="{11D511FC-FCAE-E59B-8DE7-FCBDF357F057}"/>
          </ac:spMkLst>
        </pc:spChg>
        <pc:spChg chg="del">
          <ac:chgData name="오주석" userId="bad25b42-c951-44eb-87a2-4057dcd4b1f5" providerId="ADAL" clId="{BA266143-3830-472B-8071-894E47BB2917}" dt="2023-01-17T05:17:44.177" v="15" actId="478"/>
          <ac:spMkLst>
            <pc:docMk/>
            <pc:sldMk cId="1726057021" sldId="748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BA266143-3830-472B-8071-894E47BB2917}" dt="2023-01-24T23:32:29.962" v="3771" actId="1035"/>
        <pc:sldMkLst>
          <pc:docMk/>
          <pc:sldMk cId="4117592832" sldId="758"/>
        </pc:sldMkLst>
        <pc:spChg chg="mod">
          <ac:chgData name="오주석" userId="bad25b42-c951-44eb-87a2-4057dcd4b1f5" providerId="ADAL" clId="{BA266143-3830-472B-8071-894E47BB2917}" dt="2023-01-18T00:04:16.898" v="107" actId="20577"/>
          <ac:spMkLst>
            <pc:docMk/>
            <pc:sldMk cId="4117592832" sldId="758"/>
            <ac:spMk id="2" creationId="{00000000-0000-0000-0000-000000000000}"/>
          </ac:spMkLst>
        </pc:spChg>
        <pc:spChg chg="add mod">
          <ac:chgData name="오주석" userId="bad25b42-c951-44eb-87a2-4057dcd4b1f5" providerId="ADAL" clId="{BA266143-3830-472B-8071-894E47BB2917}" dt="2023-01-17T05:16:59.373" v="1"/>
          <ac:spMkLst>
            <pc:docMk/>
            <pc:sldMk cId="4117592832" sldId="758"/>
            <ac:spMk id="4" creationId="{D9932AE3-F791-AC19-7245-C1544CCA614C}"/>
          </ac:spMkLst>
        </pc:spChg>
        <pc:spChg chg="mod">
          <ac:chgData name="오주석" userId="bad25b42-c951-44eb-87a2-4057dcd4b1f5" providerId="ADAL" clId="{BA266143-3830-472B-8071-894E47BB2917}" dt="2023-01-24T23:32:29.962" v="3771" actId="1035"/>
          <ac:spMkLst>
            <pc:docMk/>
            <pc:sldMk cId="4117592832" sldId="758"/>
            <ac:spMk id="11" creationId="{3475459A-4685-1CCC-7DBB-C2610D8C9A78}"/>
          </ac:spMkLst>
        </pc:spChg>
        <pc:spChg chg="del">
          <ac:chgData name="오주석" userId="bad25b42-c951-44eb-87a2-4057dcd4b1f5" providerId="ADAL" clId="{BA266143-3830-472B-8071-894E47BB2917}" dt="2023-01-17T05:16:58.591" v="0" actId="478"/>
          <ac:spMkLst>
            <pc:docMk/>
            <pc:sldMk cId="4117592832" sldId="758"/>
            <ac:spMk id="13" creationId="{00000000-0000-0000-0000-000000000000}"/>
          </ac:spMkLst>
        </pc:spChg>
        <pc:graphicFrameChg chg="mod modGraphic">
          <ac:chgData name="오주석" userId="bad25b42-c951-44eb-87a2-4057dcd4b1f5" providerId="ADAL" clId="{BA266143-3830-472B-8071-894E47BB2917}" dt="2023-01-24T23:32:23.656" v="3765" actId="14100"/>
          <ac:graphicFrameMkLst>
            <pc:docMk/>
            <pc:sldMk cId="4117592832" sldId="758"/>
            <ac:graphicFrameMk id="10" creationId="{00000000-0000-0000-0000-000000000000}"/>
          </ac:graphicFrameMkLst>
        </pc:graphicFrameChg>
      </pc:sldChg>
      <pc:sldChg chg="addSp delSp modSp mod">
        <pc:chgData name="오주석" userId="bad25b42-c951-44eb-87a2-4057dcd4b1f5" providerId="ADAL" clId="{BA266143-3830-472B-8071-894E47BB2917}" dt="2023-01-17T05:17:51.682" v="18"/>
        <pc:sldMkLst>
          <pc:docMk/>
          <pc:sldMk cId="2879821917" sldId="764"/>
        </pc:sldMkLst>
        <pc:spChg chg="add mod">
          <ac:chgData name="오주석" userId="bad25b42-c951-44eb-87a2-4057dcd4b1f5" providerId="ADAL" clId="{BA266143-3830-472B-8071-894E47BB2917}" dt="2023-01-17T05:17:51.682" v="18"/>
          <ac:spMkLst>
            <pc:docMk/>
            <pc:sldMk cId="2879821917" sldId="764"/>
            <ac:spMk id="2" creationId="{8732B4E2-D312-CBD2-EEC4-8D3334FD76CB}"/>
          </ac:spMkLst>
        </pc:spChg>
        <pc:spChg chg="del">
          <ac:chgData name="오주석" userId="bad25b42-c951-44eb-87a2-4057dcd4b1f5" providerId="ADAL" clId="{BA266143-3830-472B-8071-894E47BB2917}" dt="2023-01-17T05:17:50.915" v="17" actId="478"/>
          <ac:spMkLst>
            <pc:docMk/>
            <pc:sldMk cId="2879821917" sldId="764"/>
            <ac:spMk id="38" creationId="{00000000-0000-0000-0000-000000000000}"/>
          </ac:spMkLst>
        </pc:spChg>
      </pc:sldChg>
      <pc:sldChg chg="modSp mod">
        <pc:chgData name="오주석" userId="bad25b42-c951-44eb-87a2-4057dcd4b1f5" providerId="ADAL" clId="{BA266143-3830-472B-8071-894E47BB2917}" dt="2023-01-18T00:04:12.078" v="105" actId="20577"/>
        <pc:sldMkLst>
          <pc:docMk/>
          <pc:sldMk cId="3545845241" sldId="776"/>
        </pc:sldMkLst>
        <pc:spChg chg="mod">
          <ac:chgData name="오주석" userId="bad25b42-c951-44eb-87a2-4057dcd4b1f5" providerId="ADAL" clId="{BA266143-3830-472B-8071-894E47BB2917}" dt="2023-01-18T00:04:12.078" v="105" actId="20577"/>
          <ac:spMkLst>
            <pc:docMk/>
            <pc:sldMk cId="3545845241" sldId="776"/>
            <ac:spMk id="2" creationId="{00000000-0000-0000-0000-000000000000}"/>
          </ac:spMkLst>
        </pc:spChg>
      </pc:sldChg>
      <pc:sldChg chg="modSp mod">
        <pc:chgData name="오주석" userId="bad25b42-c951-44eb-87a2-4057dcd4b1f5" providerId="ADAL" clId="{BA266143-3830-472B-8071-894E47BB2917}" dt="2023-01-18T00:08:13.670" v="358"/>
        <pc:sldMkLst>
          <pc:docMk/>
          <pc:sldMk cId="3948366009" sldId="782"/>
        </pc:sldMkLst>
        <pc:spChg chg="mod">
          <ac:chgData name="오주석" userId="bad25b42-c951-44eb-87a2-4057dcd4b1f5" providerId="ADAL" clId="{BA266143-3830-472B-8071-894E47BB2917}" dt="2023-01-18T00:05:29.250" v="189"/>
          <ac:spMkLst>
            <pc:docMk/>
            <pc:sldMk cId="3948366009" sldId="782"/>
            <ac:spMk id="2" creationId="{00000000-0000-0000-0000-000000000000}"/>
          </ac:spMkLst>
        </pc:spChg>
        <pc:spChg chg="mod">
          <ac:chgData name="오주석" userId="bad25b42-c951-44eb-87a2-4057dcd4b1f5" providerId="ADAL" clId="{BA266143-3830-472B-8071-894E47BB2917}" dt="2023-01-18T00:06:15.627" v="245" actId="108"/>
          <ac:spMkLst>
            <pc:docMk/>
            <pc:sldMk cId="3948366009" sldId="782"/>
            <ac:spMk id="8" creationId="{BD19B6CE-553E-9B9C-FD45-5CE40AC38DCA}"/>
          </ac:spMkLst>
        </pc:spChg>
        <pc:spChg chg="mod">
          <ac:chgData name="오주석" userId="bad25b42-c951-44eb-87a2-4057dcd4b1f5" providerId="ADAL" clId="{BA266143-3830-472B-8071-894E47BB2917}" dt="2023-01-18T00:07:28.125" v="307" actId="207"/>
          <ac:spMkLst>
            <pc:docMk/>
            <pc:sldMk cId="3948366009" sldId="782"/>
            <ac:spMk id="17" creationId="{BEA0E0C7-B48C-65AB-3C4B-4F6225FD8009}"/>
          </ac:spMkLst>
        </pc:spChg>
        <pc:spChg chg="mod">
          <ac:chgData name="오주석" userId="bad25b42-c951-44eb-87a2-4057dcd4b1f5" providerId="ADAL" clId="{BA266143-3830-472B-8071-894E47BB2917}" dt="2023-01-18T00:08:13.670" v="358"/>
          <ac:spMkLst>
            <pc:docMk/>
            <pc:sldMk cId="3948366009" sldId="782"/>
            <ac:spMk id="20" creationId="{799015B8-1CD2-DFD8-868C-8C3765E491B2}"/>
          </ac:spMkLst>
        </pc:spChg>
        <pc:spChg chg="mod">
          <ac:chgData name="오주석" userId="bad25b42-c951-44eb-87a2-4057dcd4b1f5" providerId="ADAL" clId="{BA266143-3830-472B-8071-894E47BB2917}" dt="2023-01-18T00:07:54.308" v="331" actId="20577"/>
          <ac:spMkLst>
            <pc:docMk/>
            <pc:sldMk cId="3948366009" sldId="782"/>
            <ac:spMk id="32" creationId="{7C9C8E64-C3DC-06C2-52A6-C13850B1E9AF}"/>
          </ac:spMkLst>
        </pc:spChg>
        <pc:spChg chg="mod">
          <ac:chgData name="오주석" userId="bad25b42-c951-44eb-87a2-4057dcd4b1f5" providerId="ADAL" clId="{BA266143-3830-472B-8071-894E47BB2917}" dt="2023-01-18T00:07:50.960" v="330"/>
          <ac:spMkLst>
            <pc:docMk/>
            <pc:sldMk cId="3948366009" sldId="782"/>
            <ac:spMk id="33" creationId="{909C0878-C75C-2F86-1E5D-50D3A808B84D}"/>
          </ac:spMkLst>
        </pc:spChg>
        <pc:spChg chg="mod">
          <ac:chgData name="오주석" userId="bad25b42-c951-44eb-87a2-4057dcd4b1f5" providerId="ADAL" clId="{BA266143-3830-472B-8071-894E47BB2917}" dt="2023-01-18T00:07:00.354" v="306" actId="6549"/>
          <ac:spMkLst>
            <pc:docMk/>
            <pc:sldMk cId="3948366009" sldId="782"/>
            <ac:spMk id="44" creationId="{3BAAB72E-EE43-A2A5-A432-9BD5D2ED24B8}"/>
          </ac:spMkLst>
        </pc:spChg>
        <pc:spChg chg="mod">
          <ac:chgData name="오주석" userId="bad25b42-c951-44eb-87a2-4057dcd4b1f5" providerId="ADAL" clId="{BA266143-3830-472B-8071-894E47BB2917}" dt="2023-01-18T00:07:31.601" v="308" actId="207"/>
          <ac:spMkLst>
            <pc:docMk/>
            <pc:sldMk cId="3948366009" sldId="782"/>
            <ac:spMk id="81" creationId="{BBB25BEC-2A57-64FE-AAFF-0D5C37E4525D}"/>
          </ac:spMkLst>
        </pc:spChg>
        <pc:spChg chg="mod">
          <ac:chgData name="오주석" userId="bad25b42-c951-44eb-87a2-4057dcd4b1f5" providerId="ADAL" clId="{BA266143-3830-472B-8071-894E47BB2917}" dt="2023-01-18T00:07:35.026" v="309" actId="207"/>
          <ac:spMkLst>
            <pc:docMk/>
            <pc:sldMk cId="3948366009" sldId="782"/>
            <ac:spMk id="102" creationId="{E56FD450-1087-A969-F88E-49E595955FE8}"/>
          </ac:spMkLst>
        </pc:spChg>
      </pc:sldChg>
      <pc:sldChg chg="addSp delSp modSp mod">
        <pc:chgData name="오주석" userId="bad25b42-c951-44eb-87a2-4057dcd4b1f5" providerId="ADAL" clId="{BA266143-3830-472B-8071-894E47BB2917}" dt="2023-01-17T05:17:35.169" v="12"/>
        <pc:sldMkLst>
          <pc:docMk/>
          <pc:sldMk cId="2212998780" sldId="783"/>
        </pc:sldMkLst>
        <pc:spChg chg="add mod">
          <ac:chgData name="오주석" userId="bad25b42-c951-44eb-87a2-4057dcd4b1f5" providerId="ADAL" clId="{BA266143-3830-472B-8071-894E47BB2917}" dt="2023-01-17T05:17:35.169" v="12"/>
          <ac:spMkLst>
            <pc:docMk/>
            <pc:sldMk cId="2212998780" sldId="783"/>
            <ac:spMk id="2" creationId="{2E31B378-4F29-9049-0EF4-3FDC6E5FA5B4}"/>
          </ac:spMkLst>
        </pc:spChg>
        <pc:spChg chg="del">
          <ac:chgData name="오주석" userId="bad25b42-c951-44eb-87a2-4057dcd4b1f5" providerId="ADAL" clId="{BA266143-3830-472B-8071-894E47BB2917}" dt="2023-01-17T05:17:34.391" v="11" actId="478"/>
          <ac:spMkLst>
            <pc:docMk/>
            <pc:sldMk cId="2212998780" sldId="783"/>
            <ac:spMk id="38" creationId="{00000000-0000-0000-0000-000000000000}"/>
          </ac:spMkLst>
        </pc:spChg>
      </pc:sldChg>
      <pc:sldChg chg="addSp delSp modSp mod">
        <pc:chgData name="오주석" userId="bad25b42-c951-44eb-87a2-4057dcd4b1f5" providerId="ADAL" clId="{BA266143-3830-472B-8071-894E47BB2917}" dt="2023-01-17T05:17:39.892" v="14"/>
        <pc:sldMkLst>
          <pc:docMk/>
          <pc:sldMk cId="3953380465" sldId="784"/>
        </pc:sldMkLst>
        <pc:spChg chg="add mod">
          <ac:chgData name="오주석" userId="bad25b42-c951-44eb-87a2-4057dcd4b1f5" providerId="ADAL" clId="{BA266143-3830-472B-8071-894E47BB2917}" dt="2023-01-17T05:17:39.892" v="14"/>
          <ac:spMkLst>
            <pc:docMk/>
            <pc:sldMk cId="3953380465" sldId="784"/>
            <ac:spMk id="2" creationId="{2FF3CCF3-329F-90E5-85C1-EF30EC0AC4C0}"/>
          </ac:spMkLst>
        </pc:spChg>
        <pc:spChg chg="del">
          <ac:chgData name="오주석" userId="bad25b42-c951-44eb-87a2-4057dcd4b1f5" providerId="ADAL" clId="{BA266143-3830-472B-8071-894E47BB2917}" dt="2023-01-17T05:17:39.073" v="13" actId="478"/>
          <ac:spMkLst>
            <pc:docMk/>
            <pc:sldMk cId="3953380465" sldId="784"/>
            <ac:spMk id="38" creationId="{00000000-0000-0000-0000-000000000000}"/>
          </ac:spMkLst>
        </pc:spChg>
      </pc:sldChg>
      <pc:sldChg chg="addSp delSp modSp mod">
        <pc:chgData name="오주석" userId="bad25b42-c951-44eb-87a2-4057dcd4b1f5" providerId="ADAL" clId="{BA266143-3830-472B-8071-894E47BB2917}" dt="2023-01-17T05:18:13.629" v="26"/>
        <pc:sldMkLst>
          <pc:docMk/>
          <pc:sldMk cId="322925398" sldId="785"/>
        </pc:sldMkLst>
        <pc:spChg chg="add mod">
          <ac:chgData name="오주석" userId="bad25b42-c951-44eb-87a2-4057dcd4b1f5" providerId="ADAL" clId="{BA266143-3830-472B-8071-894E47BB2917}" dt="2023-01-17T05:18:13.629" v="26"/>
          <ac:spMkLst>
            <pc:docMk/>
            <pc:sldMk cId="322925398" sldId="785"/>
            <ac:spMk id="4" creationId="{CC0AA909-02B5-D994-D603-29884EEF265B}"/>
          </ac:spMkLst>
        </pc:spChg>
        <pc:spChg chg="del">
          <ac:chgData name="오주석" userId="bad25b42-c951-44eb-87a2-4057dcd4b1f5" providerId="ADAL" clId="{BA266143-3830-472B-8071-894E47BB2917}" dt="2023-01-17T05:18:13.234" v="25" actId="478"/>
          <ac:spMkLst>
            <pc:docMk/>
            <pc:sldMk cId="322925398" sldId="785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BA266143-3830-472B-8071-894E47BB2917}" dt="2023-01-17T05:18:18.609" v="28"/>
        <pc:sldMkLst>
          <pc:docMk/>
          <pc:sldMk cId="3022101919" sldId="786"/>
        </pc:sldMkLst>
        <pc:spChg chg="add mod">
          <ac:chgData name="오주석" userId="bad25b42-c951-44eb-87a2-4057dcd4b1f5" providerId="ADAL" clId="{BA266143-3830-472B-8071-894E47BB2917}" dt="2023-01-17T05:18:18.609" v="28"/>
          <ac:spMkLst>
            <pc:docMk/>
            <pc:sldMk cId="3022101919" sldId="786"/>
            <ac:spMk id="4" creationId="{CEE56EE7-19AE-0A50-7F82-66B448089F98}"/>
          </ac:spMkLst>
        </pc:spChg>
        <pc:spChg chg="del">
          <ac:chgData name="오주석" userId="bad25b42-c951-44eb-87a2-4057dcd4b1f5" providerId="ADAL" clId="{BA266143-3830-472B-8071-894E47BB2917}" dt="2023-01-17T05:18:18.272" v="27" actId="478"/>
          <ac:spMkLst>
            <pc:docMk/>
            <pc:sldMk cId="3022101919" sldId="786"/>
            <ac:spMk id="38" creationId="{00000000-0000-0000-0000-000000000000}"/>
          </ac:spMkLst>
        </pc:spChg>
      </pc:sldChg>
      <pc:sldChg chg="addSp delSp modSp mod">
        <pc:chgData name="오주석" userId="bad25b42-c951-44eb-87a2-4057dcd4b1f5" providerId="ADAL" clId="{BA266143-3830-472B-8071-894E47BB2917}" dt="2023-01-24T23:33:09.318" v="3773" actId="179"/>
        <pc:sldMkLst>
          <pc:docMk/>
          <pc:sldMk cId="604774449" sldId="787"/>
        </pc:sldMkLst>
        <pc:spChg chg="add mod">
          <ac:chgData name="오주석" userId="bad25b42-c951-44eb-87a2-4057dcd4b1f5" providerId="ADAL" clId="{BA266143-3830-472B-8071-894E47BB2917}" dt="2023-01-17T05:17:57.416" v="20"/>
          <ac:spMkLst>
            <pc:docMk/>
            <pc:sldMk cId="604774449" sldId="787"/>
            <ac:spMk id="4" creationId="{A73FC658-BC6D-FF99-A3D4-3DED7E0C3391}"/>
          </ac:spMkLst>
        </pc:spChg>
        <pc:spChg chg="del">
          <ac:chgData name="오주석" userId="bad25b42-c951-44eb-87a2-4057dcd4b1f5" providerId="ADAL" clId="{BA266143-3830-472B-8071-894E47BB2917}" dt="2023-01-17T05:17:56.743" v="19" actId="478"/>
          <ac:spMkLst>
            <pc:docMk/>
            <pc:sldMk cId="604774449" sldId="787"/>
            <ac:spMk id="5" creationId="{00000000-0000-0000-0000-000000000000}"/>
          </ac:spMkLst>
        </pc:spChg>
        <pc:spChg chg="mod">
          <ac:chgData name="오주석" userId="bad25b42-c951-44eb-87a2-4057dcd4b1f5" providerId="ADAL" clId="{BA266143-3830-472B-8071-894E47BB2917}" dt="2023-01-24T23:33:09.318" v="3773" actId="179"/>
          <ac:spMkLst>
            <pc:docMk/>
            <pc:sldMk cId="604774449" sldId="787"/>
            <ac:spMk id="14" creationId="{7A4535A5-04FF-1529-7CC9-92FD864CB3F0}"/>
          </ac:spMkLst>
        </pc:spChg>
      </pc:sldChg>
      <pc:sldChg chg="addSp delSp modSp mod">
        <pc:chgData name="오주석" userId="bad25b42-c951-44eb-87a2-4057dcd4b1f5" providerId="ADAL" clId="{BA266143-3830-472B-8071-894E47BB2917}" dt="2023-01-17T05:18:03.034" v="22"/>
        <pc:sldMkLst>
          <pc:docMk/>
          <pc:sldMk cId="375145318" sldId="788"/>
        </pc:sldMkLst>
        <pc:spChg chg="add mod">
          <ac:chgData name="오주석" userId="bad25b42-c951-44eb-87a2-4057dcd4b1f5" providerId="ADAL" clId="{BA266143-3830-472B-8071-894E47BB2917}" dt="2023-01-17T05:18:03.034" v="22"/>
          <ac:spMkLst>
            <pc:docMk/>
            <pc:sldMk cId="375145318" sldId="788"/>
            <ac:spMk id="2" creationId="{E911D2BA-E871-EC61-5C6A-00E80256036D}"/>
          </ac:spMkLst>
        </pc:spChg>
        <pc:spChg chg="del">
          <ac:chgData name="오주석" userId="bad25b42-c951-44eb-87a2-4057dcd4b1f5" providerId="ADAL" clId="{BA266143-3830-472B-8071-894E47BB2917}" dt="2023-01-17T05:18:02.677" v="21" actId="478"/>
          <ac:spMkLst>
            <pc:docMk/>
            <pc:sldMk cId="375145318" sldId="788"/>
            <ac:spMk id="38" creationId="{00000000-0000-0000-0000-000000000000}"/>
          </ac:spMkLst>
        </pc:spChg>
      </pc:sldChg>
      <pc:sldChg chg="addSp delSp modSp mod">
        <pc:chgData name="오주석" userId="bad25b42-c951-44eb-87a2-4057dcd4b1f5" providerId="ADAL" clId="{BA266143-3830-472B-8071-894E47BB2917}" dt="2023-01-17T05:18:08.483" v="24"/>
        <pc:sldMkLst>
          <pc:docMk/>
          <pc:sldMk cId="277228087" sldId="789"/>
        </pc:sldMkLst>
        <pc:spChg chg="add mod">
          <ac:chgData name="오주석" userId="bad25b42-c951-44eb-87a2-4057dcd4b1f5" providerId="ADAL" clId="{BA266143-3830-472B-8071-894E47BB2917}" dt="2023-01-17T05:18:08.483" v="24"/>
          <ac:spMkLst>
            <pc:docMk/>
            <pc:sldMk cId="277228087" sldId="789"/>
            <ac:spMk id="2" creationId="{1D852896-3001-D7C0-296F-B6D827E7DBE9}"/>
          </ac:spMkLst>
        </pc:spChg>
        <pc:spChg chg="del">
          <ac:chgData name="오주석" userId="bad25b42-c951-44eb-87a2-4057dcd4b1f5" providerId="ADAL" clId="{BA266143-3830-472B-8071-894E47BB2917}" dt="2023-01-17T05:18:08.056" v="23" actId="478"/>
          <ac:spMkLst>
            <pc:docMk/>
            <pc:sldMk cId="277228087" sldId="789"/>
            <ac:spMk id="38" creationId="{00000000-0000-0000-0000-000000000000}"/>
          </ac:spMkLst>
        </pc:spChg>
      </pc:sldChg>
      <pc:sldChg chg="addSp delSp modSp add mod">
        <pc:chgData name="오주석" userId="bad25b42-c951-44eb-87a2-4057dcd4b1f5" providerId="ADAL" clId="{BA266143-3830-472B-8071-894E47BB2917}" dt="2023-01-18T00:49:01.442" v="3496" actId="20577"/>
        <pc:sldMkLst>
          <pc:docMk/>
          <pc:sldMk cId="1745700732" sldId="790"/>
        </pc:sldMkLst>
        <pc:spChg chg="mod">
          <ac:chgData name="오주석" userId="bad25b42-c951-44eb-87a2-4057dcd4b1f5" providerId="ADAL" clId="{BA266143-3830-472B-8071-894E47BB2917}" dt="2023-01-18T00:04:43.291" v="134"/>
          <ac:spMkLst>
            <pc:docMk/>
            <pc:sldMk cId="1745700732" sldId="790"/>
            <ac:spMk id="2" creationId="{00000000-0000-0000-0000-000000000000}"/>
          </ac:spMkLst>
        </pc:spChg>
        <pc:spChg chg="add mod">
          <ac:chgData name="오주석" userId="bad25b42-c951-44eb-87a2-4057dcd4b1f5" providerId="ADAL" clId="{BA266143-3830-472B-8071-894E47BB2917}" dt="2023-01-18T00:42:17.453" v="3393" actId="255"/>
          <ac:spMkLst>
            <pc:docMk/>
            <pc:sldMk cId="1745700732" sldId="790"/>
            <ac:spMk id="5" creationId="{0FA97D87-D567-1063-1EB7-7C346A8AB8A2}"/>
          </ac:spMkLst>
        </pc:spChg>
        <pc:spChg chg="del">
          <ac:chgData name="오주석" userId="bad25b42-c951-44eb-87a2-4057dcd4b1f5" providerId="ADAL" clId="{BA266143-3830-472B-8071-894E47BB2917}" dt="2023-01-18T00:03:33.621" v="63" actId="478"/>
          <ac:spMkLst>
            <pc:docMk/>
            <pc:sldMk cId="1745700732" sldId="790"/>
            <ac:spMk id="7" creationId="{0A27EB9C-6CE1-9A4B-CB9A-219869901A79}"/>
          </ac:spMkLst>
        </pc:spChg>
        <pc:spChg chg="del">
          <ac:chgData name="오주석" userId="bad25b42-c951-44eb-87a2-4057dcd4b1f5" providerId="ADAL" clId="{BA266143-3830-472B-8071-894E47BB2917}" dt="2023-01-18T00:03:33.621" v="63" actId="478"/>
          <ac:spMkLst>
            <pc:docMk/>
            <pc:sldMk cId="1745700732" sldId="790"/>
            <ac:spMk id="8" creationId="{28FD6C5E-D709-D9A5-45F9-41910A50B702}"/>
          </ac:spMkLst>
        </pc:spChg>
        <pc:spChg chg="mod">
          <ac:chgData name="오주석" userId="bad25b42-c951-44eb-87a2-4057dcd4b1f5" providerId="ADAL" clId="{BA266143-3830-472B-8071-894E47BB2917}" dt="2023-01-18T00:35:32.221" v="2845" actId="20577"/>
          <ac:spMkLst>
            <pc:docMk/>
            <pc:sldMk cId="1745700732" sldId="790"/>
            <ac:spMk id="9" creationId="{00000000-0000-0000-0000-000000000000}"/>
          </ac:spMkLst>
        </pc:spChg>
        <pc:spChg chg="del">
          <ac:chgData name="오주석" userId="bad25b42-c951-44eb-87a2-4057dcd4b1f5" providerId="ADAL" clId="{BA266143-3830-472B-8071-894E47BB2917}" dt="2023-01-18T00:03:33.621" v="63" actId="478"/>
          <ac:spMkLst>
            <pc:docMk/>
            <pc:sldMk cId="1745700732" sldId="790"/>
            <ac:spMk id="10" creationId="{1433DCFF-CAC7-E6D9-33A4-DABDFDEDEF38}"/>
          </ac:spMkLst>
        </pc:spChg>
        <pc:spChg chg="del">
          <ac:chgData name="오주석" userId="bad25b42-c951-44eb-87a2-4057dcd4b1f5" providerId="ADAL" clId="{BA266143-3830-472B-8071-894E47BB2917}" dt="2023-01-18T00:03:33.621" v="63" actId="478"/>
          <ac:spMkLst>
            <pc:docMk/>
            <pc:sldMk cId="1745700732" sldId="790"/>
            <ac:spMk id="11" creationId="{2FC33F68-D004-61D3-5625-F7CF3140B546}"/>
          </ac:spMkLst>
        </pc:spChg>
        <pc:spChg chg="del">
          <ac:chgData name="오주석" userId="bad25b42-c951-44eb-87a2-4057dcd4b1f5" providerId="ADAL" clId="{BA266143-3830-472B-8071-894E47BB2917}" dt="2023-01-18T00:03:33.621" v="63" actId="478"/>
          <ac:spMkLst>
            <pc:docMk/>
            <pc:sldMk cId="1745700732" sldId="790"/>
            <ac:spMk id="12" creationId="{B3D8DAEC-11B0-FCA5-B0C6-8DF8F7C08A1C}"/>
          </ac:spMkLst>
        </pc:spChg>
        <pc:spChg chg="del">
          <ac:chgData name="오주석" userId="bad25b42-c951-44eb-87a2-4057dcd4b1f5" providerId="ADAL" clId="{BA266143-3830-472B-8071-894E47BB2917}" dt="2023-01-18T00:03:33.621" v="63" actId="478"/>
          <ac:spMkLst>
            <pc:docMk/>
            <pc:sldMk cId="1745700732" sldId="790"/>
            <ac:spMk id="14" creationId="{07415E75-EB19-9C1B-DAAD-FBAEC1028999}"/>
          </ac:spMkLst>
        </pc:spChg>
        <pc:spChg chg="del">
          <ac:chgData name="오주석" userId="bad25b42-c951-44eb-87a2-4057dcd4b1f5" providerId="ADAL" clId="{BA266143-3830-472B-8071-894E47BB2917}" dt="2023-01-18T00:03:33.621" v="63" actId="478"/>
          <ac:spMkLst>
            <pc:docMk/>
            <pc:sldMk cId="1745700732" sldId="790"/>
            <ac:spMk id="15" creationId="{EEE4B89E-AA52-D24A-6523-C880ADC0FA71}"/>
          </ac:spMkLst>
        </pc:spChg>
        <pc:spChg chg="add del mod">
          <ac:chgData name="오주석" userId="bad25b42-c951-44eb-87a2-4057dcd4b1f5" providerId="ADAL" clId="{BA266143-3830-472B-8071-894E47BB2917}" dt="2023-01-18T00:10:43.597" v="449" actId="478"/>
          <ac:spMkLst>
            <pc:docMk/>
            <pc:sldMk cId="1745700732" sldId="790"/>
            <ac:spMk id="16" creationId="{AAD9DFFD-0195-8CC7-7CB5-AC3E41E2DBE4}"/>
          </ac:spMkLst>
        </pc:spChg>
        <pc:spChg chg="add mod">
          <ac:chgData name="오주석" userId="bad25b42-c951-44eb-87a2-4057dcd4b1f5" providerId="ADAL" clId="{BA266143-3830-472B-8071-894E47BB2917}" dt="2023-01-18T00:49:01.442" v="3496" actId="20577"/>
          <ac:spMkLst>
            <pc:docMk/>
            <pc:sldMk cId="1745700732" sldId="790"/>
            <ac:spMk id="17" creationId="{39850755-C2AB-0ADD-5582-06F50AB6386B}"/>
          </ac:spMkLst>
        </pc:spChg>
        <pc:spChg chg="add mod">
          <ac:chgData name="오주석" userId="bad25b42-c951-44eb-87a2-4057dcd4b1f5" providerId="ADAL" clId="{BA266143-3830-472B-8071-894E47BB2917}" dt="2023-01-18T00:42:17.453" v="3393" actId="255"/>
          <ac:spMkLst>
            <pc:docMk/>
            <pc:sldMk cId="1745700732" sldId="790"/>
            <ac:spMk id="18" creationId="{3DE0726D-164F-0816-8984-3F077293BCED}"/>
          </ac:spMkLst>
        </pc:spChg>
        <pc:spChg chg="add mod">
          <ac:chgData name="오주석" userId="bad25b42-c951-44eb-87a2-4057dcd4b1f5" providerId="ADAL" clId="{BA266143-3830-472B-8071-894E47BB2917}" dt="2023-01-18T00:43:55.697" v="3401" actId="207"/>
          <ac:spMkLst>
            <pc:docMk/>
            <pc:sldMk cId="1745700732" sldId="790"/>
            <ac:spMk id="19" creationId="{FA69A8B9-2856-CB8A-4144-ABEB5A1FD0BD}"/>
          </ac:spMkLst>
        </pc:spChg>
        <pc:spChg chg="add mod">
          <ac:chgData name="오주석" userId="bad25b42-c951-44eb-87a2-4057dcd4b1f5" providerId="ADAL" clId="{BA266143-3830-472B-8071-894E47BB2917}" dt="2023-01-18T00:19:41.154" v="988" actId="1036"/>
          <ac:spMkLst>
            <pc:docMk/>
            <pc:sldMk cId="1745700732" sldId="790"/>
            <ac:spMk id="20" creationId="{2162582C-8904-8BD7-1B14-6FF3139EA03D}"/>
          </ac:spMkLst>
        </pc:spChg>
        <pc:spChg chg="add mod">
          <ac:chgData name="오주석" userId="bad25b42-c951-44eb-87a2-4057dcd4b1f5" providerId="ADAL" clId="{BA266143-3830-472B-8071-894E47BB2917}" dt="2023-01-18T00:47:54.185" v="3488" actId="20577"/>
          <ac:spMkLst>
            <pc:docMk/>
            <pc:sldMk cId="1745700732" sldId="790"/>
            <ac:spMk id="21" creationId="{7BE19F66-C3E3-BDAB-6D0B-A06BDB888ED1}"/>
          </ac:spMkLst>
        </pc:spChg>
        <pc:spChg chg="del">
          <ac:chgData name="오주석" userId="bad25b42-c951-44eb-87a2-4057dcd4b1f5" providerId="ADAL" clId="{BA266143-3830-472B-8071-894E47BB2917}" dt="2023-01-18T00:03:33.621" v="63" actId="478"/>
          <ac:spMkLst>
            <pc:docMk/>
            <pc:sldMk cId="1745700732" sldId="790"/>
            <ac:spMk id="22" creationId="{55DC2B75-C13F-CF1E-8A19-A5DB136224D5}"/>
          </ac:spMkLst>
        </pc:spChg>
        <pc:spChg chg="del">
          <ac:chgData name="오주석" userId="bad25b42-c951-44eb-87a2-4057dcd4b1f5" providerId="ADAL" clId="{BA266143-3830-472B-8071-894E47BB2917}" dt="2023-01-18T00:03:33.621" v="63" actId="478"/>
          <ac:spMkLst>
            <pc:docMk/>
            <pc:sldMk cId="1745700732" sldId="790"/>
            <ac:spMk id="23" creationId="{55DC2B75-C13F-CF1E-8A19-A5DB136224D5}"/>
          </ac:spMkLst>
        </pc:spChg>
        <pc:spChg chg="add mod">
          <ac:chgData name="오주석" userId="bad25b42-c951-44eb-87a2-4057dcd4b1f5" providerId="ADAL" clId="{BA266143-3830-472B-8071-894E47BB2917}" dt="2023-01-18T00:42:03.033" v="3392" actId="255"/>
          <ac:spMkLst>
            <pc:docMk/>
            <pc:sldMk cId="1745700732" sldId="790"/>
            <ac:spMk id="24" creationId="{62A52E27-1858-8C1F-BBA5-2649901F5551}"/>
          </ac:spMkLst>
        </pc:spChg>
        <pc:graphicFrameChg chg="del">
          <ac:chgData name="오주석" userId="bad25b42-c951-44eb-87a2-4057dcd4b1f5" providerId="ADAL" clId="{BA266143-3830-472B-8071-894E47BB2917}" dt="2023-01-18T00:03:33.621" v="63" actId="478"/>
          <ac:graphicFrameMkLst>
            <pc:docMk/>
            <pc:sldMk cId="1745700732" sldId="790"/>
            <ac:graphicFrameMk id="13" creationId="{E92C610E-2C55-B889-EEE1-0C734F416082}"/>
          </ac:graphicFrameMkLst>
        </pc:graphicFrameChg>
        <pc:graphicFrameChg chg="del">
          <ac:chgData name="오주석" userId="bad25b42-c951-44eb-87a2-4057dcd4b1f5" providerId="ADAL" clId="{BA266143-3830-472B-8071-894E47BB2917}" dt="2023-01-18T00:03:33.621" v="63" actId="478"/>
          <ac:graphicFrameMkLst>
            <pc:docMk/>
            <pc:sldMk cId="1745700732" sldId="790"/>
            <ac:graphicFrameMk id="28" creationId="{BF6F9F15-A228-1FC5-2528-5DA625CF183C}"/>
          </ac:graphicFrameMkLst>
        </pc:graphicFrameChg>
        <pc:graphicFrameChg chg="del">
          <ac:chgData name="오주석" userId="bad25b42-c951-44eb-87a2-4057dcd4b1f5" providerId="ADAL" clId="{BA266143-3830-472B-8071-894E47BB2917}" dt="2023-01-18T00:03:33.621" v="63" actId="478"/>
          <ac:graphicFrameMkLst>
            <pc:docMk/>
            <pc:sldMk cId="1745700732" sldId="790"/>
            <ac:graphicFrameMk id="29" creationId="{BF6F9F15-A228-1FC5-2528-5DA625CF183C}"/>
          </ac:graphicFrameMkLst>
        </pc:graphicFrameChg>
      </pc:sldChg>
    </pc:docChg>
  </pc:docChgLst>
  <pc:docChgLst>
    <pc:chgData name="오주석" userId="bad25b42-c951-44eb-87a2-4057dcd4b1f5" providerId="ADAL" clId="{C4B2A8B4-99AC-45F0-A762-62998D4134C4}"/>
    <pc:docChg chg="modSld">
      <pc:chgData name="오주석" userId="bad25b42-c951-44eb-87a2-4057dcd4b1f5" providerId="ADAL" clId="{C4B2A8B4-99AC-45F0-A762-62998D4134C4}" dt="2023-01-17T04:21:29.960" v="504" actId="207"/>
      <pc:docMkLst>
        <pc:docMk/>
      </pc:docMkLst>
      <pc:sldChg chg="modSp mod">
        <pc:chgData name="오주석" userId="bad25b42-c951-44eb-87a2-4057dcd4b1f5" providerId="ADAL" clId="{C4B2A8B4-99AC-45F0-A762-62998D4134C4}" dt="2023-01-17T04:15:14.918" v="316" actId="108"/>
        <pc:sldMkLst>
          <pc:docMk/>
          <pc:sldMk cId="461368305" sldId="740"/>
        </pc:sldMkLst>
        <pc:spChg chg="mod">
          <ac:chgData name="오주석" userId="bad25b42-c951-44eb-87a2-4057dcd4b1f5" providerId="ADAL" clId="{C4B2A8B4-99AC-45F0-A762-62998D4134C4}" dt="2023-01-17T04:15:14.918" v="316" actId="108"/>
          <ac:spMkLst>
            <pc:docMk/>
            <pc:sldMk cId="461368305" sldId="740"/>
            <ac:spMk id="2" creationId="{00000000-0000-0000-0000-000000000000}"/>
          </ac:spMkLst>
        </pc:spChg>
      </pc:sldChg>
      <pc:sldChg chg="modSp mod">
        <pc:chgData name="오주석" userId="bad25b42-c951-44eb-87a2-4057dcd4b1f5" providerId="ADAL" clId="{C4B2A8B4-99AC-45F0-A762-62998D4134C4}" dt="2023-01-17T04:20:50.181" v="503" actId="207"/>
        <pc:sldMkLst>
          <pc:docMk/>
          <pc:sldMk cId="1726057021" sldId="748"/>
        </pc:sldMkLst>
        <pc:spChg chg="mod">
          <ac:chgData name="오주석" userId="bad25b42-c951-44eb-87a2-4057dcd4b1f5" providerId="ADAL" clId="{C4B2A8B4-99AC-45F0-A762-62998D4134C4}" dt="2023-01-17T04:20:50.181" v="503" actId="207"/>
          <ac:spMkLst>
            <pc:docMk/>
            <pc:sldMk cId="1726057021" sldId="748"/>
            <ac:spMk id="11" creationId="{1933DD82-7205-108D-E3E2-13484D505461}"/>
          </ac:spMkLst>
        </pc:spChg>
      </pc:sldChg>
      <pc:sldChg chg="modSp mod">
        <pc:chgData name="오주석" userId="bad25b42-c951-44eb-87a2-4057dcd4b1f5" providerId="ADAL" clId="{C4B2A8B4-99AC-45F0-A762-62998D4134C4}" dt="2023-01-17T01:49:11.166" v="198" actId="1037"/>
        <pc:sldMkLst>
          <pc:docMk/>
          <pc:sldMk cId="4117592832" sldId="758"/>
        </pc:sldMkLst>
        <pc:spChg chg="mod">
          <ac:chgData name="오주석" userId="bad25b42-c951-44eb-87a2-4057dcd4b1f5" providerId="ADAL" clId="{C4B2A8B4-99AC-45F0-A762-62998D4134C4}" dt="2023-01-17T01:49:11.166" v="198" actId="1037"/>
          <ac:spMkLst>
            <pc:docMk/>
            <pc:sldMk cId="4117592832" sldId="758"/>
            <ac:spMk id="11" creationId="{3475459A-4685-1CCC-7DBB-C2610D8C9A78}"/>
          </ac:spMkLst>
        </pc:spChg>
      </pc:sldChg>
      <pc:sldChg chg="modSp mod">
        <pc:chgData name="오주석" userId="bad25b42-c951-44eb-87a2-4057dcd4b1f5" providerId="ADAL" clId="{C4B2A8B4-99AC-45F0-A762-62998D4134C4}" dt="2023-01-17T04:20:12.571" v="502"/>
        <pc:sldMkLst>
          <pc:docMk/>
          <pc:sldMk cId="2879821917" sldId="764"/>
        </pc:sldMkLst>
        <pc:spChg chg="mod">
          <ac:chgData name="오주석" userId="bad25b42-c951-44eb-87a2-4057dcd4b1f5" providerId="ADAL" clId="{C4B2A8B4-99AC-45F0-A762-62998D4134C4}" dt="2023-01-17T04:20:12.571" v="502"/>
          <ac:spMkLst>
            <pc:docMk/>
            <pc:sldMk cId="2879821917" sldId="764"/>
            <ac:spMk id="21" creationId="{BD19B6CE-553E-9B9C-FD45-5CE40AC38DCA}"/>
          </ac:spMkLst>
        </pc:spChg>
      </pc:sldChg>
      <pc:sldChg chg="modSp mod">
        <pc:chgData name="오주석" userId="bad25b42-c951-44eb-87a2-4057dcd4b1f5" providerId="ADAL" clId="{C4B2A8B4-99AC-45F0-A762-62998D4134C4}" dt="2023-01-17T01:49:25.684" v="203" actId="1038"/>
        <pc:sldMkLst>
          <pc:docMk/>
          <pc:sldMk cId="3545845241" sldId="776"/>
        </pc:sldMkLst>
        <pc:spChg chg="mod">
          <ac:chgData name="오주석" userId="bad25b42-c951-44eb-87a2-4057dcd4b1f5" providerId="ADAL" clId="{C4B2A8B4-99AC-45F0-A762-62998D4134C4}" dt="2023-01-17T01:49:25.684" v="203" actId="1038"/>
          <ac:spMkLst>
            <pc:docMk/>
            <pc:sldMk cId="3545845241" sldId="776"/>
            <ac:spMk id="6" creationId="{3475459A-4685-1CCC-7DBB-C2610D8C9A78}"/>
          </ac:spMkLst>
        </pc:spChg>
      </pc:sldChg>
      <pc:sldChg chg="modSp mod">
        <pc:chgData name="오주석" userId="bad25b42-c951-44eb-87a2-4057dcd4b1f5" providerId="ADAL" clId="{C4B2A8B4-99AC-45F0-A762-62998D4134C4}" dt="2023-01-17T04:21:29.960" v="504" actId="207"/>
        <pc:sldMkLst>
          <pc:docMk/>
          <pc:sldMk cId="3948366009" sldId="782"/>
        </pc:sldMkLst>
        <pc:spChg chg="mod">
          <ac:chgData name="오주석" userId="bad25b42-c951-44eb-87a2-4057dcd4b1f5" providerId="ADAL" clId="{C4B2A8B4-99AC-45F0-A762-62998D4134C4}" dt="2023-01-17T04:21:29.960" v="504" actId="207"/>
          <ac:spMkLst>
            <pc:docMk/>
            <pc:sldMk cId="3948366009" sldId="782"/>
            <ac:spMk id="44" creationId="{3BAAB72E-EE43-A2A5-A432-9BD5D2ED24B8}"/>
          </ac:spMkLst>
        </pc:spChg>
      </pc:sldChg>
      <pc:sldChg chg="modSp mod">
        <pc:chgData name="오주석" userId="bad25b42-c951-44eb-87a2-4057dcd4b1f5" providerId="ADAL" clId="{C4B2A8B4-99AC-45F0-A762-62998D4134C4}" dt="2023-01-17T01:52:03.478" v="305" actId="20577"/>
        <pc:sldMkLst>
          <pc:docMk/>
          <pc:sldMk cId="604774449" sldId="787"/>
        </pc:sldMkLst>
        <pc:spChg chg="mod">
          <ac:chgData name="오주석" userId="bad25b42-c951-44eb-87a2-4057dcd4b1f5" providerId="ADAL" clId="{C4B2A8B4-99AC-45F0-A762-62998D4134C4}" dt="2023-01-17T01:52:03.478" v="305" actId="20577"/>
          <ac:spMkLst>
            <pc:docMk/>
            <pc:sldMk cId="604774449" sldId="787"/>
            <ac:spMk id="12" creationId="{1933DD82-7205-108D-E3E2-13484D505461}"/>
          </ac:spMkLst>
        </pc:spChg>
      </pc:sldChg>
    </pc:docChg>
  </pc:docChgLst>
  <pc:docChgLst>
    <pc:chgData name="박지호/A_프로젝트팀" userId="S::parkjh01@gsretail.com::1243acf0-bc6f-40cb-8df9-c471bcc84973" providerId="AD" clId="Web-{4595CB99-628C-47D7-A7DA-94C153B483F7}"/>
    <pc:docChg chg="modSld">
      <pc:chgData name="박지호/A_프로젝트팀" userId="S::parkjh01@gsretail.com::1243acf0-bc6f-40cb-8df9-c471bcc84973" providerId="AD" clId="Web-{4595CB99-628C-47D7-A7DA-94C153B483F7}" dt="2023-01-17T05:02:06.968" v="105"/>
      <pc:docMkLst>
        <pc:docMk/>
      </pc:docMkLst>
      <pc:sldChg chg="modSp">
        <pc:chgData name="박지호/A_프로젝트팀" userId="S::parkjh01@gsretail.com::1243acf0-bc6f-40cb-8df9-c471bcc84973" providerId="AD" clId="Web-{4595CB99-628C-47D7-A7DA-94C153B483F7}" dt="2023-01-17T05:01:38.435" v="102"/>
        <pc:sldMkLst>
          <pc:docMk/>
          <pc:sldMk cId="997184455" sldId="744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5:01:38.435" v="102"/>
          <ac:graphicFrameMkLst>
            <pc:docMk/>
            <pc:sldMk cId="997184455" sldId="744"/>
            <ac:graphicFrameMk id="15" creationId="{00000000-0000-0000-0000-000000000000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5:01:27.903" v="101"/>
        <pc:sldMkLst>
          <pc:docMk/>
          <pc:sldMk cId="3402865863" sldId="745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5:01:27.903" v="101"/>
          <ac:graphicFrameMkLst>
            <pc:docMk/>
            <pc:sldMk cId="3402865863" sldId="745"/>
            <ac:graphicFrameMk id="7" creationId="{00000000-0000-0000-0000-000000000000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5:00:58.385" v="98"/>
        <pc:sldMkLst>
          <pc:docMk/>
          <pc:sldMk cId="4261797453" sldId="746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5:00:58.385" v="98"/>
          <ac:graphicFrameMkLst>
            <pc:docMk/>
            <pc:sldMk cId="4261797453" sldId="746"/>
            <ac:graphicFrameMk id="7" creationId="{00000000-0000-0000-0000-000000000000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5:00:49.557" v="97"/>
        <pc:sldMkLst>
          <pc:docMk/>
          <pc:sldMk cId="209401133" sldId="747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5:00:49.557" v="97"/>
          <ac:graphicFrameMkLst>
            <pc:docMk/>
            <pc:sldMk cId="209401133" sldId="747"/>
            <ac:graphicFrameMk id="7" creationId="{00000000-0000-0000-0000-000000000000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4:58:49.565" v="82"/>
        <pc:sldMkLst>
          <pc:docMk/>
          <pc:sldMk cId="1726057021" sldId="748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4:58:49.565" v="82"/>
          <ac:graphicFrameMkLst>
            <pc:docMk/>
            <pc:sldMk cId="1726057021" sldId="748"/>
            <ac:graphicFrameMk id="7" creationId="{00000000-0000-0000-0000-000000000000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5:01:48.764" v="103"/>
        <pc:sldMkLst>
          <pc:docMk/>
          <pc:sldMk cId="29017213" sldId="755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5:01:48.764" v="103"/>
          <ac:graphicFrameMkLst>
            <pc:docMk/>
            <pc:sldMk cId="29017213" sldId="755"/>
            <ac:graphicFrameMk id="8" creationId="{00000000-0000-0000-0000-000000000000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5:01:56.936" v="104"/>
        <pc:sldMkLst>
          <pc:docMk/>
          <pc:sldMk cId="4117592832" sldId="758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5:01:56.936" v="104"/>
          <ac:graphicFrameMkLst>
            <pc:docMk/>
            <pc:sldMk cId="4117592832" sldId="758"/>
            <ac:graphicFrameMk id="10" creationId="{00000000-0000-0000-0000-000000000000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4:58:40.814" v="81"/>
        <pc:sldMkLst>
          <pc:docMk/>
          <pc:sldMk cId="2879821917" sldId="764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4:58:35.767" v="80"/>
          <ac:graphicFrameMkLst>
            <pc:docMk/>
            <pc:sldMk cId="2879821917" sldId="764"/>
            <ac:graphicFrameMk id="180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4:58:40.814" v="81"/>
          <ac:graphicFrameMkLst>
            <pc:docMk/>
            <pc:sldMk cId="2879821917" sldId="764"/>
            <ac:graphicFrameMk id="182" creationId="{B5595FBC-EFC0-FAC6-34CC-02D443471379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5:02:06.968" v="105"/>
        <pc:sldMkLst>
          <pc:docMk/>
          <pc:sldMk cId="3545845241" sldId="776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5:02:06.968" v="105"/>
          <ac:graphicFrameMkLst>
            <pc:docMk/>
            <pc:sldMk cId="3545845241" sldId="776"/>
            <ac:graphicFrameMk id="12" creationId="{00000000-0000-0000-0000-000000000000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5:00:38.181" v="96"/>
        <pc:sldMkLst>
          <pc:docMk/>
          <pc:sldMk cId="2212998780" sldId="783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5:00:38.181" v="96"/>
          <ac:graphicFrameMkLst>
            <pc:docMk/>
            <pc:sldMk cId="2212998780" sldId="783"/>
            <ac:graphicFrameMk id="41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5:00:11.804" v="92"/>
          <ac:graphicFrameMkLst>
            <pc:docMk/>
            <pc:sldMk cId="2212998780" sldId="783"/>
            <ac:graphicFrameMk id="46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5:00:26.837" v="94"/>
          <ac:graphicFrameMkLst>
            <pc:docMk/>
            <pc:sldMk cId="2212998780" sldId="783"/>
            <ac:graphicFrameMk id="53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5:00:31.884" v="95"/>
          <ac:graphicFrameMkLst>
            <pc:docMk/>
            <pc:sldMk cId="2212998780" sldId="783"/>
            <ac:graphicFrameMk id="56" creationId="{B5595FBC-EFC0-FAC6-34CC-02D443471379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4:59:51.225" v="89"/>
        <pc:sldMkLst>
          <pc:docMk/>
          <pc:sldMk cId="3953380465" sldId="784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4:59:36.912" v="88"/>
          <ac:graphicFrameMkLst>
            <pc:docMk/>
            <pc:sldMk cId="3953380465" sldId="784"/>
            <ac:graphicFrameMk id="23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4:59:13.691" v="85"/>
          <ac:graphicFrameMkLst>
            <pc:docMk/>
            <pc:sldMk cId="3953380465" sldId="784"/>
            <ac:graphicFrameMk id="25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4:59:51.225" v="89"/>
          <ac:graphicFrameMkLst>
            <pc:docMk/>
            <pc:sldMk cId="3953380465" sldId="784"/>
            <ac:graphicFrameMk id="26" creationId="{B5595FBC-EFC0-FAC6-34CC-02D443471379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4:54:10.828" v="59"/>
        <pc:sldMkLst>
          <pc:docMk/>
          <pc:sldMk cId="322925398" sldId="785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4:54:10.828" v="59"/>
          <ac:graphicFrameMkLst>
            <pc:docMk/>
            <pc:sldMk cId="322925398" sldId="785"/>
            <ac:graphicFrameMk id="21" creationId="{00000000-0000-0000-0000-000000000000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4:53:55.093" v="58"/>
        <pc:sldMkLst>
          <pc:docMk/>
          <pc:sldMk cId="3022101919" sldId="786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4:53:45.780" v="57"/>
          <ac:graphicFrameMkLst>
            <pc:docMk/>
            <pc:sldMk cId="3022101919" sldId="786"/>
            <ac:graphicFrameMk id="27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4:53:29.794" v="55"/>
          <ac:graphicFrameMkLst>
            <pc:docMk/>
            <pc:sldMk cId="3022101919" sldId="786"/>
            <ac:graphicFrameMk id="30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4:53:37.326" v="56"/>
          <ac:graphicFrameMkLst>
            <pc:docMk/>
            <pc:sldMk cId="3022101919" sldId="786"/>
            <ac:graphicFrameMk id="31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4:53:55.093" v="58"/>
          <ac:graphicFrameMkLst>
            <pc:docMk/>
            <pc:sldMk cId="3022101919" sldId="786"/>
            <ac:graphicFrameMk id="33" creationId="{B5595FBC-EFC0-FAC6-34CC-02D443471379}"/>
          </ac:graphicFrameMkLst>
        </pc:graphicFrameChg>
        <pc:graphicFrameChg chg="mod modGraphic">
          <ac:chgData name="박지호/A_프로젝트팀" userId="S::parkjh01@gsretail.com::1243acf0-bc6f-40cb-8df9-c471bcc84973" providerId="AD" clId="Web-{4595CB99-628C-47D7-A7DA-94C153B483F7}" dt="2023-01-17T04:53:06.606" v="54"/>
          <ac:graphicFrameMkLst>
            <pc:docMk/>
            <pc:sldMk cId="3022101919" sldId="786"/>
            <ac:graphicFrameMk id="35" creationId="{B5595FBC-EFC0-FAC6-34CC-02D443471379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4:57:59.358" v="76"/>
        <pc:sldMkLst>
          <pc:docMk/>
          <pc:sldMk cId="604774449" sldId="787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4:57:59.358" v="76"/>
          <ac:graphicFrameMkLst>
            <pc:docMk/>
            <pc:sldMk cId="604774449" sldId="787"/>
            <ac:graphicFrameMk id="21" creationId="{00000000-0000-0000-0000-000000000000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4:57:41.357" v="75"/>
        <pc:sldMkLst>
          <pc:docMk/>
          <pc:sldMk cId="375145318" sldId="788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4:57:41.357" v="75"/>
          <ac:graphicFrameMkLst>
            <pc:docMk/>
            <pc:sldMk cId="375145318" sldId="788"/>
            <ac:graphicFrameMk id="23" creationId="{B5595FBC-EFC0-FAC6-34CC-02D443471379}"/>
          </ac:graphicFrameMkLst>
        </pc:graphicFrameChg>
      </pc:sldChg>
      <pc:sldChg chg="modSp">
        <pc:chgData name="박지호/A_프로젝트팀" userId="S::parkjh01@gsretail.com::1243acf0-bc6f-40cb-8df9-c471bcc84973" providerId="AD" clId="Web-{4595CB99-628C-47D7-A7DA-94C153B483F7}" dt="2023-01-17T04:56:57.151" v="73"/>
        <pc:sldMkLst>
          <pc:docMk/>
          <pc:sldMk cId="277228087" sldId="789"/>
        </pc:sldMkLst>
        <pc:graphicFrameChg chg="modGraphic">
          <ac:chgData name="박지호/A_프로젝트팀" userId="S::parkjh01@gsretail.com::1243acf0-bc6f-40cb-8df9-c471bcc84973" providerId="AD" clId="Web-{4595CB99-628C-47D7-A7DA-94C153B483F7}" dt="2023-01-17T04:56:26.337" v="70"/>
          <ac:graphicFrameMkLst>
            <pc:docMk/>
            <pc:sldMk cId="277228087" sldId="789"/>
            <ac:graphicFrameMk id="25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4:56:43.463" v="71"/>
          <ac:graphicFrameMkLst>
            <pc:docMk/>
            <pc:sldMk cId="277228087" sldId="789"/>
            <ac:graphicFrameMk id="26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4:56:49.838" v="72"/>
          <ac:graphicFrameMkLst>
            <pc:docMk/>
            <pc:sldMk cId="277228087" sldId="789"/>
            <ac:graphicFrameMk id="27" creationId="{B5595FBC-EFC0-FAC6-34CC-02D443471379}"/>
          </ac:graphicFrameMkLst>
        </pc:graphicFrameChg>
        <pc:graphicFrameChg chg="modGraphic">
          <ac:chgData name="박지호/A_프로젝트팀" userId="S::parkjh01@gsretail.com::1243acf0-bc6f-40cb-8df9-c471bcc84973" providerId="AD" clId="Web-{4595CB99-628C-47D7-A7DA-94C153B483F7}" dt="2023-01-17T04:56:57.151" v="73"/>
          <ac:graphicFrameMkLst>
            <pc:docMk/>
            <pc:sldMk cId="277228087" sldId="789"/>
            <ac:graphicFrameMk id="28" creationId="{B5595FBC-EFC0-FAC6-34CC-02D443471379}"/>
          </ac:graphicFrameMkLst>
        </pc:graphicFrameChg>
      </pc:sldChg>
    </pc:docChg>
  </pc:docChgLst>
  <pc:docChgLst>
    <pc:chgData name="박지호/A_프로젝트팀" userId="S::parkjh01@gsretail.com::1243acf0-bc6f-40cb-8df9-c471bcc84973" providerId="AD" clId="Web-{034BA7EF-FDD2-47A3-971C-2AB72904368F}"/>
    <pc:docChg chg="modSld">
      <pc:chgData name="박지호/A_프로젝트팀" userId="S::parkjh01@gsretail.com::1243acf0-bc6f-40cb-8df9-c471bcc84973" providerId="AD" clId="Web-{034BA7EF-FDD2-47A3-971C-2AB72904368F}" dt="2023-02-14T06:18:39.590" v="49"/>
      <pc:docMkLst>
        <pc:docMk/>
      </pc:docMkLst>
      <pc:sldChg chg="modSp">
        <pc:chgData name="박지호/A_프로젝트팀" userId="S::parkjh01@gsretail.com::1243acf0-bc6f-40cb-8df9-c471bcc84973" providerId="AD" clId="Web-{034BA7EF-FDD2-47A3-971C-2AB72904368F}" dt="2023-02-14T06:18:39.590" v="49"/>
        <pc:sldMkLst>
          <pc:docMk/>
          <pc:sldMk cId="3415397470" sldId="738"/>
        </pc:sldMkLst>
        <pc:graphicFrameChg chg="mod modGraphic">
          <ac:chgData name="박지호/A_프로젝트팀" userId="S::parkjh01@gsretail.com::1243acf0-bc6f-40cb-8df9-c471bcc84973" providerId="AD" clId="Web-{034BA7EF-FDD2-47A3-971C-2AB72904368F}" dt="2023-02-14T06:18:39.590" v="49"/>
          <ac:graphicFrameMkLst>
            <pc:docMk/>
            <pc:sldMk cId="3415397470" sldId="738"/>
            <ac:graphicFrameMk id="10" creationId="{C78B46B5-1775-6FF3-C8A0-7242EA01A63C}"/>
          </ac:graphicFrameMkLst>
        </pc:graphicFrameChg>
      </pc:sldChg>
    </pc:docChg>
  </pc:docChgLst>
  <pc:docChgLst>
    <pc:chgData name="오주석" userId="bad25b42-c951-44eb-87a2-4057dcd4b1f5" providerId="ADAL" clId="{ADD65BA8-91AF-4D31-B6DA-EDD5DB8543DB}"/>
    <pc:docChg chg="undo custSel modSld">
      <pc:chgData name="오주석" userId="bad25b42-c951-44eb-87a2-4057dcd4b1f5" providerId="ADAL" clId="{ADD65BA8-91AF-4D31-B6DA-EDD5DB8543DB}" dt="2022-12-22T05:13:14.670" v="36" actId="6549"/>
      <pc:docMkLst>
        <pc:docMk/>
      </pc:docMkLst>
      <pc:sldChg chg="modSp mod">
        <pc:chgData name="오주석" userId="bad25b42-c951-44eb-87a2-4057dcd4b1f5" providerId="ADAL" clId="{ADD65BA8-91AF-4D31-B6DA-EDD5DB8543DB}" dt="2022-12-22T04:54:08.447" v="0" actId="20577"/>
        <pc:sldMkLst>
          <pc:docMk/>
          <pc:sldMk cId="4189413547" sldId="652"/>
        </pc:sldMkLst>
        <pc:spChg chg="mod">
          <ac:chgData name="오주석" userId="bad25b42-c951-44eb-87a2-4057dcd4b1f5" providerId="ADAL" clId="{ADD65BA8-91AF-4D31-B6DA-EDD5DB8543DB}" dt="2022-12-22T04:54:08.447" v="0" actId="20577"/>
          <ac:spMkLst>
            <pc:docMk/>
            <pc:sldMk cId="4189413547" sldId="652"/>
            <ac:spMk id="30" creationId="{00000000-0000-0000-0000-000000000000}"/>
          </ac:spMkLst>
        </pc:spChg>
      </pc:sldChg>
      <pc:sldChg chg="modSp mod">
        <pc:chgData name="오주석" userId="bad25b42-c951-44eb-87a2-4057dcd4b1f5" providerId="ADAL" clId="{ADD65BA8-91AF-4D31-B6DA-EDD5DB8543DB}" dt="2022-12-22T04:57:27.812" v="2" actId="20577"/>
        <pc:sldMkLst>
          <pc:docMk/>
          <pc:sldMk cId="1756246272" sldId="679"/>
        </pc:sldMkLst>
        <pc:spChg chg="mod">
          <ac:chgData name="오주석" userId="bad25b42-c951-44eb-87a2-4057dcd4b1f5" providerId="ADAL" clId="{ADD65BA8-91AF-4D31-B6DA-EDD5DB8543DB}" dt="2022-12-22T04:57:27.812" v="2" actId="20577"/>
          <ac:spMkLst>
            <pc:docMk/>
            <pc:sldMk cId="1756246272" sldId="679"/>
            <ac:spMk id="43" creationId="{78655FD0-B891-4EC9-924A-F5965F0D8FAB}"/>
          </ac:spMkLst>
        </pc:spChg>
      </pc:sldChg>
      <pc:sldChg chg="modSp mod">
        <pc:chgData name="오주석" userId="bad25b42-c951-44eb-87a2-4057dcd4b1f5" providerId="ADAL" clId="{ADD65BA8-91AF-4D31-B6DA-EDD5DB8543DB}" dt="2022-12-22T05:01:06.713" v="7" actId="20577"/>
        <pc:sldMkLst>
          <pc:docMk/>
          <pc:sldMk cId="1834112585" sldId="680"/>
        </pc:sldMkLst>
        <pc:spChg chg="mod">
          <ac:chgData name="오주석" userId="bad25b42-c951-44eb-87a2-4057dcd4b1f5" providerId="ADAL" clId="{ADD65BA8-91AF-4D31-B6DA-EDD5DB8543DB}" dt="2022-12-22T05:01:06.713" v="7" actId="20577"/>
          <ac:spMkLst>
            <pc:docMk/>
            <pc:sldMk cId="1834112585" sldId="680"/>
            <ac:spMk id="43" creationId="{78655FD0-B891-4EC9-924A-F5965F0D8FAB}"/>
          </ac:spMkLst>
        </pc:spChg>
      </pc:sldChg>
      <pc:sldChg chg="modSp mod">
        <pc:chgData name="오주석" userId="bad25b42-c951-44eb-87a2-4057dcd4b1f5" providerId="ADAL" clId="{ADD65BA8-91AF-4D31-B6DA-EDD5DB8543DB}" dt="2022-12-22T04:59:27.676" v="4" actId="108"/>
        <pc:sldMkLst>
          <pc:docMk/>
          <pc:sldMk cId="1446333375" sldId="685"/>
        </pc:sldMkLst>
        <pc:spChg chg="mod">
          <ac:chgData name="오주석" userId="bad25b42-c951-44eb-87a2-4057dcd4b1f5" providerId="ADAL" clId="{ADD65BA8-91AF-4D31-B6DA-EDD5DB8543DB}" dt="2022-12-22T04:59:27.676" v="4" actId="108"/>
          <ac:spMkLst>
            <pc:docMk/>
            <pc:sldMk cId="1446333375" sldId="685"/>
            <ac:spMk id="43" creationId="{78655FD0-B891-4EC9-924A-F5965F0D8FAB}"/>
          </ac:spMkLst>
        </pc:spChg>
      </pc:sldChg>
      <pc:sldChg chg="modSp mod">
        <pc:chgData name="오주석" userId="bad25b42-c951-44eb-87a2-4057dcd4b1f5" providerId="ADAL" clId="{ADD65BA8-91AF-4D31-B6DA-EDD5DB8543DB}" dt="2022-12-22T04:54:30.140" v="1" actId="20577"/>
        <pc:sldMkLst>
          <pc:docMk/>
          <pc:sldMk cId="1108015200" sldId="694"/>
        </pc:sldMkLst>
        <pc:spChg chg="mod">
          <ac:chgData name="오주석" userId="bad25b42-c951-44eb-87a2-4057dcd4b1f5" providerId="ADAL" clId="{ADD65BA8-91AF-4D31-B6DA-EDD5DB8543DB}" dt="2022-12-22T04:54:30.140" v="1" actId="20577"/>
          <ac:spMkLst>
            <pc:docMk/>
            <pc:sldMk cId="1108015200" sldId="694"/>
            <ac:spMk id="45" creationId="{8F2705B7-B018-AA39-5DBB-CBDCF822A1E0}"/>
          </ac:spMkLst>
        </pc:spChg>
      </pc:sldChg>
      <pc:sldChg chg="modSp mod">
        <pc:chgData name="오주석" userId="bad25b42-c951-44eb-87a2-4057dcd4b1f5" providerId="ADAL" clId="{ADD65BA8-91AF-4D31-B6DA-EDD5DB8543DB}" dt="2022-12-22T05:03:15.417" v="12" actId="208"/>
        <pc:sldMkLst>
          <pc:docMk/>
          <pc:sldMk cId="2023696188" sldId="703"/>
        </pc:sldMkLst>
        <pc:spChg chg="mod">
          <ac:chgData name="오주석" userId="bad25b42-c951-44eb-87a2-4057dcd4b1f5" providerId="ADAL" clId="{ADD65BA8-91AF-4D31-B6DA-EDD5DB8543DB}" dt="2022-12-22T05:03:15.417" v="12" actId="208"/>
          <ac:spMkLst>
            <pc:docMk/>
            <pc:sldMk cId="2023696188" sldId="703"/>
            <ac:spMk id="117" creationId="{EF98B53D-AE7F-F858-EBD6-D3CCB78945D4}"/>
          </ac:spMkLst>
        </pc:spChg>
        <pc:grpChg chg="mod">
          <ac:chgData name="오주석" userId="bad25b42-c951-44eb-87a2-4057dcd4b1f5" providerId="ADAL" clId="{ADD65BA8-91AF-4D31-B6DA-EDD5DB8543DB}" dt="2022-12-22T05:02:48.230" v="10" actId="207"/>
          <ac:grpSpMkLst>
            <pc:docMk/>
            <pc:sldMk cId="2023696188" sldId="703"/>
            <ac:grpSpMk id="115" creationId="{EC92BB3B-087E-F716-647C-8C8CE085160B}"/>
          </ac:grpSpMkLst>
        </pc:grpChg>
        <pc:picChg chg="mod">
          <ac:chgData name="오주석" userId="bad25b42-c951-44eb-87a2-4057dcd4b1f5" providerId="ADAL" clId="{ADD65BA8-91AF-4D31-B6DA-EDD5DB8543DB}" dt="2022-12-22T05:02:48.230" v="10" actId="207"/>
          <ac:picMkLst>
            <pc:docMk/>
            <pc:sldMk cId="2023696188" sldId="703"/>
            <ac:picMk id="118" creationId="{FE1E347C-2A71-7AEE-E9A8-C08657D1EDCE}"/>
          </ac:picMkLst>
        </pc:picChg>
      </pc:sldChg>
      <pc:sldChg chg="modSp mod">
        <pc:chgData name="오주석" userId="bad25b42-c951-44eb-87a2-4057dcd4b1f5" providerId="ADAL" clId="{ADD65BA8-91AF-4D31-B6DA-EDD5DB8543DB}" dt="2022-12-22T05:12:05.503" v="24"/>
        <pc:sldMkLst>
          <pc:docMk/>
          <pc:sldMk cId="3057241477" sldId="704"/>
        </pc:sldMkLst>
        <pc:graphicFrameChg chg="mod modGraphic">
          <ac:chgData name="오주석" userId="bad25b42-c951-44eb-87a2-4057dcd4b1f5" providerId="ADAL" clId="{ADD65BA8-91AF-4D31-B6DA-EDD5DB8543DB}" dt="2022-12-22T05:06:01.941" v="20" actId="3064"/>
          <ac:graphicFrameMkLst>
            <pc:docMk/>
            <pc:sldMk cId="3057241477" sldId="704"/>
            <ac:graphicFrameMk id="20" creationId="{CE28ABB9-7DFC-1E29-56D0-4AB6F2925799}"/>
          </ac:graphicFrameMkLst>
        </pc:graphicFrameChg>
        <pc:graphicFrameChg chg="mod modGraphic">
          <ac:chgData name="오주석" userId="bad25b42-c951-44eb-87a2-4057dcd4b1f5" providerId="ADAL" clId="{ADD65BA8-91AF-4D31-B6DA-EDD5DB8543DB}" dt="2022-12-22T05:12:05.503" v="24"/>
          <ac:graphicFrameMkLst>
            <pc:docMk/>
            <pc:sldMk cId="3057241477" sldId="704"/>
            <ac:graphicFrameMk id="21" creationId="{9E7D48E8-FF6D-D61C-8F09-30E24E876BCE}"/>
          </ac:graphicFrameMkLst>
        </pc:graphicFrameChg>
      </pc:sldChg>
      <pc:sldChg chg="modSp mod">
        <pc:chgData name="오주석" userId="bad25b42-c951-44eb-87a2-4057dcd4b1f5" providerId="ADAL" clId="{ADD65BA8-91AF-4D31-B6DA-EDD5DB8543DB}" dt="2022-12-22T05:13:14.670" v="36" actId="6549"/>
        <pc:sldMkLst>
          <pc:docMk/>
          <pc:sldMk cId="2251751266" sldId="705"/>
        </pc:sldMkLst>
        <pc:spChg chg="mod">
          <ac:chgData name="오주석" userId="bad25b42-c951-44eb-87a2-4057dcd4b1f5" providerId="ADAL" clId="{ADD65BA8-91AF-4D31-B6DA-EDD5DB8543DB}" dt="2022-12-22T05:13:14.670" v="36" actId="6549"/>
          <ac:spMkLst>
            <pc:docMk/>
            <pc:sldMk cId="2251751266" sldId="705"/>
            <ac:spMk id="4" creationId="{D7971C1F-00B9-B407-473A-DFDCDF2FFC7B}"/>
          </ac:spMkLst>
        </pc:spChg>
      </pc:sldChg>
    </pc:docChg>
  </pc:docChgLst>
  <pc:docChgLst>
    <pc:chgData name="오주석" userId="bad25b42-c951-44eb-87a2-4057dcd4b1f5" providerId="ADAL" clId="{14A2935D-E4DC-4E34-8DCB-6643B01066B7}"/>
    <pc:docChg chg="custSel addSld delSld modSld sldOrd modSection">
      <pc:chgData name="오주석" userId="bad25b42-c951-44eb-87a2-4057dcd4b1f5" providerId="ADAL" clId="{14A2935D-E4DC-4E34-8DCB-6643B01066B7}" dt="2023-02-21T02:02:48.058" v="222" actId="2711"/>
      <pc:docMkLst>
        <pc:docMk/>
      </pc:docMkLst>
      <pc:sldChg chg="addSp modSp mod">
        <pc:chgData name="오주석" userId="bad25b42-c951-44eb-87a2-4057dcd4b1f5" providerId="ADAL" clId="{14A2935D-E4DC-4E34-8DCB-6643B01066B7}" dt="2023-02-21T02:02:48.058" v="222" actId="2711"/>
        <pc:sldMkLst>
          <pc:docMk/>
          <pc:sldMk cId="225828360" sldId="735"/>
        </pc:sldMkLst>
        <pc:graphicFrameChg chg="add mod modGraphic">
          <ac:chgData name="오주석" userId="bad25b42-c951-44eb-87a2-4057dcd4b1f5" providerId="ADAL" clId="{14A2935D-E4DC-4E34-8DCB-6643B01066B7}" dt="2023-02-21T02:02:48.058" v="222" actId="2711"/>
          <ac:graphicFrameMkLst>
            <pc:docMk/>
            <pc:sldMk cId="225828360" sldId="735"/>
            <ac:graphicFrameMk id="2" creationId="{F29B541B-8DF7-0335-D638-D709A50B9D05}"/>
          </ac:graphicFrameMkLst>
        </pc:graphicFrameChg>
      </pc:sldChg>
      <pc:sldChg chg="modSp mod">
        <pc:chgData name="오주석" userId="bad25b42-c951-44eb-87a2-4057dcd4b1f5" providerId="ADAL" clId="{14A2935D-E4DC-4E34-8DCB-6643B01066B7}" dt="2023-02-21T01:57:41.496" v="219" actId="14100"/>
        <pc:sldMkLst>
          <pc:docMk/>
          <pc:sldMk cId="3415397470" sldId="738"/>
        </pc:sldMkLst>
        <pc:graphicFrameChg chg="modGraphic">
          <ac:chgData name="오주석" userId="bad25b42-c951-44eb-87a2-4057dcd4b1f5" providerId="ADAL" clId="{14A2935D-E4DC-4E34-8DCB-6643B01066B7}" dt="2023-02-21T01:57:41.496" v="219" actId="14100"/>
          <ac:graphicFrameMkLst>
            <pc:docMk/>
            <pc:sldMk cId="3415397470" sldId="738"/>
            <ac:graphicFrameMk id="10" creationId="{C78B46B5-1775-6FF3-C8A0-7242EA01A63C}"/>
          </ac:graphicFrameMkLst>
        </pc:graphicFrameChg>
      </pc:sldChg>
      <pc:sldChg chg="addSp delSp modSp mod ord">
        <pc:chgData name="오주석" userId="bad25b42-c951-44eb-87a2-4057dcd4b1f5" providerId="ADAL" clId="{14A2935D-E4DC-4E34-8DCB-6643B01066B7}" dt="2023-02-20T07:07:20.101" v="217" actId="20577"/>
        <pc:sldMkLst>
          <pc:docMk/>
          <pc:sldMk cId="461368305" sldId="740"/>
        </pc:sldMkLst>
        <pc:spChg chg="mod">
          <ac:chgData name="오주석" userId="bad25b42-c951-44eb-87a2-4057dcd4b1f5" providerId="ADAL" clId="{14A2935D-E4DC-4E34-8DCB-6643B01066B7}" dt="2023-02-20T07:07:20.101" v="217" actId="20577"/>
          <ac:spMkLst>
            <pc:docMk/>
            <pc:sldMk cId="461368305" sldId="740"/>
            <ac:spMk id="2" creationId="{00000000-0000-0000-0000-000000000000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5" creationId="{ED3DEF5B-39B6-778E-54A9-22DFCA4D54EF}"/>
          </ac:spMkLst>
        </pc:spChg>
        <pc:spChg chg="del">
          <ac:chgData name="오주석" userId="bad25b42-c951-44eb-87a2-4057dcd4b1f5" providerId="ADAL" clId="{14A2935D-E4DC-4E34-8DCB-6643B01066B7}" dt="2023-02-20T07:00:49.160" v="151" actId="478"/>
          <ac:spMkLst>
            <pc:docMk/>
            <pc:sldMk cId="461368305" sldId="740"/>
            <ac:spMk id="6" creationId="{45016C14-2E27-267C-D204-2D4D262C12A1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7" creationId="{8F01451B-7DD0-E9E6-5618-6B2BC940F14D}"/>
          </ac:spMkLst>
        </pc:spChg>
        <pc:spChg chg="mod">
          <ac:chgData name="오주석" userId="bad25b42-c951-44eb-87a2-4057dcd4b1f5" providerId="ADAL" clId="{14A2935D-E4DC-4E34-8DCB-6643B01066B7}" dt="2023-02-20T07:01:16.207" v="157" actId="6549"/>
          <ac:spMkLst>
            <pc:docMk/>
            <pc:sldMk cId="461368305" sldId="740"/>
            <ac:spMk id="9" creationId="{00000000-0000-0000-0000-000000000000}"/>
          </ac:spMkLst>
        </pc:spChg>
        <pc:spChg chg="del">
          <ac:chgData name="오주석" userId="bad25b42-c951-44eb-87a2-4057dcd4b1f5" providerId="ADAL" clId="{14A2935D-E4DC-4E34-8DCB-6643B01066B7}" dt="2023-02-20T07:00:49.160" v="151" actId="478"/>
          <ac:spMkLst>
            <pc:docMk/>
            <pc:sldMk cId="461368305" sldId="740"/>
            <ac:spMk id="10" creationId="{1433DCFF-CAC7-E6D9-33A4-DABDFDEDEF38}"/>
          </ac:spMkLst>
        </pc:spChg>
        <pc:spChg chg="del">
          <ac:chgData name="오주석" userId="bad25b42-c951-44eb-87a2-4057dcd4b1f5" providerId="ADAL" clId="{14A2935D-E4DC-4E34-8DCB-6643B01066B7}" dt="2023-02-20T07:00:49.160" v="151" actId="478"/>
          <ac:spMkLst>
            <pc:docMk/>
            <pc:sldMk cId="461368305" sldId="740"/>
            <ac:spMk id="11" creationId="{2FC33F68-D004-61D3-5625-F7CF3140B546}"/>
          </ac:spMkLst>
        </pc:spChg>
        <pc:spChg chg="del">
          <ac:chgData name="오주석" userId="bad25b42-c951-44eb-87a2-4057dcd4b1f5" providerId="ADAL" clId="{14A2935D-E4DC-4E34-8DCB-6643B01066B7}" dt="2023-02-20T07:00:49.160" v="151" actId="478"/>
          <ac:spMkLst>
            <pc:docMk/>
            <pc:sldMk cId="461368305" sldId="740"/>
            <ac:spMk id="12" creationId="{B3D8DAEC-11B0-FCA5-B0C6-8DF8F7C08A1C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13" creationId="{B4F79177-DA4E-9915-20B3-CE5C44F59C67}"/>
          </ac:spMkLst>
        </pc:spChg>
        <pc:spChg chg="del">
          <ac:chgData name="오주석" userId="bad25b42-c951-44eb-87a2-4057dcd4b1f5" providerId="ADAL" clId="{14A2935D-E4DC-4E34-8DCB-6643B01066B7}" dt="2023-02-20T07:00:49.160" v="151" actId="478"/>
          <ac:spMkLst>
            <pc:docMk/>
            <pc:sldMk cId="461368305" sldId="740"/>
            <ac:spMk id="14" creationId="{07415E75-EB19-9C1B-DAAD-FBAEC1028999}"/>
          </ac:spMkLst>
        </pc:spChg>
        <pc:spChg chg="del">
          <ac:chgData name="오주석" userId="bad25b42-c951-44eb-87a2-4057dcd4b1f5" providerId="ADAL" clId="{14A2935D-E4DC-4E34-8DCB-6643B01066B7}" dt="2023-02-20T07:00:49.160" v="151" actId="478"/>
          <ac:spMkLst>
            <pc:docMk/>
            <pc:sldMk cId="461368305" sldId="740"/>
            <ac:spMk id="15" creationId="{EEE4B89E-AA52-D24A-6523-C880ADC0FA71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16" creationId="{1772DB25-49CC-7DAE-3051-4FB564C4F227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17" creationId="{7F1E654D-BE52-2CD8-FFEC-46B07A5C0812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18" creationId="{F58113B1-EB1A-8C9C-73EF-A99961F0032B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19" creationId="{3EE76354-91E3-3EA1-A963-4CA7C2E1C93F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20" creationId="{7F65B4FE-BD7F-A5BB-1AED-084FF447456E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21" creationId="{5FC27545-D389-0505-808C-64444B09BA66}"/>
          </ac:spMkLst>
        </pc:spChg>
        <pc:spChg chg="del">
          <ac:chgData name="오주석" userId="bad25b42-c951-44eb-87a2-4057dcd4b1f5" providerId="ADAL" clId="{14A2935D-E4DC-4E34-8DCB-6643B01066B7}" dt="2023-02-20T07:00:49.160" v="151" actId="478"/>
          <ac:spMkLst>
            <pc:docMk/>
            <pc:sldMk cId="461368305" sldId="740"/>
            <ac:spMk id="22" creationId="{55DC2B75-C13F-CF1E-8A19-A5DB136224D5}"/>
          </ac:spMkLst>
        </pc:spChg>
        <pc:spChg chg="del">
          <ac:chgData name="오주석" userId="bad25b42-c951-44eb-87a2-4057dcd4b1f5" providerId="ADAL" clId="{14A2935D-E4DC-4E34-8DCB-6643B01066B7}" dt="2023-02-20T07:00:49.160" v="151" actId="478"/>
          <ac:spMkLst>
            <pc:docMk/>
            <pc:sldMk cId="461368305" sldId="740"/>
            <ac:spMk id="23" creationId="{55DC2B75-C13F-CF1E-8A19-A5DB136224D5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34" creationId="{0BED013D-E8C2-5CCA-5FCB-D6F81E28BC3C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35" creationId="{3C2D73FD-49BF-5E37-410A-3F6BA8EF6BE3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36" creationId="{7FD699BC-E900-19A3-4D36-15C68FEA798C}"/>
          </ac:spMkLst>
        </pc:spChg>
        <pc:spChg chg="add mod">
          <ac:chgData name="오주석" userId="bad25b42-c951-44eb-87a2-4057dcd4b1f5" providerId="ADAL" clId="{14A2935D-E4DC-4E34-8DCB-6643B01066B7}" dt="2023-02-20T07:00:58.346" v="152"/>
          <ac:spMkLst>
            <pc:docMk/>
            <pc:sldMk cId="461368305" sldId="740"/>
            <ac:spMk id="37" creationId="{4FF7730E-5038-BA94-C6E8-1B4B8492934B}"/>
          </ac:spMkLst>
        </pc:spChg>
        <pc:graphicFrameChg chg="add mod">
          <ac:chgData name="오주석" userId="bad25b42-c951-44eb-87a2-4057dcd4b1f5" providerId="ADAL" clId="{14A2935D-E4DC-4E34-8DCB-6643B01066B7}" dt="2023-02-20T07:00:58.346" v="152"/>
          <ac:graphicFrameMkLst>
            <pc:docMk/>
            <pc:sldMk cId="461368305" sldId="740"/>
            <ac:graphicFrameMk id="8" creationId="{1A2F4CFF-A2F1-B18F-7065-E0C5D8FB7F5F}"/>
          </ac:graphicFrameMkLst>
        </pc:graphicFrameChg>
        <pc:graphicFrameChg chg="del">
          <ac:chgData name="오주석" userId="bad25b42-c951-44eb-87a2-4057dcd4b1f5" providerId="ADAL" clId="{14A2935D-E4DC-4E34-8DCB-6643B01066B7}" dt="2023-02-20T07:00:49.160" v="151" actId="478"/>
          <ac:graphicFrameMkLst>
            <pc:docMk/>
            <pc:sldMk cId="461368305" sldId="740"/>
            <ac:graphicFrameMk id="28" creationId="{BF6F9F15-A228-1FC5-2528-5DA625CF183C}"/>
          </ac:graphicFrameMkLst>
        </pc:graphicFrameChg>
        <pc:graphicFrameChg chg="del">
          <ac:chgData name="오주석" userId="bad25b42-c951-44eb-87a2-4057dcd4b1f5" providerId="ADAL" clId="{14A2935D-E4DC-4E34-8DCB-6643B01066B7}" dt="2023-02-20T07:00:49.160" v="151" actId="478"/>
          <ac:graphicFrameMkLst>
            <pc:docMk/>
            <pc:sldMk cId="461368305" sldId="740"/>
            <ac:graphicFrameMk id="29" creationId="{BF6F9F15-A228-1FC5-2528-5DA625CF183C}"/>
          </ac:graphicFrameMkLst>
        </pc:graphicFrameChg>
        <pc:cxnChg chg="add mod">
          <ac:chgData name="오주석" userId="bad25b42-c951-44eb-87a2-4057dcd4b1f5" providerId="ADAL" clId="{14A2935D-E4DC-4E34-8DCB-6643B01066B7}" dt="2023-02-20T07:00:58.346" v="152"/>
          <ac:cxnSpMkLst>
            <pc:docMk/>
            <pc:sldMk cId="461368305" sldId="740"/>
            <ac:cxnSpMk id="24" creationId="{3137810D-E1CE-6B73-E333-1B6A28ECDEA7}"/>
          </ac:cxnSpMkLst>
        </pc:cxnChg>
        <pc:cxnChg chg="add mod">
          <ac:chgData name="오주석" userId="bad25b42-c951-44eb-87a2-4057dcd4b1f5" providerId="ADAL" clId="{14A2935D-E4DC-4E34-8DCB-6643B01066B7}" dt="2023-02-20T07:00:58.346" v="152"/>
          <ac:cxnSpMkLst>
            <pc:docMk/>
            <pc:sldMk cId="461368305" sldId="740"/>
            <ac:cxnSpMk id="25" creationId="{69553696-4D40-7B8B-B476-1E5D26E5C4EB}"/>
          </ac:cxnSpMkLst>
        </pc:cxnChg>
        <pc:cxnChg chg="add mod">
          <ac:chgData name="오주석" userId="bad25b42-c951-44eb-87a2-4057dcd4b1f5" providerId="ADAL" clId="{14A2935D-E4DC-4E34-8DCB-6643B01066B7}" dt="2023-02-20T07:00:58.346" v="152"/>
          <ac:cxnSpMkLst>
            <pc:docMk/>
            <pc:sldMk cId="461368305" sldId="740"/>
            <ac:cxnSpMk id="26" creationId="{1F33A2EA-B47B-7A39-2DE5-96C115D1CAA5}"/>
          </ac:cxnSpMkLst>
        </pc:cxnChg>
        <pc:cxnChg chg="add mod">
          <ac:chgData name="오주석" userId="bad25b42-c951-44eb-87a2-4057dcd4b1f5" providerId="ADAL" clId="{14A2935D-E4DC-4E34-8DCB-6643B01066B7}" dt="2023-02-20T07:00:58.346" v="152"/>
          <ac:cxnSpMkLst>
            <pc:docMk/>
            <pc:sldMk cId="461368305" sldId="740"/>
            <ac:cxnSpMk id="27" creationId="{30C4C038-3E46-306B-0E0E-93B19B060354}"/>
          </ac:cxnSpMkLst>
        </pc:cxnChg>
        <pc:cxnChg chg="add mod">
          <ac:chgData name="오주석" userId="bad25b42-c951-44eb-87a2-4057dcd4b1f5" providerId="ADAL" clId="{14A2935D-E4DC-4E34-8DCB-6643B01066B7}" dt="2023-02-20T07:00:58.346" v="152"/>
          <ac:cxnSpMkLst>
            <pc:docMk/>
            <pc:sldMk cId="461368305" sldId="740"/>
            <ac:cxnSpMk id="30" creationId="{DACF9552-1F08-E046-C6E6-4AD50B873626}"/>
          </ac:cxnSpMkLst>
        </pc:cxnChg>
        <pc:cxnChg chg="add mod">
          <ac:chgData name="오주석" userId="bad25b42-c951-44eb-87a2-4057dcd4b1f5" providerId="ADAL" clId="{14A2935D-E4DC-4E34-8DCB-6643B01066B7}" dt="2023-02-20T07:00:58.346" v="152"/>
          <ac:cxnSpMkLst>
            <pc:docMk/>
            <pc:sldMk cId="461368305" sldId="740"/>
            <ac:cxnSpMk id="31" creationId="{522529E5-2D23-36DA-75CC-57A67CAFE7AE}"/>
          </ac:cxnSpMkLst>
        </pc:cxnChg>
        <pc:cxnChg chg="add mod">
          <ac:chgData name="오주석" userId="bad25b42-c951-44eb-87a2-4057dcd4b1f5" providerId="ADAL" clId="{14A2935D-E4DC-4E34-8DCB-6643B01066B7}" dt="2023-02-20T07:00:58.346" v="152"/>
          <ac:cxnSpMkLst>
            <pc:docMk/>
            <pc:sldMk cId="461368305" sldId="740"/>
            <ac:cxnSpMk id="32" creationId="{8397B291-22BE-51A3-27E3-38475CD8315A}"/>
          </ac:cxnSpMkLst>
        </pc:cxnChg>
        <pc:cxnChg chg="add mod">
          <ac:chgData name="오주석" userId="bad25b42-c951-44eb-87a2-4057dcd4b1f5" providerId="ADAL" clId="{14A2935D-E4DC-4E34-8DCB-6643B01066B7}" dt="2023-02-20T07:00:58.346" v="152"/>
          <ac:cxnSpMkLst>
            <pc:docMk/>
            <pc:sldMk cId="461368305" sldId="740"/>
            <ac:cxnSpMk id="33" creationId="{73656031-F3C0-7444-BA28-7C5BDD44D70B}"/>
          </ac:cxnSpMkLst>
        </pc:cxnChg>
      </pc:sldChg>
      <pc:sldChg chg="addSp delSp modSp mod">
        <pc:chgData name="오주석" userId="bad25b42-c951-44eb-87a2-4057dcd4b1f5" providerId="ADAL" clId="{14A2935D-E4DC-4E34-8DCB-6643B01066B7}" dt="2023-02-20T06:56:08.879" v="6" actId="6549"/>
        <pc:sldMkLst>
          <pc:docMk/>
          <pc:sldMk cId="545126565" sldId="754"/>
        </pc:sldMkLst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4" creationId="{1B187BFC-AB33-6228-4922-5D1A61EC8801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6" creationId="{00000000-0000-0000-0000-000000000000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7" creationId="{5689B0D2-2142-9912-4E18-60081F3AFD5C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8" creationId="{EBBED768-E7F0-9686-0589-684FBE13DD5C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9" creationId="{43D0B328-2042-4FF5-D37A-BEB586A5139C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2" creationId="{4D1FA6E5-95A5-710D-C79F-EF4FA4B9F83A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3" creationId="{48A21400-6765-44E4-A404-64CF062A1BEC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4" creationId="{7DD09599-CCC8-4A1D-734E-A184CE6CCD89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5" creationId="{F19178C0-160F-288F-61F4-460323089CCA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6" creationId="{28A1CE8E-3BBD-E301-034A-3A1D7B585932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7" creationId="{6D7244FE-3408-BD7F-1A76-CD78564FE34F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20" creationId="{1547DAB2-D241-01EF-BB55-7EFBCB85076F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21" creationId="{603D0727-52FB-AF0A-DFDC-9D1DE985F819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22" creationId="{CE8BB9D6-E501-0FBD-F600-6FCB41BDABF0}"/>
          </ac:spMkLst>
        </pc:spChg>
        <pc:spChg chg="mod">
          <ac:chgData name="오주석" userId="bad25b42-c951-44eb-87a2-4057dcd4b1f5" providerId="ADAL" clId="{14A2935D-E4DC-4E34-8DCB-6643B01066B7}" dt="2023-02-20T06:56:08.879" v="6" actId="6549"/>
          <ac:spMkLst>
            <pc:docMk/>
            <pc:sldMk cId="545126565" sldId="754"/>
            <ac:spMk id="23" creationId="{00000000-0000-0000-0000-000000000000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24" creationId="{F7F88DDD-62CA-8ADB-DAA1-5AE70C16E2A5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25" creationId="{EEB69E3C-6A17-B806-9C97-6AF9EBFC55B2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26" creationId="{AC217ED0-4113-02D3-F3B4-7366E1E6655E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27" creationId="{49545E16-A615-758E-CE28-519A2FC16CA5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28" creationId="{F4C3893F-6AD8-735A-9638-2D82B835C364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35" creationId="{D9ED9796-AE3E-A03B-E587-D1E09351D808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41" creationId="{E5E9B5BA-535D-6CA0-B5D2-AF1F4A98B1AC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42" creationId="{E8FDC0DC-2620-D8DC-56EB-B467185FE7A3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43" creationId="{42351EC4-62A7-DADA-C7F1-9AC8AF2CC84E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44" creationId="{FCAC3BC3-C0F2-5929-801D-93FB1C0C0543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45" creationId="{D44F528E-5045-E1FA-D377-72413564A1AB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47" creationId="{CB748508-67EF-661E-6932-DEC6A1ECD0DE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48" creationId="{B02C8367-8D1A-0952-B36F-3CBF34686B02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49" creationId="{0076BB29-C329-2F74-8107-B530EA6E3A58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50" creationId="{371658E6-E0CB-12CF-AB14-E24F02DBB72A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51" creationId="{DF03C551-8706-7D55-69F3-3FAD0C5BAA76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68" creationId="{E39ED77E-DA5E-843F-F4B9-171CB2A229D5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69" creationId="{B6ED9455-38AC-B41A-67A3-44512FCAD29A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73" creationId="{CB78BDB6-2A28-E885-791C-93BC806208DF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74" creationId="{48CC072A-7550-41AD-D3C3-809888A27074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75" creationId="{D9147B01-2967-8529-38B3-FCA7DA5D7B0C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76" creationId="{48CC072A-7550-41AD-D3C3-809888A27074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77" creationId="{2203AF14-92F4-356B-778F-6221322F072F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79" creationId="{5689B0D2-2142-9912-4E18-60081F3AFD5C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80" creationId="{90D4796C-EE0A-8C3B-76D8-65F221624D9B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82" creationId="{71FAD7B5-CE03-A1D3-1046-EADCD750F5CF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84" creationId="{F4C3893F-6AD8-735A-9638-2D82B835C364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85" creationId="{49545E16-A615-758E-CE28-519A2FC16CA5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86" creationId="{49545E16-A615-758E-CE28-519A2FC16CA5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87" creationId="{544E6D87-43CD-2BCA-47D9-3FE5CE3C145E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88" creationId="{D74462E5-3596-F8D1-DF77-D178C72D0202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89" creationId="{84B993E1-1DD0-E42B-3E37-65F1380D66AC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90" creationId="{A34D4900-564B-D6FD-1180-F24397479A2C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92" creationId="{B32626B6-0C23-5827-242B-D1D463DCEE4E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93" creationId="{8A4A6F51-5A5E-B35E-98F8-6A4F8BECB339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94" creationId="{ACE6E12F-E631-A203-FC22-89A4100D91C9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95" creationId="{732B04CA-C765-6E75-CBC6-7AB3F92C55C4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96" creationId="{371658E6-E0CB-12CF-AB14-E24F02DBB72A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97" creationId="{E137E31D-8D72-0F60-379C-172B26EE42B0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98" creationId="{00ECEC42-6415-9A58-2DA6-8B6B55C7360C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03" creationId="{2302EA84-FAB1-E41B-64DB-E7D66EBFD8F7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05" creationId="{81265D2C-ACD2-9422-605F-88BBC40BE1D9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06" creationId="{A4BE1F63-E101-CD33-0C6E-B03BBC8276ED}"/>
          </ac:spMkLst>
        </pc:spChg>
        <pc:spChg chg="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08" creationId="{DC03F47C-3F51-5A1A-80C6-B58969C48928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10" creationId="{EB75AF57-8EC6-2BC8-69F0-E2C8BBAAB914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11" creationId="{7724C728-20F1-2DB5-DC14-4D411D96B011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12" creationId="{1A96AC06-33D2-9572-BA67-AF060091CF93}"/>
          </ac:spMkLst>
        </pc:spChg>
        <pc:spChg chg="add mod">
          <ac:chgData name="오주석" userId="bad25b42-c951-44eb-87a2-4057dcd4b1f5" providerId="ADAL" clId="{14A2935D-E4DC-4E34-8DCB-6643B01066B7}" dt="2023-02-20T06:55:47.057" v="1"/>
          <ac:spMkLst>
            <pc:docMk/>
            <pc:sldMk cId="545126565" sldId="754"/>
            <ac:spMk id="113" creationId="{78E258F4-8B45-D9B4-6462-7EB5B4D23C85}"/>
          </ac:spMkLst>
        </pc:spChg>
        <pc:spChg chg="del">
          <ac:chgData name="오주석" userId="bad25b42-c951-44eb-87a2-4057dcd4b1f5" providerId="ADAL" clId="{14A2935D-E4DC-4E34-8DCB-6643B01066B7}" dt="2023-02-20T06:55:36.462" v="0" actId="478"/>
          <ac:spMkLst>
            <pc:docMk/>
            <pc:sldMk cId="545126565" sldId="754"/>
            <ac:spMk id="117" creationId="{AC217ED0-4113-02D3-F3B4-7366E1E6655E}"/>
          </ac:spMkLst>
        </pc:spChg>
        <pc:grpChg chg="add mod">
          <ac:chgData name="오주석" userId="bad25b42-c951-44eb-87a2-4057dcd4b1f5" providerId="ADAL" clId="{14A2935D-E4DC-4E34-8DCB-6643B01066B7}" dt="2023-02-20T06:55:47.057" v="1"/>
          <ac:grpSpMkLst>
            <pc:docMk/>
            <pc:sldMk cId="545126565" sldId="754"/>
            <ac:grpSpMk id="19" creationId="{3D704D66-3351-31DF-685E-2761C014029F}"/>
          </ac:grpSpMkLst>
        </pc:grpChg>
        <pc:grpChg chg="add mod">
          <ac:chgData name="오주석" userId="bad25b42-c951-44eb-87a2-4057dcd4b1f5" providerId="ADAL" clId="{14A2935D-E4DC-4E34-8DCB-6643B01066B7}" dt="2023-02-20T06:55:47.057" v="1"/>
          <ac:grpSpMkLst>
            <pc:docMk/>
            <pc:sldMk cId="545126565" sldId="754"/>
            <ac:grpSpMk id="29" creationId="{2F3203D6-2F9A-A67B-5D35-678CB3E532D9}"/>
          </ac:grpSpMkLst>
        </pc:grpChg>
        <pc:grpChg chg="del">
          <ac:chgData name="오주석" userId="bad25b42-c951-44eb-87a2-4057dcd4b1f5" providerId="ADAL" clId="{14A2935D-E4DC-4E34-8DCB-6643B01066B7}" dt="2023-02-20T06:55:36.462" v="0" actId="478"/>
          <ac:grpSpMkLst>
            <pc:docMk/>
            <pc:sldMk cId="545126565" sldId="754"/>
            <ac:grpSpMk id="30" creationId="{49F27C52-D4BC-7978-80D1-426309444780}"/>
          </ac:grpSpMkLst>
        </pc:grpChg>
        <pc:grpChg chg="del">
          <ac:chgData name="오주석" userId="bad25b42-c951-44eb-87a2-4057dcd4b1f5" providerId="ADAL" clId="{14A2935D-E4DC-4E34-8DCB-6643B01066B7}" dt="2023-02-20T06:55:36.462" v="0" actId="478"/>
          <ac:grpSpMkLst>
            <pc:docMk/>
            <pc:sldMk cId="545126565" sldId="754"/>
            <ac:grpSpMk id="36" creationId="{7DA1C2FA-3FE6-F90D-35C3-DD405501CD3D}"/>
          </ac:grpSpMkLst>
        </pc:grpChg>
        <pc:grpChg chg="del">
          <ac:chgData name="오주석" userId="bad25b42-c951-44eb-87a2-4057dcd4b1f5" providerId="ADAL" clId="{14A2935D-E4DC-4E34-8DCB-6643B01066B7}" dt="2023-02-20T06:55:36.462" v="0" actId="478"/>
          <ac:grpSpMkLst>
            <pc:docMk/>
            <pc:sldMk cId="545126565" sldId="754"/>
            <ac:grpSpMk id="52" creationId="{98C6736D-37CA-AFA4-81EF-100478DED5F4}"/>
          </ac:grpSpMkLst>
        </pc:grpChg>
        <pc:grpChg chg="del">
          <ac:chgData name="오주석" userId="bad25b42-c951-44eb-87a2-4057dcd4b1f5" providerId="ADAL" clId="{14A2935D-E4DC-4E34-8DCB-6643B01066B7}" dt="2023-02-20T06:55:36.462" v="0" actId="478"/>
          <ac:grpSpMkLst>
            <pc:docMk/>
            <pc:sldMk cId="545126565" sldId="754"/>
            <ac:grpSpMk id="57" creationId="{1C439618-4027-834E-4FFF-72277446E3C7}"/>
          </ac:grpSpMkLst>
        </pc:grpChg>
        <pc:grpChg chg="del">
          <ac:chgData name="오주석" userId="bad25b42-c951-44eb-87a2-4057dcd4b1f5" providerId="ADAL" clId="{14A2935D-E4DC-4E34-8DCB-6643B01066B7}" dt="2023-02-20T06:55:36.462" v="0" actId="478"/>
          <ac:grpSpMkLst>
            <pc:docMk/>
            <pc:sldMk cId="545126565" sldId="754"/>
            <ac:grpSpMk id="62" creationId="{A64FEEFB-927B-AE36-591B-DEFDD38ED7D9}"/>
          </ac:grpSpMkLst>
        </pc:grpChg>
        <pc:grpChg chg="del">
          <ac:chgData name="오주석" userId="bad25b42-c951-44eb-87a2-4057dcd4b1f5" providerId="ADAL" clId="{14A2935D-E4DC-4E34-8DCB-6643B01066B7}" dt="2023-02-20T06:55:36.462" v="0" actId="478"/>
          <ac:grpSpMkLst>
            <pc:docMk/>
            <pc:sldMk cId="545126565" sldId="754"/>
            <ac:grpSpMk id="81" creationId="{00000000-0000-0000-0000-000000000000}"/>
          </ac:grpSpMkLst>
        </pc:grpChg>
        <pc:grpChg chg="add mod">
          <ac:chgData name="오주석" userId="bad25b42-c951-44eb-87a2-4057dcd4b1f5" providerId="ADAL" clId="{14A2935D-E4DC-4E34-8DCB-6643B01066B7}" dt="2023-02-20T06:55:47.057" v="1"/>
          <ac:grpSpMkLst>
            <pc:docMk/>
            <pc:sldMk cId="545126565" sldId="754"/>
            <ac:grpSpMk id="83" creationId="{5DBFA743-5CBA-C019-1EF9-C29E812BDFDC}"/>
          </ac:grpSpMkLst>
        </pc:grpChg>
        <pc:grpChg chg="add mod">
          <ac:chgData name="오주석" userId="bad25b42-c951-44eb-87a2-4057dcd4b1f5" providerId="ADAL" clId="{14A2935D-E4DC-4E34-8DCB-6643B01066B7}" dt="2023-02-20T06:55:47.057" v="1"/>
          <ac:grpSpMkLst>
            <pc:docMk/>
            <pc:sldMk cId="545126565" sldId="754"/>
            <ac:grpSpMk id="91" creationId="{F1D5F3FC-B8EB-C40B-92D6-EA5B82CB3D31}"/>
          </ac:grpSpMkLst>
        </pc:grpChg>
        <pc:grpChg chg="add mod">
          <ac:chgData name="오주석" userId="bad25b42-c951-44eb-87a2-4057dcd4b1f5" providerId="ADAL" clId="{14A2935D-E4DC-4E34-8DCB-6643B01066B7}" dt="2023-02-20T06:55:47.057" v="1"/>
          <ac:grpSpMkLst>
            <pc:docMk/>
            <pc:sldMk cId="545126565" sldId="754"/>
            <ac:grpSpMk id="102" creationId="{4C11C97B-7891-000E-E1ED-820147AA53EE}"/>
          </ac:grpSpMkLst>
        </pc:grpChg>
        <pc:graphicFrameChg chg="add mod">
          <ac:chgData name="오주석" userId="bad25b42-c951-44eb-87a2-4057dcd4b1f5" providerId="ADAL" clId="{14A2935D-E4DC-4E34-8DCB-6643B01066B7}" dt="2023-02-20T06:55:47.057" v="1"/>
          <ac:graphicFrameMkLst>
            <pc:docMk/>
            <pc:sldMk cId="545126565" sldId="754"/>
            <ac:graphicFrameMk id="10" creationId="{CAFA3C2A-A1B4-0985-D15E-9755A50A34ED}"/>
          </ac:graphicFrameMkLst>
        </pc:graphicFrameChg>
        <pc:graphicFrameChg chg="add mod">
          <ac:chgData name="오주석" userId="bad25b42-c951-44eb-87a2-4057dcd4b1f5" providerId="ADAL" clId="{14A2935D-E4DC-4E34-8DCB-6643B01066B7}" dt="2023-02-20T06:55:47.057" v="1"/>
          <ac:graphicFrameMkLst>
            <pc:docMk/>
            <pc:sldMk cId="545126565" sldId="754"/>
            <ac:graphicFrameMk id="11" creationId="{A8C138D9-F85D-612D-A6EC-772586C67A50}"/>
          </ac:graphicFrameMkLst>
        </pc:graphicFrameChg>
        <pc:graphicFrameChg chg="del">
          <ac:chgData name="오주석" userId="bad25b42-c951-44eb-87a2-4057dcd4b1f5" providerId="ADAL" clId="{14A2935D-E4DC-4E34-8DCB-6643B01066B7}" dt="2023-02-20T06:55:36.462" v="0" actId="478"/>
          <ac:graphicFrameMkLst>
            <pc:docMk/>
            <pc:sldMk cId="545126565" sldId="754"/>
            <ac:graphicFrameMk id="18" creationId="{C78B46B5-1775-6FF3-C8A0-7242EA01A63C}"/>
          </ac:graphicFrameMkLst>
        </pc:graphicFrameChg>
        <pc:cxnChg chg="del">
          <ac:chgData name="오주석" userId="bad25b42-c951-44eb-87a2-4057dcd4b1f5" providerId="ADAL" clId="{14A2935D-E4DC-4E34-8DCB-6643B01066B7}" dt="2023-02-20T06:55:36.462" v="0" actId="478"/>
          <ac:cxnSpMkLst>
            <pc:docMk/>
            <pc:sldMk cId="545126565" sldId="754"/>
            <ac:cxnSpMk id="5" creationId="{00000000-0000-0000-0000-000000000000}"/>
          </ac:cxnSpMkLst>
        </pc:cxnChg>
        <pc:cxnChg chg="add mod">
          <ac:chgData name="오주석" userId="bad25b42-c951-44eb-87a2-4057dcd4b1f5" providerId="ADAL" clId="{14A2935D-E4DC-4E34-8DCB-6643B01066B7}" dt="2023-02-20T06:55:47.057" v="1"/>
          <ac:cxnSpMkLst>
            <pc:docMk/>
            <pc:sldMk cId="545126565" sldId="754"/>
            <ac:cxnSpMk id="46" creationId="{1BB980C5-464B-B2CC-97B6-1672A98B8F3F}"/>
          </ac:cxnSpMkLst>
        </pc:cxnChg>
        <pc:cxnChg chg="add mod">
          <ac:chgData name="오주석" userId="bad25b42-c951-44eb-87a2-4057dcd4b1f5" providerId="ADAL" clId="{14A2935D-E4DC-4E34-8DCB-6643B01066B7}" dt="2023-02-20T06:55:47.057" v="1"/>
          <ac:cxnSpMkLst>
            <pc:docMk/>
            <pc:sldMk cId="545126565" sldId="754"/>
            <ac:cxnSpMk id="67" creationId="{02123F8C-8733-A6F4-23F3-922007CC1938}"/>
          </ac:cxnSpMkLst>
        </pc:cxnChg>
        <pc:cxnChg chg="del">
          <ac:chgData name="오주석" userId="bad25b42-c951-44eb-87a2-4057dcd4b1f5" providerId="ADAL" clId="{14A2935D-E4DC-4E34-8DCB-6643B01066B7}" dt="2023-02-20T06:55:36.462" v="0" actId="478"/>
          <ac:cxnSpMkLst>
            <pc:docMk/>
            <pc:sldMk cId="545126565" sldId="754"/>
            <ac:cxnSpMk id="70" creationId="{1956B372-BB3C-7B5D-6AB5-F2B0BFFCF02C}"/>
          </ac:cxnSpMkLst>
        </pc:cxnChg>
        <pc:cxnChg chg="del">
          <ac:chgData name="오주석" userId="bad25b42-c951-44eb-87a2-4057dcd4b1f5" providerId="ADAL" clId="{14A2935D-E4DC-4E34-8DCB-6643B01066B7}" dt="2023-02-20T06:55:36.462" v="0" actId="478"/>
          <ac:cxnSpMkLst>
            <pc:docMk/>
            <pc:sldMk cId="545126565" sldId="754"/>
            <ac:cxnSpMk id="71" creationId="{90F7A9A7-190B-F7D2-8F7A-BD19B27CD347}"/>
          </ac:cxnSpMkLst>
        </pc:cxnChg>
        <pc:cxnChg chg="del">
          <ac:chgData name="오주석" userId="bad25b42-c951-44eb-87a2-4057dcd4b1f5" providerId="ADAL" clId="{14A2935D-E4DC-4E34-8DCB-6643B01066B7}" dt="2023-02-20T06:55:36.462" v="0" actId="478"/>
          <ac:cxnSpMkLst>
            <pc:docMk/>
            <pc:sldMk cId="545126565" sldId="754"/>
            <ac:cxnSpMk id="99" creationId="{90F7A9A7-190B-F7D2-8F7A-BD19B27CD347}"/>
          </ac:cxnSpMkLst>
        </pc:cxnChg>
        <pc:cxnChg chg="add mod">
          <ac:chgData name="오주석" userId="bad25b42-c951-44eb-87a2-4057dcd4b1f5" providerId="ADAL" clId="{14A2935D-E4DC-4E34-8DCB-6643B01066B7}" dt="2023-02-20T06:55:47.057" v="1"/>
          <ac:cxnSpMkLst>
            <pc:docMk/>
            <pc:sldMk cId="545126565" sldId="754"/>
            <ac:cxnSpMk id="100" creationId="{93CE9DD2-43E1-9333-1FAD-1EC93A4CDAE0}"/>
          </ac:cxnSpMkLst>
        </pc:cxnChg>
        <pc:cxnChg chg="add mod">
          <ac:chgData name="오주석" userId="bad25b42-c951-44eb-87a2-4057dcd4b1f5" providerId="ADAL" clId="{14A2935D-E4DC-4E34-8DCB-6643B01066B7}" dt="2023-02-20T06:55:47.057" v="1"/>
          <ac:cxnSpMkLst>
            <pc:docMk/>
            <pc:sldMk cId="545126565" sldId="754"/>
            <ac:cxnSpMk id="101" creationId="{D050FACC-0D06-B828-2343-750EB39891EC}"/>
          </ac:cxnSpMkLst>
        </pc:cxnChg>
        <pc:cxnChg chg="del">
          <ac:chgData name="오주석" userId="bad25b42-c951-44eb-87a2-4057dcd4b1f5" providerId="ADAL" clId="{14A2935D-E4DC-4E34-8DCB-6643B01066B7}" dt="2023-02-20T06:55:36.462" v="0" actId="478"/>
          <ac:cxnSpMkLst>
            <pc:docMk/>
            <pc:sldMk cId="545126565" sldId="754"/>
            <ac:cxnSpMk id="104" creationId="{90F7A9A7-190B-F7D2-8F7A-BD19B27CD347}"/>
          </ac:cxnSpMkLst>
        </pc:cxnChg>
        <pc:cxnChg chg="del">
          <ac:chgData name="오주석" userId="bad25b42-c951-44eb-87a2-4057dcd4b1f5" providerId="ADAL" clId="{14A2935D-E4DC-4E34-8DCB-6643B01066B7}" dt="2023-02-20T06:55:36.462" v="0" actId="478"/>
          <ac:cxnSpMkLst>
            <pc:docMk/>
            <pc:sldMk cId="545126565" sldId="754"/>
            <ac:cxnSpMk id="107" creationId="{90F7A9A7-190B-F7D2-8F7A-BD19B27CD347}"/>
          </ac:cxnSpMkLst>
        </pc:cxnChg>
        <pc:cxnChg chg="add mod">
          <ac:chgData name="오주석" userId="bad25b42-c951-44eb-87a2-4057dcd4b1f5" providerId="ADAL" clId="{14A2935D-E4DC-4E34-8DCB-6643B01066B7}" dt="2023-02-20T06:55:47.057" v="1"/>
          <ac:cxnSpMkLst>
            <pc:docMk/>
            <pc:sldMk cId="545126565" sldId="754"/>
            <ac:cxnSpMk id="109" creationId="{8676692C-7EF0-7145-4574-1B232EA86CD3}"/>
          </ac:cxnSpMkLst>
        </pc:cxnChg>
        <pc:cxnChg chg="del">
          <ac:chgData name="오주석" userId="bad25b42-c951-44eb-87a2-4057dcd4b1f5" providerId="ADAL" clId="{14A2935D-E4DC-4E34-8DCB-6643B01066B7}" dt="2023-02-20T06:55:36.462" v="0" actId="478"/>
          <ac:cxnSpMkLst>
            <pc:docMk/>
            <pc:sldMk cId="545126565" sldId="754"/>
            <ac:cxnSpMk id="2063" creationId="{00000000-0000-0000-0000-000000000000}"/>
          </ac:cxnSpMkLst>
        </pc:cxnChg>
      </pc:sldChg>
      <pc:sldChg chg="addSp delSp modSp mod">
        <pc:chgData name="오주석" userId="bad25b42-c951-44eb-87a2-4057dcd4b1f5" providerId="ADAL" clId="{14A2935D-E4DC-4E34-8DCB-6643B01066B7}" dt="2023-02-20T07:00:23.505" v="149" actId="6549"/>
        <pc:sldMkLst>
          <pc:docMk/>
          <pc:sldMk cId="2831015723" sldId="774"/>
        </pc:sldMkLst>
        <pc:spChg chg="del mod">
          <ac:chgData name="오주석" userId="bad25b42-c951-44eb-87a2-4057dcd4b1f5" providerId="ADAL" clId="{14A2935D-E4DC-4E34-8DCB-6643B01066B7}" dt="2023-02-20T06:58:19.268" v="142" actId="478"/>
          <ac:spMkLst>
            <pc:docMk/>
            <pc:sldMk cId="2831015723" sldId="774"/>
            <ac:spMk id="4" creationId="{BCFECCD5-114F-2666-193E-059E74C60952}"/>
          </ac:spMkLst>
        </pc:spChg>
        <pc:spChg chg="add mod">
          <ac:chgData name="오주석" userId="bad25b42-c951-44eb-87a2-4057dcd4b1f5" providerId="ADAL" clId="{14A2935D-E4DC-4E34-8DCB-6643B01066B7}" dt="2023-02-20T06:57:29.137" v="9"/>
          <ac:spMkLst>
            <pc:docMk/>
            <pc:sldMk cId="2831015723" sldId="774"/>
            <ac:spMk id="5" creationId="{EB6CE3EB-4A83-78DC-C178-0A6E80769398}"/>
          </ac:spMkLst>
        </pc:spChg>
        <pc:spChg chg="add mod">
          <ac:chgData name="오주석" userId="bad25b42-c951-44eb-87a2-4057dcd4b1f5" providerId="ADAL" clId="{14A2935D-E4DC-4E34-8DCB-6643B01066B7}" dt="2023-02-20T06:58:17.728" v="141"/>
          <ac:spMkLst>
            <pc:docMk/>
            <pc:sldMk cId="2831015723" sldId="774"/>
            <ac:spMk id="7" creationId="{98951377-F6D1-1177-1446-95666CB22D53}"/>
          </ac:spMkLst>
        </pc:spChg>
        <pc:spChg chg="del">
          <ac:chgData name="오주석" userId="bad25b42-c951-44eb-87a2-4057dcd4b1f5" providerId="ADAL" clId="{14A2935D-E4DC-4E34-8DCB-6643B01066B7}" dt="2023-02-20T06:57:16.125" v="8" actId="478"/>
          <ac:spMkLst>
            <pc:docMk/>
            <pc:sldMk cId="2831015723" sldId="774"/>
            <ac:spMk id="8" creationId="{2203AF14-92F4-356B-778F-6221322F072F}"/>
          </ac:spMkLst>
        </pc:spChg>
        <pc:spChg chg="del">
          <ac:chgData name="오주석" userId="bad25b42-c951-44eb-87a2-4057dcd4b1f5" providerId="ADAL" clId="{14A2935D-E4DC-4E34-8DCB-6643B01066B7}" dt="2023-02-20T06:57:16.125" v="8" actId="478"/>
          <ac:spMkLst>
            <pc:docMk/>
            <pc:sldMk cId="2831015723" sldId="774"/>
            <ac:spMk id="9" creationId="{55DC2B75-C13F-CF1E-8A19-A5DB136224D5}"/>
          </ac:spMkLst>
        </pc:spChg>
        <pc:spChg chg="add mod">
          <ac:chgData name="오주석" userId="bad25b42-c951-44eb-87a2-4057dcd4b1f5" providerId="ADAL" clId="{14A2935D-E4DC-4E34-8DCB-6643B01066B7}" dt="2023-02-20T06:57:29.137" v="9"/>
          <ac:spMkLst>
            <pc:docMk/>
            <pc:sldMk cId="2831015723" sldId="774"/>
            <ac:spMk id="10" creationId="{3AC9E1D8-0A5C-E85A-A9C9-7C0C397E4B3C}"/>
          </ac:spMkLst>
        </pc:spChg>
        <pc:spChg chg="add mod">
          <ac:chgData name="오주석" userId="bad25b42-c951-44eb-87a2-4057dcd4b1f5" providerId="ADAL" clId="{14A2935D-E4DC-4E34-8DCB-6643B01066B7}" dt="2023-02-20T06:57:29.137" v="9"/>
          <ac:spMkLst>
            <pc:docMk/>
            <pc:sldMk cId="2831015723" sldId="774"/>
            <ac:spMk id="11" creationId="{8F4E367E-C39A-10CD-D81D-A1C2192DAFC1}"/>
          </ac:spMkLst>
        </pc:spChg>
        <pc:spChg chg="add mod">
          <ac:chgData name="오주석" userId="bad25b42-c951-44eb-87a2-4057dcd4b1f5" providerId="ADAL" clId="{14A2935D-E4DC-4E34-8DCB-6643B01066B7}" dt="2023-02-20T06:57:29.137" v="9"/>
          <ac:spMkLst>
            <pc:docMk/>
            <pc:sldMk cId="2831015723" sldId="774"/>
            <ac:spMk id="12" creationId="{B3D9D1E5-86E1-B8A1-3843-45BFE8B3EEDD}"/>
          </ac:spMkLst>
        </pc:spChg>
        <pc:spChg chg="mod">
          <ac:chgData name="오주석" userId="bad25b42-c951-44eb-87a2-4057dcd4b1f5" providerId="ADAL" clId="{14A2935D-E4DC-4E34-8DCB-6643B01066B7}" dt="2023-02-20T07:00:23.505" v="149" actId="6549"/>
          <ac:spMkLst>
            <pc:docMk/>
            <pc:sldMk cId="2831015723" sldId="774"/>
            <ac:spMk id="13" creationId="{00000000-0000-0000-0000-000000000000}"/>
          </ac:spMkLst>
        </pc:spChg>
        <pc:spChg chg="del">
          <ac:chgData name="오주석" userId="bad25b42-c951-44eb-87a2-4057dcd4b1f5" providerId="ADAL" clId="{14A2935D-E4DC-4E34-8DCB-6643B01066B7}" dt="2023-02-20T06:57:16.125" v="8" actId="478"/>
          <ac:spMkLst>
            <pc:docMk/>
            <pc:sldMk cId="2831015723" sldId="774"/>
            <ac:spMk id="16" creationId="{AEF0CF2D-EFA2-5398-F7DA-E877CDB0C4B7}"/>
          </ac:spMkLst>
        </pc:spChg>
        <pc:spChg chg="add mod">
          <ac:chgData name="오주석" userId="bad25b42-c951-44eb-87a2-4057dcd4b1f5" providerId="ADAL" clId="{14A2935D-E4DC-4E34-8DCB-6643B01066B7}" dt="2023-02-20T06:57:29.137" v="9"/>
          <ac:spMkLst>
            <pc:docMk/>
            <pc:sldMk cId="2831015723" sldId="774"/>
            <ac:spMk id="18" creationId="{2E07AF4E-C141-2BCC-C73C-22AF814A3D91}"/>
          </ac:spMkLst>
        </pc:spChg>
        <pc:spChg chg="add mod">
          <ac:chgData name="오주석" userId="bad25b42-c951-44eb-87a2-4057dcd4b1f5" providerId="ADAL" clId="{14A2935D-E4DC-4E34-8DCB-6643B01066B7}" dt="2023-02-20T06:57:29.137" v="9"/>
          <ac:spMkLst>
            <pc:docMk/>
            <pc:sldMk cId="2831015723" sldId="774"/>
            <ac:spMk id="19" creationId="{99E37B35-3A86-749F-BBBC-359DC159AD41}"/>
          </ac:spMkLst>
        </pc:spChg>
        <pc:spChg chg="add mod">
          <ac:chgData name="오주석" userId="bad25b42-c951-44eb-87a2-4057dcd4b1f5" providerId="ADAL" clId="{14A2935D-E4DC-4E34-8DCB-6643B01066B7}" dt="2023-02-20T06:57:29.137" v="9"/>
          <ac:spMkLst>
            <pc:docMk/>
            <pc:sldMk cId="2831015723" sldId="774"/>
            <ac:spMk id="20" creationId="{FD5F9F02-A547-B516-E651-7ECE029847D1}"/>
          </ac:spMkLst>
        </pc:spChg>
        <pc:graphicFrameChg chg="add mod">
          <ac:chgData name="오주석" userId="bad25b42-c951-44eb-87a2-4057dcd4b1f5" providerId="ADAL" clId="{14A2935D-E4DC-4E34-8DCB-6643B01066B7}" dt="2023-02-20T06:57:29.137" v="9"/>
          <ac:graphicFrameMkLst>
            <pc:docMk/>
            <pc:sldMk cId="2831015723" sldId="774"/>
            <ac:graphicFrameMk id="6" creationId="{4976E20F-BC05-9761-3554-3D8EC6CE1CC4}"/>
          </ac:graphicFrameMkLst>
        </pc:graphicFrameChg>
        <pc:graphicFrameChg chg="del">
          <ac:chgData name="오주석" userId="bad25b42-c951-44eb-87a2-4057dcd4b1f5" providerId="ADAL" clId="{14A2935D-E4DC-4E34-8DCB-6643B01066B7}" dt="2023-02-20T06:57:16.125" v="8" actId="478"/>
          <ac:graphicFrameMkLst>
            <pc:docMk/>
            <pc:sldMk cId="2831015723" sldId="774"/>
            <ac:graphicFrameMk id="15" creationId="{058C0F5B-4541-A425-6D89-1BDF42908F32}"/>
          </ac:graphicFrameMkLst>
        </pc:graphicFrameChg>
        <pc:graphicFrameChg chg="del">
          <ac:chgData name="오주석" userId="bad25b42-c951-44eb-87a2-4057dcd4b1f5" providerId="ADAL" clId="{14A2935D-E4DC-4E34-8DCB-6643B01066B7}" dt="2023-02-20T06:57:16.125" v="8" actId="478"/>
          <ac:graphicFrameMkLst>
            <pc:docMk/>
            <pc:sldMk cId="2831015723" sldId="774"/>
            <ac:graphicFrameMk id="17" creationId="{FB18369E-97F9-F540-570C-D7424449EE77}"/>
          </ac:graphicFrameMkLst>
        </pc:graphicFrameChg>
      </pc:sldChg>
      <pc:sldChg chg="addSp modSp mod">
        <pc:chgData name="오주석" userId="bad25b42-c951-44eb-87a2-4057dcd4b1f5" providerId="ADAL" clId="{14A2935D-E4DC-4E34-8DCB-6643B01066B7}" dt="2023-02-20T07:07:02.849" v="215" actId="207"/>
        <pc:sldMkLst>
          <pc:docMk/>
          <pc:sldMk cId="3545845241" sldId="776"/>
        </pc:sldMkLst>
        <pc:spChg chg="add mod">
          <ac:chgData name="오주석" userId="bad25b42-c951-44eb-87a2-4057dcd4b1f5" providerId="ADAL" clId="{14A2935D-E4DC-4E34-8DCB-6643B01066B7}" dt="2023-02-20T07:07:02.849" v="215" actId="207"/>
          <ac:spMkLst>
            <pc:docMk/>
            <pc:sldMk cId="3545845241" sldId="776"/>
            <ac:spMk id="7" creationId="{0359A681-28CE-A216-8292-1BDBC0F55F7E}"/>
          </ac:spMkLst>
        </pc:spChg>
        <pc:graphicFrameChg chg="mod">
          <ac:chgData name="오주석" userId="bad25b42-c951-44eb-87a2-4057dcd4b1f5" providerId="ADAL" clId="{14A2935D-E4DC-4E34-8DCB-6643B01066B7}" dt="2023-02-20T07:06:56.418" v="213"/>
          <ac:graphicFrameMkLst>
            <pc:docMk/>
            <pc:sldMk cId="3545845241" sldId="776"/>
            <ac:graphicFrameMk id="12" creationId="{00000000-0000-0000-0000-000000000000}"/>
          </ac:graphicFrameMkLst>
        </pc:graphicFrameChg>
      </pc:sldChg>
      <pc:sldChg chg="addSp delSp modSp mod">
        <pc:chgData name="오주석" userId="bad25b42-c951-44eb-87a2-4057dcd4b1f5" providerId="ADAL" clId="{14A2935D-E4DC-4E34-8DCB-6643B01066B7}" dt="2023-02-20T07:05:25.728" v="174"/>
        <pc:sldMkLst>
          <pc:docMk/>
          <pc:sldMk cId="1745700732" sldId="790"/>
        </pc:sldMkLst>
        <pc:spChg chg="mod">
          <ac:chgData name="오주석" userId="bad25b42-c951-44eb-87a2-4057dcd4b1f5" providerId="ADAL" clId="{14A2935D-E4DC-4E34-8DCB-6643B01066B7}" dt="2023-02-20T07:05:10.086" v="172" actId="20577"/>
          <ac:spMkLst>
            <pc:docMk/>
            <pc:sldMk cId="1745700732" sldId="790"/>
            <ac:spMk id="2" creationId="{00000000-0000-0000-0000-000000000000}"/>
          </ac:spMkLst>
        </pc:spChg>
        <pc:spChg chg="del">
          <ac:chgData name="오주석" userId="bad25b42-c951-44eb-87a2-4057dcd4b1f5" providerId="ADAL" clId="{14A2935D-E4DC-4E34-8DCB-6643B01066B7}" dt="2023-02-20T07:05:25.085" v="173" actId="478"/>
          <ac:spMkLst>
            <pc:docMk/>
            <pc:sldMk cId="1745700732" sldId="790"/>
            <ac:spMk id="5" creationId="{0FA97D87-D567-1063-1EB7-7C346A8AB8A2}"/>
          </ac:spMkLst>
        </pc:spChg>
        <pc:spChg chg="del">
          <ac:chgData name="오주석" userId="bad25b42-c951-44eb-87a2-4057dcd4b1f5" providerId="ADAL" clId="{14A2935D-E4DC-4E34-8DCB-6643B01066B7}" dt="2023-02-20T07:05:25.085" v="173" actId="478"/>
          <ac:spMkLst>
            <pc:docMk/>
            <pc:sldMk cId="1745700732" sldId="790"/>
            <ac:spMk id="6" creationId="{45016C14-2E27-267C-D204-2D4D262C12A1}"/>
          </ac:spMkLst>
        </pc:spChg>
        <pc:spChg chg="add mod">
          <ac:chgData name="오주석" userId="bad25b42-c951-44eb-87a2-4057dcd4b1f5" providerId="ADAL" clId="{14A2935D-E4DC-4E34-8DCB-6643B01066B7}" dt="2023-02-20T07:05:25.728" v="174"/>
          <ac:spMkLst>
            <pc:docMk/>
            <pc:sldMk cId="1745700732" sldId="790"/>
            <ac:spMk id="7" creationId="{8C7B180E-D145-A6D9-28A8-72A1354273D6}"/>
          </ac:spMkLst>
        </pc:spChg>
        <pc:spChg chg="add mod">
          <ac:chgData name="오주석" userId="bad25b42-c951-44eb-87a2-4057dcd4b1f5" providerId="ADAL" clId="{14A2935D-E4DC-4E34-8DCB-6643B01066B7}" dt="2023-02-20T07:05:25.728" v="174"/>
          <ac:spMkLst>
            <pc:docMk/>
            <pc:sldMk cId="1745700732" sldId="790"/>
            <ac:spMk id="8" creationId="{EEACA38F-E2B5-F225-8398-8ECDE30AE1C9}"/>
          </ac:spMkLst>
        </pc:spChg>
        <pc:spChg chg="add mod">
          <ac:chgData name="오주석" userId="bad25b42-c951-44eb-87a2-4057dcd4b1f5" providerId="ADAL" clId="{14A2935D-E4DC-4E34-8DCB-6643B01066B7}" dt="2023-02-20T07:05:25.728" v="174"/>
          <ac:spMkLst>
            <pc:docMk/>
            <pc:sldMk cId="1745700732" sldId="790"/>
            <ac:spMk id="10" creationId="{874F1FA2-FE76-2871-D69F-A1E050FE9752}"/>
          </ac:spMkLst>
        </pc:spChg>
        <pc:spChg chg="add mod">
          <ac:chgData name="오주석" userId="bad25b42-c951-44eb-87a2-4057dcd4b1f5" providerId="ADAL" clId="{14A2935D-E4DC-4E34-8DCB-6643B01066B7}" dt="2023-02-20T07:05:25.728" v="174"/>
          <ac:spMkLst>
            <pc:docMk/>
            <pc:sldMk cId="1745700732" sldId="790"/>
            <ac:spMk id="11" creationId="{E80B091C-70F4-5436-E2DE-E3DF059E9624}"/>
          </ac:spMkLst>
        </pc:spChg>
        <pc:spChg chg="add mod">
          <ac:chgData name="오주석" userId="bad25b42-c951-44eb-87a2-4057dcd4b1f5" providerId="ADAL" clId="{14A2935D-E4DC-4E34-8DCB-6643B01066B7}" dt="2023-02-20T07:05:25.728" v="174"/>
          <ac:spMkLst>
            <pc:docMk/>
            <pc:sldMk cId="1745700732" sldId="790"/>
            <ac:spMk id="12" creationId="{AA069395-3765-036F-0BDD-B29D3E3EA923}"/>
          </ac:spMkLst>
        </pc:spChg>
        <pc:spChg chg="add mod">
          <ac:chgData name="오주석" userId="bad25b42-c951-44eb-87a2-4057dcd4b1f5" providerId="ADAL" clId="{14A2935D-E4DC-4E34-8DCB-6643B01066B7}" dt="2023-02-20T07:05:25.728" v="174"/>
          <ac:spMkLst>
            <pc:docMk/>
            <pc:sldMk cId="1745700732" sldId="790"/>
            <ac:spMk id="13" creationId="{5EF1F87D-F628-A07A-0A4A-DCEF5B892902}"/>
          </ac:spMkLst>
        </pc:spChg>
        <pc:spChg chg="add mod">
          <ac:chgData name="오주석" userId="bad25b42-c951-44eb-87a2-4057dcd4b1f5" providerId="ADAL" clId="{14A2935D-E4DC-4E34-8DCB-6643B01066B7}" dt="2023-02-20T07:05:25.728" v="174"/>
          <ac:spMkLst>
            <pc:docMk/>
            <pc:sldMk cId="1745700732" sldId="790"/>
            <ac:spMk id="14" creationId="{E9CD6E88-6BE1-EC80-1E5E-38198B3584D6}"/>
          </ac:spMkLst>
        </pc:spChg>
        <pc:spChg chg="add mod">
          <ac:chgData name="오주석" userId="bad25b42-c951-44eb-87a2-4057dcd4b1f5" providerId="ADAL" clId="{14A2935D-E4DC-4E34-8DCB-6643B01066B7}" dt="2023-02-20T07:05:25.728" v="174"/>
          <ac:spMkLst>
            <pc:docMk/>
            <pc:sldMk cId="1745700732" sldId="790"/>
            <ac:spMk id="15" creationId="{2C0E6A6E-5F01-E05E-F044-2CA6F5960A79}"/>
          </ac:spMkLst>
        </pc:spChg>
        <pc:spChg chg="del">
          <ac:chgData name="오주석" userId="bad25b42-c951-44eb-87a2-4057dcd4b1f5" providerId="ADAL" clId="{14A2935D-E4DC-4E34-8DCB-6643B01066B7}" dt="2023-02-20T07:05:25.085" v="173" actId="478"/>
          <ac:spMkLst>
            <pc:docMk/>
            <pc:sldMk cId="1745700732" sldId="790"/>
            <ac:spMk id="17" creationId="{39850755-C2AB-0ADD-5582-06F50AB6386B}"/>
          </ac:spMkLst>
        </pc:spChg>
        <pc:spChg chg="del">
          <ac:chgData name="오주석" userId="bad25b42-c951-44eb-87a2-4057dcd4b1f5" providerId="ADAL" clId="{14A2935D-E4DC-4E34-8DCB-6643B01066B7}" dt="2023-02-20T07:05:25.085" v="173" actId="478"/>
          <ac:spMkLst>
            <pc:docMk/>
            <pc:sldMk cId="1745700732" sldId="790"/>
            <ac:spMk id="18" creationId="{3DE0726D-164F-0816-8984-3F077293BCED}"/>
          </ac:spMkLst>
        </pc:spChg>
        <pc:spChg chg="del">
          <ac:chgData name="오주석" userId="bad25b42-c951-44eb-87a2-4057dcd4b1f5" providerId="ADAL" clId="{14A2935D-E4DC-4E34-8DCB-6643B01066B7}" dt="2023-02-20T07:05:25.085" v="173" actId="478"/>
          <ac:spMkLst>
            <pc:docMk/>
            <pc:sldMk cId="1745700732" sldId="790"/>
            <ac:spMk id="19" creationId="{FA69A8B9-2856-CB8A-4144-ABEB5A1FD0BD}"/>
          </ac:spMkLst>
        </pc:spChg>
        <pc:spChg chg="del">
          <ac:chgData name="오주석" userId="bad25b42-c951-44eb-87a2-4057dcd4b1f5" providerId="ADAL" clId="{14A2935D-E4DC-4E34-8DCB-6643B01066B7}" dt="2023-02-20T07:05:25.085" v="173" actId="478"/>
          <ac:spMkLst>
            <pc:docMk/>
            <pc:sldMk cId="1745700732" sldId="790"/>
            <ac:spMk id="20" creationId="{2162582C-8904-8BD7-1B14-6FF3139EA03D}"/>
          </ac:spMkLst>
        </pc:spChg>
        <pc:spChg chg="del">
          <ac:chgData name="오주석" userId="bad25b42-c951-44eb-87a2-4057dcd4b1f5" providerId="ADAL" clId="{14A2935D-E4DC-4E34-8DCB-6643B01066B7}" dt="2023-02-20T07:05:25.085" v="173" actId="478"/>
          <ac:spMkLst>
            <pc:docMk/>
            <pc:sldMk cId="1745700732" sldId="790"/>
            <ac:spMk id="21" creationId="{7BE19F66-C3E3-BDAB-6D0B-A06BDB888ED1}"/>
          </ac:spMkLst>
        </pc:spChg>
        <pc:spChg chg="del">
          <ac:chgData name="오주석" userId="bad25b42-c951-44eb-87a2-4057dcd4b1f5" providerId="ADAL" clId="{14A2935D-E4DC-4E34-8DCB-6643B01066B7}" dt="2023-02-20T07:05:25.085" v="173" actId="478"/>
          <ac:spMkLst>
            <pc:docMk/>
            <pc:sldMk cId="1745700732" sldId="790"/>
            <ac:spMk id="24" creationId="{62A52E27-1858-8C1F-BBA5-2649901F5551}"/>
          </ac:spMkLst>
        </pc:spChg>
      </pc:sldChg>
      <pc:sldChg chg="add del">
        <pc:chgData name="오주석" userId="bad25b42-c951-44eb-87a2-4057dcd4b1f5" providerId="ADAL" clId="{14A2935D-E4DC-4E34-8DCB-6643B01066B7}" dt="2023-02-20T07:04:35.271" v="170" actId="47"/>
        <pc:sldMkLst>
          <pc:docMk/>
          <pc:sldMk cId="4079106320" sldId="791"/>
        </pc:sldMkLst>
      </pc:sldChg>
      <pc:sldChg chg="addSp delSp modSp add mod">
        <pc:chgData name="오주석" userId="bad25b42-c951-44eb-87a2-4057dcd4b1f5" providerId="ADAL" clId="{14A2935D-E4DC-4E34-8DCB-6643B01066B7}" dt="2023-02-20T07:07:16.737" v="216" actId="20577"/>
        <pc:sldMkLst>
          <pc:docMk/>
          <pc:sldMk cId="1961945137" sldId="792"/>
        </pc:sldMkLst>
        <pc:spChg chg="mod">
          <ac:chgData name="오주석" userId="bad25b42-c951-44eb-87a2-4057dcd4b1f5" providerId="ADAL" clId="{14A2935D-E4DC-4E34-8DCB-6643B01066B7}" dt="2023-02-20T07:07:16.737" v="216" actId="20577"/>
          <ac:spMkLst>
            <pc:docMk/>
            <pc:sldMk cId="1961945137" sldId="792"/>
            <ac:spMk id="2" creationId="{00000000-0000-0000-0000-000000000000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5" creationId="{ED3DEF5B-39B6-778E-54A9-22DFCA4D54EF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6" creationId="{B22820CF-F583-5721-F3E9-F0B06D880DC2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7" creationId="{8F01451B-7DD0-E9E6-5618-6B2BC940F14D}"/>
          </ac:spMkLst>
        </pc:spChg>
        <pc:spChg chg="mod">
          <ac:chgData name="오주석" userId="bad25b42-c951-44eb-87a2-4057dcd4b1f5" providerId="ADAL" clId="{14A2935D-E4DC-4E34-8DCB-6643B01066B7}" dt="2023-02-20T07:04:10.958" v="165" actId="6549"/>
          <ac:spMkLst>
            <pc:docMk/>
            <pc:sldMk cId="1961945137" sldId="792"/>
            <ac:spMk id="9" creationId="{00000000-0000-0000-0000-000000000000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10" creationId="{4A2F5F56-DBFB-2AEF-4458-157A121B22C1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12" creationId="{0AEAA7C2-CE17-9CE0-6974-0752C5548073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13" creationId="{B4F79177-DA4E-9915-20B3-CE5C44F59C67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14" creationId="{8A45F908-6054-3FAC-BBF7-6097F53A4C76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15" creationId="{AF7D6B85-F68A-1DCB-2CDA-138128302A1D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16" creationId="{1772DB25-49CC-7DAE-3051-4FB564C4F227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17" creationId="{7F1E654D-BE52-2CD8-FFEC-46B07A5C0812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18" creationId="{F58113B1-EB1A-8C9C-73EF-A99961F0032B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19" creationId="{3EE76354-91E3-3EA1-A963-4CA7C2E1C93F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20" creationId="{7F65B4FE-BD7F-A5BB-1AED-084FF447456E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21" creationId="{5FC27545-D389-0505-808C-64444B09BA66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22" creationId="{4A083167-8D02-139F-9A7A-D24634EF28B2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23" creationId="{69CC29AF-6FE2-7DEB-A72D-14F3EB50487A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28" creationId="{1518BDF7-7A04-F85D-44F4-4A9D367BB47C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34" creationId="{0BED013D-E8C2-5CCA-5FCB-D6F81E28BC3C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35" creationId="{3C2D73FD-49BF-5E37-410A-3F6BA8EF6BE3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36" creationId="{7FD699BC-E900-19A3-4D36-15C68FEA798C}"/>
          </ac:spMkLst>
        </pc:spChg>
        <pc:spChg chg="del">
          <ac:chgData name="오주석" userId="bad25b42-c951-44eb-87a2-4057dcd4b1f5" providerId="ADAL" clId="{14A2935D-E4DC-4E34-8DCB-6643B01066B7}" dt="2023-02-20T07:01:50.685" v="161" actId="478"/>
          <ac:spMkLst>
            <pc:docMk/>
            <pc:sldMk cId="1961945137" sldId="792"/>
            <ac:spMk id="37" creationId="{4FF7730E-5038-BA94-C6E8-1B4B8492934B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39" creationId="{D65A5E11-4EC5-4CAF-5B62-5782736B745C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40" creationId="{FB87C4E9-30F1-49D1-2321-50ADF815F1F3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41" creationId="{E4E90B0F-DB46-8FE8-8CCE-9B123601B7F3}"/>
          </ac:spMkLst>
        </pc:spChg>
        <pc:spChg chg="add mod">
          <ac:chgData name="오주석" userId="bad25b42-c951-44eb-87a2-4057dcd4b1f5" providerId="ADAL" clId="{14A2935D-E4DC-4E34-8DCB-6643B01066B7}" dt="2023-02-20T07:02:06.806" v="162"/>
          <ac:spMkLst>
            <pc:docMk/>
            <pc:sldMk cId="1961945137" sldId="792"/>
            <ac:spMk id="42" creationId="{B792A0DD-18FE-59B3-5A13-CCD907B0CE39}"/>
          </ac:spMkLst>
        </pc:spChg>
        <pc:graphicFrameChg chg="del">
          <ac:chgData name="오주석" userId="bad25b42-c951-44eb-87a2-4057dcd4b1f5" providerId="ADAL" clId="{14A2935D-E4DC-4E34-8DCB-6643B01066B7}" dt="2023-02-20T07:01:50.685" v="161" actId="478"/>
          <ac:graphicFrameMkLst>
            <pc:docMk/>
            <pc:sldMk cId="1961945137" sldId="792"/>
            <ac:graphicFrameMk id="8" creationId="{1A2F4CFF-A2F1-B18F-7065-E0C5D8FB7F5F}"/>
          </ac:graphicFrameMkLst>
        </pc:graphicFrameChg>
        <pc:graphicFrameChg chg="add mod">
          <ac:chgData name="오주석" userId="bad25b42-c951-44eb-87a2-4057dcd4b1f5" providerId="ADAL" clId="{14A2935D-E4DC-4E34-8DCB-6643B01066B7}" dt="2023-02-20T07:02:06.806" v="162"/>
          <ac:graphicFrameMkLst>
            <pc:docMk/>
            <pc:sldMk cId="1961945137" sldId="792"/>
            <ac:graphicFrameMk id="11" creationId="{4C55A9A1-56BD-9FAE-DF93-3CA36D2EB4EC}"/>
          </ac:graphicFrameMkLst>
        </pc:graphicFrameChg>
        <pc:cxnChg chg="del mod">
          <ac:chgData name="오주석" userId="bad25b42-c951-44eb-87a2-4057dcd4b1f5" providerId="ADAL" clId="{14A2935D-E4DC-4E34-8DCB-6643B01066B7}" dt="2023-02-20T07:01:50.685" v="161" actId="478"/>
          <ac:cxnSpMkLst>
            <pc:docMk/>
            <pc:sldMk cId="1961945137" sldId="792"/>
            <ac:cxnSpMk id="24" creationId="{3137810D-E1CE-6B73-E333-1B6A28ECDEA7}"/>
          </ac:cxnSpMkLst>
        </pc:cxnChg>
        <pc:cxnChg chg="del mod">
          <ac:chgData name="오주석" userId="bad25b42-c951-44eb-87a2-4057dcd4b1f5" providerId="ADAL" clId="{14A2935D-E4DC-4E34-8DCB-6643B01066B7}" dt="2023-02-20T07:01:50.685" v="161" actId="478"/>
          <ac:cxnSpMkLst>
            <pc:docMk/>
            <pc:sldMk cId="1961945137" sldId="792"/>
            <ac:cxnSpMk id="25" creationId="{69553696-4D40-7B8B-B476-1E5D26E5C4EB}"/>
          </ac:cxnSpMkLst>
        </pc:cxnChg>
        <pc:cxnChg chg="del mod">
          <ac:chgData name="오주석" userId="bad25b42-c951-44eb-87a2-4057dcd4b1f5" providerId="ADAL" clId="{14A2935D-E4DC-4E34-8DCB-6643B01066B7}" dt="2023-02-20T07:01:50.685" v="161" actId="478"/>
          <ac:cxnSpMkLst>
            <pc:docMk/>
            <pc:sldMk cId="1961945137" sldId="792"/>
            <ac:cxnSpMk id="26" creationId="{1F33A2EA-B47B-7A39-2DE5-96C115D1CAA5}"/>
          </ac:cxnSpMkLst>
        </pc:cxnChg>
        <pc:cxnChg chg="del mod">
          <ac:chgData name="오주석" userId="bad25b42-c951-44eb-87a2-4057dcd4b1f5" providerId="ADAL" clId="{14A2935D-E4DC-4E34-8DCB-6643B01066B7}" dt="2023-02-20T07:01:50.685" v="161" actId="478"/>
          <ac:cxnSpMkLst>
            <pc:docMk/>
            <pc:sldMk cId="1961945137" sldId="792"/>
            <ac:cxnSpMk id="27" creationId="{30C4C038-3E46-306B-0E0E-93B19B060354}"/>
          </ac:cxnSpMkLst>
        </pc:cxnChg>
        <pc:cxnChg chg="add mod">
          <ac:chgData name="오주석" userId="bad25b42-c951-44eb-87a2-4057dcd4b1f5" providerId="ADAL" clId="{14A2935D-E4DC-4E34-8DCB-6643B01066B7}" dt="2023-02-20T07:02:06.806" v="162"/>
          <ac:cxnSpMkLst>
            <pc:docMk/>
            <pc:sldMk cId="1961945137" sldId="792"/>
            <ac:cxnSpMk id="29" creationId="{02AB8D64-6804-7591-0709-351D788414FE}"/>
          </ac:cxnSpMkLst>
        </pc:cxnChg>
        <pc:cxnChg chg="del mod">
          <ac:chgData name="오주석" userId="bad25b42-c951-44eb-87a2-4057dcd4b1f5" providerId="ADAL" clId="{14A2935D-E4DC-4E34-8DCB-6643B01066B7}" dt="2023-02-20T07:01:50.685" v="161" actId="478"/>
          <ac:cxnSpMkLst>
            <pc:docMk/>
            <pc:sldMk cId="1961945137" sldId="792"/>
            <ac:cxnSpMk id="30" creationId="{DACF9552-1F08-E046-C6E6-4AD50B873626}"/>
          </ac:cxnSpMkLst>
        </pc:cxnChg>
        <pc:cxnChg chg="del mod">
          <ac:chgData name="오주석" userId="bad25b42-c951-44eb-87a2-4057dcd4b1f5" providerId="ADAL" clId="{14A2935D-E4DC-4E34-8DCB-6643B01066B7}" dt="2023-02-20T07:01:50.685" v="161" actId="478"/>
          <ac:cxnSpMkLst>
            <pc:docMk/>
            <pc:sldMk cId="1961945137" sldId="792"/>
            <ac:cxnSpMk id="31" creationId="{522529E5-2D23-36DA-75CC-57A67CAFE7AE}"/>
          </ac:cxnSpMkLst>
        </pc:cxnChg>
        <pc:cxnChg chg="del mod">
          <ac:chgData name="오주석" userId="bad25b42-c951-44eb-87a2-4057dcd4b1f5" providerId="ADAL" clId="{14A2935D-E4DC-4E34-8DCB-6643B01066B7}" dt="2023-02-20T07:01:50.685" v="161" actId="478"/>
          <ac:cxnSpMkLst>
            <pc:docMk/>
            <pc:sldMk cId="1961945137" sldId="792"/>
            <ac:cxnSpMk id="32" creationId="{8397B291-22BE-51A3-27E3-38475CD8315A}"/>
          </ac:cxnSpMkLst>
        </pc:cxnChg>
        <pc:cxnChg chg="del mod">
          <ac:chgData name="오주석" userId="bad25b42-c951-44eb-87a2-4057dcd4b1f5" providerId="ADAL" clId="{14A2935D-E4DC-4E34-8DCB-6643B01066B7}" dt="2023-02-20T07:01:50.685" v="161" actId="478"/>
          <ac:cxnSpMkLst>
            <pc:docMk/>
            <pc:sldMk cId="1961945137" sldId="792"/>
            <ac:cxnSpMk id="33" creationId="{73656031-F3C0-7444-BA28-7C5BDD44D70B}"/>
          </ac:cxnSpMkLst>
        </pc:cxnChg>
        <pc:cxnChg chg="add mod">
          <ac:chgData name="오주석" userId="bad25b42-c951-44eb-87a2-4057dcd4b1f5" providerId="ADAL" clId="{14A2935D-E4DC-4E34-8DCB-6643B01066B7}" dt="2023-02-20T07:02:06.806" v="162"/>
          <ac:cxnSpMkLst>
            <pc:docMk/>
            <pc:sldMk cId="1961945137" sldId="792"/>
            <ac:cxnSpMk id="38" creationId="{7530C613-FCD6-EA3D-E961-AC83C708A9DB}"/>
          </ac:cxnSpMkLst>
        </pc:cxnChg>
        <pc:cxnChg chg="add mod">
          <ac:chgData name="오주석" userId="bad25b42-c951-44eb-87a2-4057dcd4b1f5" providerId="ADAL" clId="{14A2935D-E4DC-4E34-8DCB-6643B01066B7}" dt="2023-02-20T07:02:06.806" v="162"/>
          <ac:cxnSpMkLst>
            <pc:docMk/>
            <pc:sldMk cId="1961945137" sldId="792"/>
            <ac:cxnSpMk id="43" creationId="{1B4F2651-BB17-F813-FD93-40393087E776}"/>
          </ac:cxnSpMkLst>
        </pc:cxnChg>
        <pc:cxnChg chg="add mod">
          <ac:chgData name="오주석" userId="bad25b42-c951-44eb-87a2-4057dcd4b1f5" providerId="ADAL" clId="{14A2935D-E4DC-4E34-8DCB-6643B01066B7}" dt="2023-02-20T07:02:06.806" v="162"/>
          <ac:cxnSpMkLst>
            <pc:docMk/>
            <pc:sldMk cId="1961945137" sldId="792"/>
            <ac:cxnSpMk id="44" creationId="{5EAB3A00-8A8A-D067-9FBB-53A66343EC17}"/>
          </ac:cxnSpMkLst>
        </pc:cxnChg>
        <pc:cxnChg chg="add mod">
          <ac:chgData name="오주석" userId="bad25b42-c951-44eb-87a2-4057dcd4b1f5" providerId="ADAL" clId="{14A2935D-E4DC-4E34-8DCB-6643B01066B7}" dt="2023-02-20T07:02:06.806" v="162"/>
          <ac:cxnSpMkLst>
            <pc:docMk/>
            <pc:sldMk cId="1961945137" sldId="792"/>
            <ac:cxnSpMk id="45" creationId="{43192F29-7D3A-C14F-2166-FCE29E57F33C}"/>
          </ac:cxnSpMkLst>
        </pc:cxnChg>
      </pc:sldChg>
    </pc:docChg>
  </pc:docChgLst>
  <pc:docChgLst>
    <pc:chgData name="이주언/A_프로젝트팀" userId="8f6d935b-d294-4c90-8b16-6e9553d20bc4" providerId="ADAL" clId="{260AA651-25CA-4AD1-8E8C-C9A5FDE5532B}"/>
    <pc:docChg chg="undo custSel modSld sldOrd">
      <pc:chgData name="이주언/A_프로젝트팀" userId="8f6d935b-d294-4c90-8b16-6e9553d20bc4" providerId="ADAL" clId="{260AA651-25CA-4AD1-8E8C-C9A5FDE5532B}" dt="2023-01-16T08:23:43.181" v="842" actId="1037"/>
      <pc:docMkLst>
        <pc:docMk/>
      </pc:docMkLst>
      <pc:sldChg chg="addSp delSp modSp mod">
        <pc:chgData name="이주언/A_프로젝트팀" userId="8f6d935b-d294-4c90-8b16-6e9553d20bc4" providerId="ADAL" clId="{260AA651-25CA-4AD1-8E8C-C9A5FDE5532B}" dt="2023-01-16T08:12:18.728" v="783" actId="255"/>
        <pc:sldMkLst>
          <pc:docMk/>
          <pc:sldMk cId="2696973683" sldId="736"/>
        </pc:sldMkLst>
        <pc:spChg chg="add del mod">
          <ac:chgData name="이주언/A_프로젝트팀" userId="8f6d935b-d294-4c90-8b16-6e9553d20bc4" providerId="ADAL" clId="{260AA651-25CA-4AD1-8E8C-C9A5FDE5532B}" dt="2023-01-16T08:12:15.899" v="782" actId="478"/>
          <ac:spMkLst>
            <pc:docMk/>
            <pc:sldMk cId="2696973683" sldId="736"/>
            <ac:spMk id="2" creationId="{E43AF1D7-21B6-EDD4-5B8A-09768BE8D3E2}"/>
          </ac:spMkLst>
        </pc:spChg>
        <pc:spChg chg="mod">
          <ac:chgData name="이주언/A_프로젝트팀" userId="8f6d935b-d294-4c90-8b16-6e9553d20bc4" providerId="ADAL" clId="{260AA651-25CA-4AD1-8E8C-C9A5FDE5532B}" dt="2023-01-16T08:12:18.728" v="783" actId="255"/>
          <ac:spMkLst>
            <pc:docMk/>
            <pc:sldMk cId="2696973683" sldId="736"/>
            <ac:spMk id="30" creationId="{00000000-0000-0000-0000-000000000000}"/>
          </ac:spMkLst>
        </pc:spChg>
      </pc:sldChg>
      <pc:sldChg chg="addSp delSp modSp mod">
        <pc:chgData name="이주언/A_프로젝트팀" userId="8f6d935b-d294-4c90-8b16-6e9553d20bc4" providerId="ADAL" clId="{260AA651-25CA-4AD1-8E8C-C9A5FDE5532B}" dt="2023-01-16T08:02:24.379" v="711" actId="21"/>
        <pc:sldMkLst>
          <pc:docMk/>
          <pc:sldMk cId="3508319929" sldId="737"/>
        </pc:sldMkLst>
        <pc:spChg chg="add del mod">
          <ac:chgData name="이주언/A_프로젝트팀" userId="8f6d935b-d294-4c90-8b16-6e9553d20bc4" providerId="ADAL" clId="{260AA651-25CA-4AD1-8E8C-C9A5FDE5532B}" dt="2023-01-16T08:02:24.379" v="711" actId="21"/>
          <ac:spMkLst>
            <pc:docMk/>
            <pc:sldMk cId="3508319929" sldId="737"/>
            <ac:spMk id="5" creationId="{23FC2C96-2979-5EDE-CD6A-CDB009B6DEB9}"/>
          </ac:spMkLst>
        </pc:spChg>
        <pc:spChg chg="mod">
          <ac:chgData name="이주언/A_프로젝트팀" userId="8f6d935b-d294-4c90-8b16-6e9553d20bc4" providerId="ADAL" clId="{260AA651-25CA-4AD1-8E8C-C9A5FDE5532B}" dt="2023-01-16T08:01:54.144" v="708" actId="207"/>
          <ac:spMkLst>
            <pc:docMk/>
            <pc:sldMk cId="3508319929" sldId="737"/>
            <ac:spMk id="22" creationId="{AFB82DD9-2614-62EF-59F5-8F62666714DF}"/>
          </ac:spMkLst>
        </pc:spChg>
        <pc:spChg chg="mod">
          <ac:chgData name="이주언/A_프로젝트팀" userId="8f6d935b-d294-4c90-8b16-6e9553d20bc4" providerId="ADAL" clId="{260AA651-25CA-4AD1-8E8C-C9A5FDE5532B}" dt="2023-01-16T08:01:41.478" v="706" actId="207"/>
          <ac:spMkLst>
            <pc:docMk/>
            <pc:sldMk cId="3508319929" sldId="737"/>
            <ac:spMk id="64" creationId="{2DB4CD75-C762-AFF1-20B6-F4CEE6E2FC15}"/>
          </ac:spMkLst>
        </pc:spChg>
        <pc:spChg chg="mod">
          <ac:chgData name="이주언/A_프로젝트팀" userId="8f6d935b-d294-4c90-8b16-6e9553d20bc4" providerId="ADAL" clId="{260AA651-25CA-4AD1-8E8C-C9A5FDE5532B}" dt="2023-01-16T08:02:08.444" v="709" actId="108"/>
          <ac:spMkLst>
            <pc:docMk/>
            <pc:sldMk cId="3508319929" sldId="737"/>
            <ac:spMk id="65" creationId="{5E74341C-41A3-53EC-0AA0-FC8B3C9EFE7C}"/>
          </ac:spMkLst>
        </pc:spChg>
        <pc:spChg chg="mod">
          <ac:chgData name="이주언/A_프로젝트팀" userId="8f6d935b-d294-4c90-8b16-6e9553d20bc4" providerId="ADAL" clId="{260AA651-25CA-4AD1-8E8C-C9A5FDE5532B}" dt="2023-01-16T08:00:16.328" v="700" actId="14100"/>
          <ac:spMkLst>
            <pc:docMk/>
            <pc:sldMk cId="3508319929" sldId="737"/>
            <ac:spMk id="66" creationId="{BC211500-9A34-D8D1-03B6-95220FE4AC5C}"/>
          </ac:spMkLst>
        </pc:spChg>
        <pc:spChg chg="mod">
          <ac:chgData name="이주언/A_프로젝트팀" userId="8f6d935b-d294-4c90-8b16-6e9553d20bc4" providerId="ADAL" clId="{260AA651-25CA-4AD1-8E8C-C9A5FDE5532B}" dt="2023-01-16T08:02:11.756" v="710" actId="108"/>
          <ac:spMkLst>
            <pc:docMk/>
            <pc:sldMk cId="3508319929" sldId="737"/>
            <ac:spMk id="67" creationId="{B84813EC-FD83-5F73-143C-538D0D237B40}"/>
          </ac:spMkLst>
        </pc:spChg>
        <pc:spChg chg="mod">
          <ac:chgData name="이주언/A_프로젝트팀" userId="8f6d935b-d294-4c90-8b16-6e9553d20bc4" providerId="ADAL" clId="{260AA651-25CA-4AD1-8E8C-C9A5FDE5532B}" dt="2023-01-16T08:00:20.559" v="701" actId="14100"/>
          <ac:spMkLst>
            <pc:docMk/>
            <pc:sldMk cId="3508319929" sldId="737"/>
            <ac:spMk id="68" creationId="{8603EC29-0A9D-5194-CEBF-5FB6732BAF19}"/>
          </ac:spMkLst>
        </pc:spChg>
        <pc:spChg chg="mod">
          <ac:chgData name="이주언/A_프로젝트팀" userId="8f6d935b-d294-4c90-8b16-6e9553d20bc4" providerId="ADAL" clId="{260AA651-25CA-4AD1-8E8C-C9A5FDE5532B}" dt="2023-01-16T08:00:09.679" v="699" actId="108"/>
          <ac:spMkLst>
            <pc:docMk/>
            <pc:sldMk cId="3508319929" sldId="737"/>
            <ac:spMk id="69" creationId="{C3602255-B850-C0F3-BB0A-53A1F67174F9}"/>
          </ac:spMkLst>
        </pc:spChg>
        <pc:graphicFrameChg chg="mod modGraphic">
          <ac:chgData name="이주언/A_프로젝트팀" userId="8f6d935b-d294-4c90-8b16-6e9553d20bc4" providerId="ADAL" clId="{260AA651-25CA-4AD1-8E8C-C9A5FDE5532B}" dt="2023-01-16T07:59:36.767" v="691"/>
          <ac:graphicFrameMkLst>
            <pc:docMk/>
            <pc:sldMk cId="3508319929" sldId="737"/>
            <ac:graphicFrameMk id="47" creationId="{A05C56CC-0D88-32F0-415A-923C54BF3F50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8:05:43.038" v="742" actId="478"/>
        <pc:sldMkLst>
          <pc:docMk/>
          <pc:sldMk cId="461368305" sldId="740"/>
        </pc:sldMkLst>
        <pc:spChg chg="add del mod">
          <ac:chgData name="이주언/A_프로젝트팀" userId="8f6d935b-d294-4c90-8b16-6e9553d20bc4" providerId="ADAL" clId="{260AA651-25CA-4AD1-8E8C-C9A5FDE5532B}" dt="2023-01-16T08:05:43.038" v="742" actId="478"/>
          <ac:spMkLst>
            <pc:docMk/>
            <pc:sldMk cId="461368305" sldId="740"/>
            <ac:spMk id="5" creationId="{E6C2DE81-871D-FE7F-A13B-B8E65E618E54}"/>
          </ac:spMkLst>
        </pc:spChg>
        <pc:spChg chg="mod">
          <ac:chgData name="이주언/A_프로젝트팀" userId="8f6d935b-d294-4c90-8b16-6e9553d20bc4" providerId="ADAL" clId="{260AA651-25CA-4AD1-8E8C-C9A5FDE5532B}" dt="2023-01-16T08:05:00.057" v="729" actId="108"/>
          <ac:spMkLst>
            <pc:docMk/>
            <pc:sldMk cId="461368305" sldId="740"/>
            <ac:spMk id="10" creationId="{1433DCFF-CAC7-E6D9-33A4-DABDFDEDEF38}"/>
          </ac:spMkLst>
        </pc:spChg>
        <pc:spChg chg="mod">
          <ac:chgData name="이주언/A_프로젝트팀" userId="8f6d935b-d294-4c90-8b16-6e9553d20bc4" providerId="ADAL" clId="{260AA651-25CA-4AD1-8E8C-C9A5FDE5532B}" dt="2023-01-16T08:05:36.412" v="740" actId="108"/>
          <ac:spMkLst>
            <pc:docMk/>
            <pc:sldMk cId="461368305" sldId="740"/>
            <ac:spMk id="11" creationId="{2FC33F68-D004-61D3-5625-F7CF3140B546}"/>
          </ac:spMkLst>
        </pc:spChg>
        <pc:spChg chg="add del mod">
          <ac:chgData name="이주언/A_프로젝트팀" userId="8f6d935b-d294-4c90-8b16-6e9553d20bc4" providerId="ADAL" clId="{260AA651-25CA-4AD1-8E8C-C9A5FDE5532B}" dt="2023-01-16T08:05:31.966" v="739" actId="478"/>
          <ac:spMkLst>
            <pc:docMk/>
            <pc:sldMk cId="461368305" sldId="740"/>
            <ac:spMk id="12" creationId="{139F73E7-63BF-C185-7D5F-6C8CB07165EE}"/>
          </ac:spMkLst>
        </pc:spChg>
        <pc:spChg chg="mod">
          <ac:chgData name="이주언/A_프로젝트팀" userId="8f6d935b-d294-4c90-8b16-6e9553d20bc4" providerId="ADAL" clId="{260AA651-25CA-4AD1-8E8C-C9A5FDE5532B}" dt="2023-01-16T08:05:29.666" v="738" actId="207"/>
          <ac:spMkLst>
            <pc:docMk/>
            <pc:sldMk cId="461368305" sldId="740"/>
            <ac:spMk id="14" creationId="{07415E75-EB19-9C1B-DAAD-FBAEC1028999}"/>
          </ac:spMkLst>
        </pc:spChg>
      </pc:sldChg>
      <pc:sldChg chg="addSp delSp modSp mod">
        <pc:chgData name="이주언/A_프로젝트팀" userId="8f6d935b-d294-4c90-8b16-6e9553d20bc4" providerId="ADAL" clId="{260AA651-25CA-4AD1-8E8C-C9A5FDE5532B}" dt="2023-01-16T08:13:45.774" v="814" actId="20577"/>
        <pc:sldMkLst>
          <pc:docMk/>
          <pc:sldMk cId="997184455" sldId="744"/>
        </pc:sldMkLst>
        <pc:spChg chg="del mod">
          <ac:chgData name="이주언/A_프로젝트팀" userId="8f6d935b-d294-4c90-8b16-6e9553d20bc4" providerId="ADAL" clId="{260AA651-25CA-4AD1-8E8C-C9A5FDE5532B}" dt="2023-01-16T07:23:51.356" v="310" actId="478"/>
          <ac:spMkLst>
            <pc:docMk/>
            <pc:sldMk cId="997184455" sldId="744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23:54.164" v="311" actId="478"/>
          <ac:spMkLst>
            <pc:docMk/>
            <pc:sldMk cId="997184455" sldId="744"/>
            <ac:spMk id="7" creationId="{097385CC-C93D-FE92-5812-4F4B256D2EF0}"/>
          </ac:spMkLst>
        </pc:spChg>
        <pc:spChg chg="add mod">
          <ac:chgData name="이주언/A_프로젝트팀" userId="8f6d935b-d294-4c90-8b16-6e9553d20bc4" providerId="ADAL" clId="{260AA651-25CA-4AD1-8E8C-C9A5FDE5532B}" dt="2023-01-16T08:13:45.774" v="814" actId="20577"/>
          <ac:spMkLst>
            <pc:docMk/>
            <pc:sldMk cId="997184455" sldId="744"/>
            <ac:spMk id="8" creationId="{E05CBB6F-EB8B-3828-09DB-B86353221A0B}"/>
          </ac:spMkLst>
        </pc:spChg>
        <pc:spChg chg="add del mod">
          <ac:chgData name="이주언/A_프로젝트팀" userId="8f6d935b-d294-4c90-8b16-6e9553d20bc4" providerId="ADAL" clId="{260AA651-25CA-4AD1-8E8C-C9A5FDE5532B}" dt="2023-01-16T07:35:04.965" v="447" actId="21"/>
          <ac:spMkLst>
            <pc:docMk/>
            <pc:sldMk cId="997184455" sldId="744"/>
            <ac:spMk id="12" creationId="{9D52F0B3-AAF1-5984-6D8B-4B00E4D2377D}"/>
          </ac:spMkLst>
        </pc:spChg>
        <pc:graphicFrameChg chg="mod">
          <ac:chgData name="이주언/A_프로젝트팀" userId="8f6d935b-d294-4c90-8b16-6e9553d20bc4" providerId="ADAL" clId="{260AA651-25CA-4AD1-8E8C-C9A5FDE5532B}" dt="2023-01-16T07:26:35.383" v="341"/>
          <ac:graphicFrameMkLst>
            <pc:docMk/>
            <pc:sldMk cId="997184455" sldId="744"/>
            <ac:graphicFrameMk id="9" creationId="{55E75B50-C298-3D6F-A4AB-94F36F11B990}"/>
          </ac:graphicFrameMkLst>
        </pc:graphicFrameChg>
        <pc:graphicFrameChg chg="add del mod">
          <ac:chgData name="이주언/A_프로젝트팀" userId="8f6d935b-d294-4c90-8b16-6e9553d20bc4" providerId="ADAL" clId="{260AA651-25CA-4AD1-8E8C-C9A5FDE5532B}" dt="2023-01-16T07:26:20.483" v="338"/>
          <ac:graphicFrameMkLst>
            <pc:docMk/>
            <pc:sldMk cId="997184455" sldId="744"/>
            <ac:graphicFrameMk id="10" creationId="{0AA3B4DA-1D9A-F47D-3791-4EC082A16C2B}"/>
          </ac:graphicFrameMkLst>
        </pc:graphicFrameChg>
        <pc:graphicFrameChg chg="add del mod">
          <ac:chgData name="이주언/A_프로젝트팀" userId="8f6d935b-d294-4c90-8b16-6e9553d20bc4" providerId="ADAL" clId="{260AA651-25CA-4AD1-8E8C-C9A5FDE5532B}" dt="2023-01-16T07:26:28.465" v="340"/>
          <ac:graphicFrameMkLst>
            <pc:docMk/>
            <pc:sldMk cId="997184455" sldId="744"/>
            <ac:graphicFrameMk id="11" creationId="{0A9AEC1D-7AD2-22C3-8C29-E687259E9A6C}"/>
          </ac:graphicFrameMkLst>
        </pc:graphicFrameChg>
        <pc:graphicFrameChg chg="modGraphic">
          <ac:chgData name="이주언/A_프로젝트팀" userId="8f6d935b-d294-4c90-8b16-6e9553d20bc4" providerId="ADAL" clId="{260AA651-25CA-4AD1-8E8C-C9A5FDE5532B}" dt="2023-01-16T07:35:02.144" v="446" actId="6559"/>
          <ac:graphicFrameMkLst>
            <pc:docMk/>
            <pc:sldMk cId="997184455" sldId="744"/>
            <ac:graphicFrameMk id="15" creationId="{00000000-0000-0000-0000-000000000000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8:13:50.858" v="818" actId="20577"/>
        <pc:sldMkLst>
          <pc:docMk/>
          <pc:sldMk cId="3402865863" sldId="745"/>
        </pc:sldMkLst>
        <pc:spChg chg="del">
          <ac:chgData name="이주언/A_프로젝트팀" userId="8f6d935b-d294-4c90-8b16-6e9553d20bc4" providerId="ADAL" clId="{260AA651-25CA-4AD1-8E8C-C9A5FDE5532B}" dt="2023-01-16T07:23:58.172" v="313" actId="478"/>
          <ac:spMkLst>
            <pc:docMk/>
            <pc:sldMk cId="3402865863" sldId="745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23:59.905" v="314" actId="478"/>
          <ac:spMkLst>
            <pc:docMk/>
            <pc:sldMk cId="3402865863" sldId="745"/>
            <ac:spMk id="6" creationId="{3717F995-82A9-EB6B-6889-7C255CB1CDF0}"/>
          </ac:spMkLst>
        </pc:spChg>
        <pc:spChg chg="add mod">
          <ac:chgData name="이주언/A_프로젝트팀" userId="8f6d935b-d294-4c90-8b16-6e9553d20bc4" providerId="ADAL" clId="{260AA651-25CA-4AD1-8E8C-C9A5FDE5532B}" dt="2023-01-16T08:13:50.858" v="818" actId="20577"/>
          <ac:spMkLst>
            <pc:docMk/>
            <pc:sldMk cId="3402865863" sldId="745"/>
            <ac:spMk id="8" creationId="{3C8528E8-D980-C3DF-05EF-0E8047FB4ECB}"/>
          </ac:spMkLst>
        </pc:spChg>
        <pc:spChg chg="add del mod">
          <ac:chgData name="이주언/A_프로젝트팀" userId="8f6d935b-d294-4c90-8b16-6e9553d20bc4" providerId="ADAL" clId="{260AA651-25CA-4AD1-8E8C-C9A5FDE5532B}" dt="2023-01-16T07:34:43.909" v="440" actId="21"/>
          <ac:spMkLst>
            <pc:docMk/>
            <pc:sldMk cId="3402865863" sldId="745"/>
            <ac:spMk id="19" creationId="{D9195D46-02AC-8D10-C1B9-1AF6990AE497}"/>
          </ac:spMkLst>
        </pc:spChg>
        <pc:graphicFrameChg chg="mod modGraphic">
          <ac:chgData name="이주언/A_프로젝트팀" userId="8f6d935b-d294-4c90-8b16-6e9553d20bc4" providerId="ADAL" clId="{260AA651-25CA-4AD1-8E8C-C9A5FDE5532B}" dt="2023-01-16T07:34:31.286" v="439" actId="6559"/>
          <ac:graphicFrameMkLst>
            <pc:docMk/>
            <pc:sldMk cId="3402865863" sldId="745"/>
            <ac:graphicFrameMk id="7" creationId="{00000000-0000-0000-0000-000000000000}"/>
          </ac:graphicFrameMkLst>
        </pc:graphicFrameChg>
        <pc:graphicFrameChg chg="mod">
          <ac:chgData name="이주언/A_프로젝트팀" userId="8f6d935b-d294-4c90-8b16-6e9553d20bc4" providerId="ADAL" clId="{260AA651-25CA-4AD1-8E8C-C9A5FDE5532B}" dt="2023-01-16T07:26:48.956" v="342"/>
          <ac:graphicFrameMkLst>
            <pc:docMk/>
            <pc:sldMk cId="3402865863" sldId="745"/>
            <ac:graphicFrameMk id="18" creationId="{664CBD66-8C90-8D71-3FD0-1548454276EE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8:13:55.135" v="822" actId="20577"/>
        <pc:sldMkLst>
          <pc:docMk/>
          <pc:sldMk cId="4261797453" sldId="746"/>
        </pc:sldMkLst>
        <pc:spChg chg="del">
          <ac:chgData name="이주언/A_프로젝트팀" userId="8f6d935b-d294-4c90-8b16-6e9553d20bc4" providerId="ADAL" clId="{260AA651-25CA-4AD1-8E8C-C9A5FDE5532B}" dt="2023-01-16T07:24:02.753" v="316" actId="478"/>
          <ac:spMkLst>
            <pc:docMk/>
            <pc:sldMk cId="4261797453" sldId="746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24:05.223" v="317" actId="478"/>
          <ac:spMkLst>
            <pc:docMk/>
            <pc:sldMk cId="4261797453" sldId="746"/>
            <ac:spMk id="10" creationId="{F1CE45BC-9355-9AC9-97F2-3F803C46D8B6}"/>
          </ac:spMkLst>
        </pc:spChg>
        <pc:spChg chg="add mod">
          <ac:chgData name="이주언/A_프로젝트팀" userId="8f6d935b-d294-4c90-8b16-6e9553d20bc4" providerId="ADAL" clId="{260AA651-25CA-4AD1-8E8C-C9A5FDE5532B}" dt="2023-01-16T08:13:55.135" v="822" actId="20577"/>
          <ac:spMkLst>
            <pc:docMk/>
            <pc:sldMk cId="4261797453" sldId="746"/>
            <ac:spMk id="19" creationId="{8B266F43-A72A-E066-8CCD-9F86B0D3FB82}"/>
          </ac:spMkLst>
        </pc:spChg>
        <pc:spChg chg="add del mod">
          <ac:chgData name="이주언/A_프로젝트팀" userId="8f6d935b-d294-4c90-8b16-6e9553d20bc4" providerId="ADAL" clId="{260AA651-25CA-4AD1-8E8C-C9A5FDE5532B}" dt="2023-01-16T07:34:02.222" v="431" actId="21"/>
          <ac:spMkLst>
            <pc:docMk/>
            <pc:sldMk cId="4261797453" sldId="746"/>
            <ac:spMk id="20" creationId="{A7DE3DA9-F867-05EC-EEFA-6BDF06924758}"/>
          </ac:spMkLst>
        </pc:spChg>
        <pc:graphicFrameChg chg="modGraphic">
          <ac:chgData name="이주언/A_프로젝트팀" userId="8f6d935b-d294-4c90-8b16-6e9553d20bc4" providerId="ADAL" clId="{260AA651-25CA-4AD1-8E8C-C9A5FDE5532B}" dt="2023-01-16T07:33:57.312" v="430" actId="255"/>
          <ac:graphicFrameMkLst>
            <pc:docMk/>
            <pc:sldMk cId="4261797453" sldId="746"/>
            <ac:graphicFrameMk id="7" creationId="{00000000-0000-0000-0000-000000000000}"/>
          </ac:graphicFrameMkLst>
        </pc:graphicFrameChg>
        <pc:graphicFrameChg chg="mod">
          <ac:chgData name="이주언/A_프로젝트팀" userId="8f6d935b-d294-4c90-8b16-6e9553d20bc4" providerId="ADAL" clId="{260AA651-25CA-4AD1-8E8C-C9A5FDE5532B}" dt="2023-01-16T07:27:04.462" v="350"/>
          <ac:graphicFrameMkLst>
            <pc:docMk/>
            <pc:sldMk cId="4261797453" sldId="746"/>
            <ac:graphicFrameMk id="8" creationId="{4E69910F-92DE-4713-CCF7-9D8576E056C3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8:14:00.354" v="825" actId="20577"/>
        <pc:sldMkLst>
          <pc:docMk/>
          <pc:sldMk cId="209401133" sldId="747"/>
        </pc:sldMkLst>
        <pc:spChg chg="del">
          <ac:chgData name="이주언/A_프로젝트팀" userId="8f6d935b-d294-4c90-8b16-6e9553d20bc4" providerId="ADAL" clId="{260AA651-25CA-4AD1-8E8C-C9A5FDE5532B}" dt="2023-01-16T07:24:10.156" v="319" actId="478"/>
          <ac:spMkLst>
            <pc:docMk/>
            <pc:sldMk cId="209401133" sldId="747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24:13.656" v="320" actId="478"/>
          <ac:spMkLst>
            <pc:docMk/>
            <pc:sldMk cId="209401133" sldId="747"/>
            <ac:spMk id="10" creationId="{77AADAC9-D1A2-7A21-BE08-802A8169BB73}"/>
          </ac:spMkLst>
        </pc:spChg>
        <pc:spChg chg="add mod">
          <ac:chgData name="이주언/A_프로젝트팀" userId="8f6d935b-d294-4c90-8b16-6e9553d20bc4" providerId="ADAL" clId="{260AA651-25CA-4AD1-8E8C-C9A5FDE5532B}" dt="2023-01-16T08:14:00.354" v="825" actId="20577"/>
          <ac:spMkLst>
            <pc:docMk/>
            <pc:sldMk cId="209401133" sldId="747"/>
            <ac:spMk id="19" creationId="{CC2C3833-707C-D937-7AE3-05C8AE33C9B2}"/>
          </ac:spMkLst>
        </pc:spChg>
        <pc:spChg chg="add del mod">
          <ac:chgData name="이주언/A_프로젝트팀" userId="8f6d935b-d294-4c90-8b16-6e9553d20bc4" providerId="ADAL" clId="{260AA651-25CA-4AD1-8E8C-C9A5FDE5532B}" dt="2023-01-16T07:33:32.498" v="424" actId="21"/>
          <ac:spMkLst>
            <pc:docMk/>
            <pc:sldMk cId="209401133" sldId="747"/>
            <ac:spMk id="20" creationId="{02E20772-0A48-B8E8-0181-3E8A6ADF7382}"/>
          </ac:spMkLst>
        </pc:spChg>
        <pc:graphicFrameChg chg="modGraphic">
          <ac:chgData name="이주언/A_프로젝트팀" userId="8f6d935b-d294-4c90-8b16-6e9553d20bc4" providerId="ADAL" clId="{260AA651-25CA-4AD1-8E8C-C9A5FDE5532B}" dt="2023-01-16T07:33:17.446" v="423" actId="6559"/>
          <ac:graphicFrameMkLst>
            <pc:docMk/>
            <pc:sldMk cId="209401133" sldId="747"/>
            <ac:graphicFrameMk id="7" creationId="{00000000-0000-0000-0000-000000000000}"/>
          </ac:graphicFrameMkLst>
        </pc:graphicFrameChg>
        <pc:graphicFrameChg chg="mod">
          <ac:chgData name="이주언/A_프로젝트팀" userId="8f6d935b-d294-4c90-8b16-6e9553d20bc4" providerId="ADAL" clId="{260AA651-25CA-4AD1-8E8C-C9A5FDE5532B}" dt="2023-01-16T07:27:17.397" v="352"/>
          <ac:graphicFrameMkLst>
            <pc:docMk/>
            <pc:sldMk cId="209401133" sldId="747"/>
            <ac:graphicFrameMk id="8" creationId="{79C0EE91-13D8-5A62-57C3-FDA869350D6B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8:14:12.418" v="834" actId="20577"/>
        <pc:sldMkLst>
          <pc:docMk/>
          <pc:sldMk cId="1726057021" sldId="748"/>
        </pc:sldMkLst>
        <pc:spChg chg="mod">
          <ac:chgData name="이주언/A_프로젝트팀" userId="8f6d935b-d294-4c90-8b16-6e9553d20bc4" providerId="ADAL" clId="{260AA651-25CA-4AD1-8E8C-C9A5FDE5532B}" dt="2023-01-16T08:14:12.418" v="834" actId="20577"/>
          <ac:spMkLst>
            <pc:docMk/>
            <pc:sldMk cId="1726057021" sldId="748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32:47.064" v="413" actId="21"/>
          <ac:spMkLst>
            <pc:docMk/>
            <pc:sldMk cId="1726057021" sldId="748"/>
            <ac:spMk id="4" creationId="{00F9AF32-CB7C-3ED7-7714-6AC0F04FEC1E}"/>
          </ac:spMkLst>
        </pc:spChg>
        <pc:graphicFrameChg chg="modGraphic">
          <ac:chgData name="이주언/A_프로젝트팀" userId="8f6d935b-d294-4c90-8b16-6e9553d20bc4" providerId="ADAL" clId="{260AA651-25CA-4AD1-8E8C-C9A5FDE5532B}" dt="2023-01-16T07:32:32.026" v="411" actId="6559"/>
          <ac:graphicFrameMkLst>
            <pc:docMk/>
            <pc:sldMk cId="1726057021" sldId="748"/>
            <ac:graphicFrameMk id="7" creationId="{00000000-0000-0000-0000-000000000000}"/>
          </ac:graphicFrameMkLst>
        </pc:graphicFrameChg>
        <pc:graphicFrameChg chg="mod">
          <ac:chgData name="이주언/A_프로젝트팀" userId="8f6d935b-d294-4c90-8b16-6e9553d20bc4" providerId="ADAL" clId="{260AA651-25CA-4AD1-8E8C-C9A5FDE5532B}" dt="2023-01-16T07:29:07.592" v="369"/>
          <ac:graphicFrameMkLst>
            <pc:docMk/>
            <pc:sldMk cId="1726057021" sldId="748"/>
            <ac:graphicFrameMk id="10" creationId="{A5B8A38C-8531-E935-B82C-C208FB4627B4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8:10:25.645" v="765" actId="478"/>
        <pc:sldMkLst>
          <pc:docMk/>
          <pc:sldMk cId="545126565" sldId="754"/>
        </pc:sldMkLst>
        <pc:spChg chg="add del mod">
          <ac:chgData name="이주언/A_프로젝트팀" userId="8f6d935b-d294-4c90-8b16-6e9553d20bc4" providerId="ADAL" clId="{260AA651-25CA-4AD1-8E8C-C9A5FDE5532B}" dt="2023-01-16T07:58:34.747" v="678" actId="21"/>
          <ac:spMkLst>
            <pc:docMk/>
            <pc:sldMk cId="545126565" sldId="754"/>
            <ac:spMk id="4" creationId="{D3A470D1-2377-B2FA-580B-26110209AF8E}"/>
          </ac:spMkLst>
        </pc:spChg>
        <pc:spChg chg="add del mod">
          <ac:chgData name="이주언/A_프로젝트팀" userId="8f6d935b-d294-4c90-8b16-6e9553d20bc4" providerId="ADAL" clId="{260AA651-25CA-4AD1-8E8C-C9A5FDE5532B}" dt="2023-01-16T08:10:25.645" v="765" actId="478"/>
          <ac:spMkLst>
            <pc:docMk/>
            <pc:sldMk cId="545126565" sldId="754"/>
            <ac:spMk id="5" creationId="{F5067AAF-FA0D-F23C-4F89-C4669A34232A}"/>
          </ac:spMkLst>
        </pc:spChg>
        <pc:spChg chg="add del mod">
          <ac:chgData name="이주언/A_프로젝트팀" userId="8f6d935b-d294-4c90-8b16-6e9553d20bc4" providerId="ADAL" clId="{260AA651-25CA-4AD1-8E8C-C9A5FDE5532B}" dt="2023-01-16T08:04:04.958" v="723" actId="478"/>
          <ac:spMkLst>
            <pc:docMk/>
            <pc:sldMk cId="545126565" sldId="754"/>
            <ac:spMk id="6" creationId="{BB57C0E9-A584-87DE-2501-9007589E8EFB}"/>
          </ac:spMkLst>
        </pc:spChg>
        <pc:spChg chg="add del mod">
          <ac:chgData name="이주언/A_프로젝트팀" userId="8f6d935b-d294-4c90-8b16-6e9553d20bc4" providerId="ADAL" clId="{260AA651-25CA-4AD1-8E8C-C9A5FDE5532B}" dt="2023-01-16T08:04:45.719" v="726" actId="21"/>
          <ac:spMkLst>
            <pc:docMk/>
            <pc:sldMk cId="545126565" sldId="754"/>
            <ac:spMk id="75" creationId="{D9147B01-2967-8529-38B3-FCA7DA5D7B0C}"/>
          </ac:spMkLst>
        </pc:spChg>
        <pc:spChg chg="mod">
          <ac:chgData name="이주언/A_프로젝트팀" userId="8f6d935b-d294-4c90-8b16-6e9553d20bc4" providerId="ADAL" clId="{260AA651-25CA-4AD1-8E8C-C9A5FDE5532B}" dt="2023-01-16T08:04:10.387" v="724" actId="108"/>
          <ac:spMkLst>
            <pc:docMk/>
            <pc:sldMk cId="545126565" sldId="754"/>
            <ac:spMk id="117" creationId="{AC217ED0-4113-02D3-F3B4-7366E1E6655E}"/>
          </ac:spMkLst>
        </pc:spChg>
        <pc:graphicFrameChg chg="modGraphic">
          <ac:chgData name="이주언/A_프로젝트팀" userId="8f6d935b-d294-4c90-8b16-6e9553d20bc4" providerId="ADAL" clId="{260AA651-25CA-4AD1-8E8C-C9A5FDE5532B}" dt="2023-01-16T07:57:54.266" v="676" actId="255"/>
          <ac:graphicFrameMkLst>
            <pc:docMk/>
            <pc:sldMk cId="545126565" sldId="754"/>
            <ac:graphicFrameMk id="18" creationId="{C78B46B5-1775-6FF3-C8A0-7242EA01A63C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8:13:37.591" v="810" actId="20577"/>
        <pc:sldMkLst>
          <pc:docMk/>
          <pc:sldMk cId="29017213" sldId="755"/>
        </pc:sldMkLst>
        <pc:spChg chg="mod">
          <ac:chgData name="이주언/A_프로젝트팀" userId="8f6d935b-d294-4c90-8b16-6e9553d20bc4" providerId="ADAL" clId="{260AA651-25CA-4AD1-8E8C-C9A5FDE5532B}" dt="2023-01-16T08:13:37.591" v="810" actId="20577"/>
          <ac:spMkLst>
            <pc:docMk/>
            <pc:sldMk cId="29017213" sldId="755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35:26.311" v="454" actId="21"/>
          <ac:spMkLst>
            <pc:docMk/>
            <pc:sldMk cId="29017213" sldId="755"/>
            <ac:spMk id="4" creationId="{E7986EC3-F41E-B5AE-E8DE-7CCC3989C5F3}"/>
          </ac:spMkLst>
        </pc:spChg>
        <pc:graphicFrameChg chg="modGraphic">
          <ac:chgData name="이주언/A_프로젝트팀" userId="8f6d935b-d294-4c90-8b16-6e9553d20bc4" providerId="ADAL" clId="{260AA651-25CA-4AD1-8E8C-C9A5FDE5532B}" dt="2023-01-16T07:35:21.707" v="453" actId="255"/>
          <ac:graphicFrameMkLst>
            <pc:docMk/>
            <pc:sldMk cId="29017213" sldId="755"/>
            <ac:graphicFrameMk id="8" creationId="{00000000-0000-0000-0000-000000000000}"/>
          </ac:graphicFrameMkLst>
        </pc:graphicFrameChg>
        <pc:graphicFrameChg chg="mod">
          <ac:chgData name="이주언/A_프로젝트팀" userId="8f6d935b-d294-4c90-8b16-6e9553d20bc4" providerId="ADAL" clId="{260AA651-25CA-4AD1-8E8C-C9A5FDE5532B}" dt="2023-01-16T07:26:13.033" v="336"/>
          <ac:graphicFrameMkLst>
            <pc:docMk/>
            <pc:sldMk cId="29017213" sldId="755"/>
            <ac:graphicFrameMk id="13" creationId="{A615B1B1-5705-A1B2-B292-0C3EB144C584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8:23:43.181" v="842" actId="1037"/>
        <pc:sldMkLst>
          <pc:docMk/>
          <pc:sldMk cId="486629821" sldId="757"/>
        </pc:sldMkLst>
        <pc:spChg chg="add del mod">
          <ac:chgData name="이주언/A_프로젝트팀" userId="8f6d935b-d294-4c90-8b16-6e9553d20bc4" providerId="ADAL" clId="{260AA651-25CA-4AD1-8E8C-C9A5FDE5532B}" dt="2023-01-16T08:10:47.860" v="770" actId="478"/>
          <ac:spMkLst>
            <pc:docMk/>
            <pc:sldMk cId="486629821" sldId="757"/>
            <ac:spMk id="44" creationId="{5B8E7A29-B8F4-E3DC-427E-92EFC881CE56}"/>
          </ac:spMkLst>
        </pc:spChg>
        <pc:spChg chg="mod">
          <ac:chgData name="이주언/A_프로젝트팀" userId="8f6d935b-d294-4c90-8b16-6e9553d20bc4" providerId="ADAL" clId="{260AA651-25CA-4AD1-8E8C-C9A5FDE5532B}" dt="2023-01-16T08:23:43.181" v="842" actId="1037"/>
          <ac:spMkLst>
            <pc:docMk/>
            <pc:sldMk cId="486629821" sldId="757"/>
            <ac:spMk id="53" creationId="{122B90C2-2CDB-A530-2BDD-5599ECFAA309}"/>
          </ac:spMkLst>
        </pc:spChg>
        <pc:spChg chg="mod">
          <ac:chgData name="이주언/A_프로젝트팀" userId="8f6d935b-d294-4c90-8b16-6e9553d20bc4" providerId="ADAL" clId="{260AA651-25CA-4AD1-8E8C-C9A5FDE5532B}" dt="2023-01-16T08:10:40.947" v="768" actId="108"/>
          <ac:spMkLst>
            <pc:docMk/>
            <pc:sldMk cId="486629821" sldId="757"/>
            <ac:spMk id="91" creationId="{5B1CC6C0-E4EE-2951-0DAC-CD8DCD14EC03}"/>
          </ac:spMkLst>
        </pc:spChg>
        <pc:spChg chg="mod">
          <ac:chgData name="이주언/A_프로젝트팀" userId="8f6d935b-d294-4c90-8b16-6e9553d20bc4" providerId="ADAL" clId="{260AA651-25CA-4AD1-8E8C-C9A5FDE5532B}" dt="2023-01-16T08:10:45.283" v="769" actId="108"/>
          <ac:spMkLst>
            <pc:docMk/>
            <pc:sldMk cId="486629821" sldId="757"/>
            <ac:spMk id="92" creationId="{D49B27F1-F4CF-D996-E17F-E6101637E757}"/>
          </ac:spMkLst>
        </pc:spChg>
      </pc:sldChg>
      <pc:sldChg chg="addSp delSp modSp mod">
        <pc:chgData name="이주언/A_프로젝트팀" userId="8f6d935b-d294-4c90-8b16-6e9553d20bc4" providerId="ADAL" clId="{260AA651-25CA-4AD1-8E8C-C9A5FDE5532B}" dt="2023-01-16T07:47:25.875" v="587"/>
        <pc:sldMkLst>
          <pc:docMk/>
          <pc:sldMk cId="4117592832" sldId="758"/>
        </pc:sldMkLst>
        <pc:spChg chg="mod">
          <ac:chgData name="이주언/A_프로젝트팀" userId="8f6d935b-d294-4c90-8b16-6e9553d20bc4" providerId="ADAL" clId="{260AA651-25CA-4AD1-8E8C-C9A5FDE5532B}" dt="2023-01-16T07:18:40.860" v="146" actId="255"/>
          <ac:spMkLst>
            <pc:docMk/>
            <pc:sldMk cId="4117592832" sldId="758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43:44.988" v="544" actId="21"/>
          <ac:spMkLst>
            <pc:docMk/>
            <pc:sldMk cId="4117592832" sldId="758"/>
            <ac:spMk id="4" creationId="{AF1997D4-6CD0-0639-5F15-3AE554E4615B}"/>
          </ac:spMkLst>
        </pc:spChg>
        <pc:graphicFrameChg chg="mod modGraphic">
          <ac:chgData name="이주언/A_프로젝트팀" userId="8f6d935b-d294-4c90-8b16-6e9553d20bc4" providerId="ADAL" clId="{260AA651-25CA-4AD1-8E8C-C9A5FDE5532B}" dt="2023-01-16T07:47:25.875" v="587"/>
          <ac:graphicFrameMkLst>
            <pc:docMk/>
            <pc:sldMk cId="4117592832" sldId="758"/>
            <ac:graphicFrameMk id="12" creationId="{00000000-0000-0000-0000-000000000000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8:12:57.888" v="786" actId="20577"/>
        <pc:sldMkLst>
          <pc:docMk/>
          <pc:sldMk cId="2879821917" sldId="764"/>
        </pc:sldMkLst>
        <pc:spChg chg="del">
          <ac:chgData name="이주언/A_프로젝트팀" userId="8f6d935b-d294-4c90-8b16-6e9553d20bc4" providerId="ADAL" clId="{260AA651-25CA-4AD1-8E8C-C9A5FDE5532B}" dt="2023-01-16T07:28:51.210" v="363" actId="478"/>
          <ac:spMkLst>
            <pc:docMk/>
            <pc:sldMk cId="2879821917" sldId="764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28:54.292" v="364" actId="478"/>
          <ac:spMkLst>
            <pc:docMk/>
            <pc:sldMk cId="2879821917" sldId="764"/>
            <ac:spMk id="5" creationId="{D16059F7-F439-6C4A-A15E-7EFEFAF3D4FE}"/>
          </ac:spMkLst>
        </pc:spChg>
        <pc:spChg chg="add mod">
          <ac:chgData name="이주언/A_프로젝트팀" userId="8f6d935b-d294-4c90-8b16-6e9553d20bc4" providerId="ADAL" clId="{260AA651-25CA-4AD1-8E8C-C9A5FDE5532B}" dt="2023-01-16T08:12:57.888" v="786" actId="20577"/>
          <ac:spMkLst>
            <pc:docMk/>
            <pc:sldMk cId="2879821917" sldId="764"/>
            <ac:spMk id="6" creationId="{9786B153-3E6D-7222-31C3-ABE61C97D33C}"/>
          </ac:spMkLst>
        </pc:spChg>
      </pc:sldChg>
      <pc:sldChg chg="addSp delSp modSp mod">
        <pc:chgData name="이주언/A_프로젝트팀" userId="8f6d935b-d294-4c90-8b16-6e9553d20bc4" providerId="ADAL" clId="{260AA651-25CA-4AD1-8E8C-C9A5FDE5532B}" dt="2023-01-16T07:56:19.166" v="667" actId="21"/>
        <pc:sldMkLst>
          <pc:docMk/>
          <pc:sldMk cId="2831015723" sldId="774"/>
        </pc:sldMkLst>
        <pc:spChg chg="add del mod">
          <ac:chgData name="이주언/A_프로젝트팀" userId="8f6d935b-d294-4c90-8b16-6e9553d20bc4" providerId="ADAL" clId="{260AA651-25CA-4AD1-8E8C-C9A5FDE5532B}" dt="2023-01-16T07:56:19.166" v="667" actId="21"/>
          <ac:spMkLst>
            <pc:docMk/>
            <pc:sldMk cId="2831015723" sldId="774"/>
            <ac:spMk id="4" creationId="{113D19A9-9822-BCC0-EDFD-072A64858E2A}"/>
          </ac:spMkLst>
        </pc:spChg>
        <pc:graphicFrameChg chg="modGraphic">
          <ac:chgData name="이주언/A_프로젝트팀" userId="8f6d935b-d294-4c90-8b16-6e9553d20bc4" providerId="ADAL" clId="{260AA651-25CA-4AD1-8E8C-C9A5FDE5532B}" dt="2023-01-16T07:55:25.949" v="662" actId="255"/>
          <ac:graphicFrameMkLst>
            <pc:docMk/>
            <pc:sldMk cId="2831015723" sldId="774"/>
            <ac:graphicFrameMk id="15" creationId="{058C0F5B-4541-A425-6D89-1BDF42908F32}"/>
          </ac:graphicFrameMkLst>
        </pc:graphicFrameChg>
        <pc:graphicFrameChg chg="modGraphic">
          <ac:chgData name="이주언/A_프로젝트팀" userId="8f6d935b-d294-4c90-8b16-6e9553d20bc4" providerId="ADAL" clId="{260AA651-25CA-4AD1-8E8C-C9A5FDE5532B}" dt="2023-01-16T07:55:47.893" v="666" actId="255"/>
          <ac:graphicFrameMkLst>
            <pc:docMk/>
            <pc:sldMk cId="2831015723" sldId="774"/>
            <ac:graphicFrameMk id="17" creationId="{FB18369E-97F9-F540-570C-D7424449EE77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7:51:56.891" v="619" actId="21"/>
        <pc:sldMkLst>
          <pc:docMk/>
          <pc:sldMk cId="3545845241" sldId="776"/>
        </pc:sldMkLst>
        <pc:spChg chg="mod">
          <ac:chgData name="이주언/A_프로젝트팀" userId="8f6d935b-d294-4c90-8b16-6e9553d20bc4" providerId="ADAL" clId="{260AA651-25CA-4AD1-8E8C-C9A5FDE5532B}" dt="2023-01-16T07:18:28.619" v="145" actId="255"/>
          <ac:spMkLst>
            <pc:docMk/>
            <pc:sldMk cId="3545845241" sldId="776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51:56.891" v="619" actId="21"/>
          <ac:spMkLst>
            <pc:docMk/>
            <pc:sldMk cId="3545845241" sldId="776"/>
            <ac:spMk id="6" creationId="{3F07DC3D-F757-9C1D-400C-5CB9D1284081}"/>
          </ac:spMkLst>
        </pc:spChg>
        <pc:graphicFrameChg chg="add del mod ord">
          <ac:chgData name="이주언/A_프로젝트팀" userId="8f6d935b-d294-4c90-8b16-6e9553d20bc4" providerId="ADAL" clId="{260AA651-25CA-4AD1-8E8C-C9A5FDE5532B}" dt="2023-01-16T07:47:21.870" v="586" actId="478"/>
          <ac:graphicFrameMkLst>
            <pc:docMk/>
            <pc:sldMk cId="3545845241" sldId="776"/>
            <ac:graphicFrameMk id="7" creationId="{FFB0DE29-37C0-9EED-469A-24AE3F564409}"/>
          </ac:graphicFrameMkLst>
        </pc:graphicFrameChg>
        <pc:graphicFrameChg chg="mod ord modGraphic">
          <ac:chgData name="이주언/A_프로젝트팀" userId="8f6d935b-d294-4c90-8b16-6e9553d20bc4" providerId="ADAL" clId="{260AA651-25CA-4AD1-8E8C-C9A5FDE5532B}" dt="2023-01-16T07:51:50.810" v="618"/>
          <ac:graphicFrameMkLst>
            <pc:docMk/>
            <pc:sldMk cId="3545845241" sldId="776"/>
            <ac:graphicFrameMk id="12" creationId="{00000000-0000-0000-0000-000000000000}"/>
          </ac:graphicFrameMkLst>
        </pc:graphicFrameChg>
      </pc:sldChg>
      <pc:sldChg chg="addSp delSp modSp mod">
        <pc:chgData name="이주언/A_프로젝트팀" userId="8f6d935b-d294-4c90-8b16-6e9553d20bc4" providerId="ADAL" clId="{260AA651-25CA-4AD1-8E8C-C9A5FDE5532B}" dt="2023-01-16T07:55:04.088" v="657" actId="21"/>
        <pc:sldMkLst>
          <pc:docMk/>
          <pc:sldMk cId="3820378260" sldId="778"/>
        </pc:sldMkLst>
        <pc:spChg chg="mod">
          <ac:chgData name="이주언/A_프로젝트팀" userId="8f6d935b-d294-4c90-8b16-6e9553d20bc4" providerId="ADAL" clId="{260AA651-25CA-4AD1-8E8C-C9A5FDE5532B}" dt="2023-01-16T07:54:56.364" v="656" actId="108"/>
          <ac:spMkLst>
            <pc:docMk/>
            <pc:sldMk cId="3820378260" sldId="778"/>
            <ac:spMk id="4" creationId="{38DB5D56-9ADD-58AE-65C5-947ECB2B3A92}"/>
          </ac:spMkLst>
        </pc:spChg>
        <pc:spChg chg="add del mod">
          <ac:chgData name="이주언/A_프로젝트팀" userId="8f6d935b-d294-4c90-8b16-6e9553d20bc4" providerId="ADAL" clId="{260AA651-25CA-4AD1-8E8C-C9A5FDE5532B}" dt="2023-01-16T07:55:04.088" v="657" actId="21"/>
          <ac:spMkLst>
            <pc:docMk/>
            <pc:sldMk cId="3820378260" sldId="778"/>
            <ac:spMk id="5" creationId="{0A269721-005E-DAB8-D750-F41797FB4DD2}"/>
          </ac:spMkLst>
        </pc:spChg>
        <pc:graphicFrameChg chg="modGraphic">
          <ac:chgData name="이주언/A_프로젝트팀" userId="8f6d935b-d294-4c90-8b16-6e9553d20bc4" providerId="ADAL" clId="{260AA651-25CA-4AD1-8E8C-C9A5FDE5532B}" dt="2023-01-16T07:52:37.704" v="635" actId="113"/>
          <ac:graphicFrameMkLst>
            <pc:docMk/>
            <pc:sldMk cId="3820378260" sldId="778"/>
            <ac:graphicFrameMk id="11" creationId="{058C0F5B-4541-A425-6D89-1BDF42908F32}"/>
          </ac:graphicFrameMkLst>
        </pc:graphicFrameChg>
        <pc:graphicFrameChg chg="mod modGraphic">
          <ac:chgData name="이주언/A_프로젝트팀" userId="8f6d935b-d294-4c90-8b16-6e9553d20bc4" providerId="ADAL" clId="{260AA651-25CA-4AD1-8E8C-C9A5FDE5532B}" dt="2023-01-16T07:54:22.799" v="655" actId="14100"/>
          <ac:graphicFrameMkLst>
            <pc:docMk/>
            <pc:sldMk cId="3820378260" sldId="778"/>
            <ac:graphicFrameMk id="12" creationId="{FB18369E-97F9-F540-570C-D7424449EE77}"/>
          </ac:graphicFrameMkLst>
        </pc:graphicFrameChg>
      </pc:sldChg>
      <pc:sldChg chg="modSp mod">
        <pc:chgData name="이주언/A_프로젝트팀" userId="8f6d935b-d294-4c90-8b16-6e9553d20bc4" providerId="ADAL" clId="{260AA651-25CA-4AD1-8E8C-C9A5FDE5532B}" dt="2023-01-16T08:11:10.364" v="776" actId="255"/>
        <pc:sldMkLst>
          <pc:docMk/>
          <pc:sldMk cId="3948366009" sldId="782"/>
        </pc:sldMkLst>
        <pc:spChg chg="mod">
          <ac:chgData name="이주언/A_프로젝트팀" userId="8f6d935b-d294-4c90-8b16-6e9553d20bc4" providerId="ADAL" clId="{260AA651-25CA-4AD1-8E8C-C9A5FDE5532B}" dt="2023-01-16T08:11:10.364" v="776" actId="255"/>
          <ac:spMkLst>
            <pc:docMk/>
            <pc:sldMk cId="3948366009" sldId="782"/>
            <ac:spMk id="44" creationId="{3BAAB72E-EE43-A2A5-A432-9BD5D2ED24B8}"/>
          </ac:spMkLst>
        </pc:spChg>
      </pc:sldChg>
      <pc:sldChg chg="addSp delSp modSp mod">
        <pc:chgData name="이주언/A_프로젝트팀" userId="8f6d935b-d294-4c90-8b16-6e9553d20bc4" providerId="ADAL" clId="{260AA651-25CA-4AD1-8E8C-C9A5FDE5532B}" dt="2023-01-16T08:14:04.420" v="828" actId="20577"/>
        <pc:sldMkLst>
          <pc:docMk/>
          <pc:sldMk cId="2212998780" sldId="783"/>
        </pc:sldMkLst>
        <pc:spChg chg="del">
          <ac:chgData name="이주언/A_프로젝트팀" userId="8f6d935b-d294-4c90-8b16-6e9553d20bc4" providerId="ADAL" clId="{260AA651-25CA-4AD1-8E8C-C9A5FDE5532B}" dt="2023-01-16T07:24:18.705" v="322" actId="478"/>
          <ac:spMkLst>
            <pc:docMk/>
            <pc:sldMk cId="2212998780" sldId="783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24:20.052" v="323" actId="478"/>
          <ac:spMkLst>
            <pc:docMk/>
            <pc:sldMk cId="2212998780" sldId="783"/>
            <ac:spMk id="5" creationId="{34DA07E1-D8A2-EF70-4B3E-A3F9902F3E2B}"/>
          </ac:spMkLst>
        </pc:spChg>
        <pc:spChg chg="add mod">
          <ac:chgData name="이주언/A_프로젝트팀" userId="8f6d935b-d294-4c90-8b16-6e9553d20bc4" providerId="ADAL" clId="{260AA651-25CA-4AD1-8E8C-C9A5FDE5532B}" dt="2023-01-16T08:14:04.420" v="828" actId="20577"/>
          <ac:spMkLst>
            <pc:docMk/>
            <pc:sldMk cId="2212998780" sldId="783"/>
            <ac:spMk id="6" creationId="{FFBAF76A-311D-001A-F689-423BEA25B5EE}"/>
          </ac:spMkLst>
        </pc:spChg>
        <pc:spChg chg="mod">
          <ac:chgData name="이주언/A_프로젝트팀" userId="8f6d935b-d294-4c90-8b16-6e9553d20bc4" providerId="ADAL" clId="{260AA651-25CA-4AD1-8E8C-C9A5FDE5532B}" dt="2023-01-16T07:31:03.555" v="399" actId="20577"/>
          <ac:spMkLst>
            <pc:docMk/>
            <pc:sldMk cId="2212998780" sldId="783"/>
            <ac:spMk id="37" creationId="{99FFE601-02E7-D7BB-16E2-2850DCAA6118}"/>
          </ac:spMkLst>
        </pc:spChg>
      </pc:sldChg>
      <pc:sldChg chg="addSp delSp modSp mod">
        <pc:chgData name="이주언/A_프로젝트팀" userId="8f6d935b-d294-4c90-8b16-6e9553d20bc4" providerId="ADAL" clId="{260AA651-25CA-4AD1-8E8C-C9A5FDE5532B}" dt="2023-01-16T08:14:08.431" v="831" actId="20577"/>
        <pc:sldMkLst>
          <pc:docMk/>
          <pc:sldMk cId="3953380465" sldId="784"/>
        </pc:sldMkLst>
        <pc:spChg chg="del">
          <ac:chgData name="이주언/A_프로젝트팀" userId="8f6d935b-d294-4c90-8b16-6e9553d20bc4" providerId="ADAL" clId="{260AA651-25CA-4AD1-8E8C-C9A5FDE5532B}" dt="2023-01-16T07:24:22.723" v="325" actId="478"/>
          <ac:spMkLst>
            <pc:docMk/>
            <pc:sldMk cId="3953380465" sldId="784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24:23.828" v="326" actId="478"/>
          <ac:spMkLst>
            <pc:docMk/>
            <pc:sldMk cId="3953380465" sldId="784"/>
            <ac:spMk id="5" creationId="{C7597C52-BD50-7601-A5D1-3757D109564A}"/>
          </ac:spMkLst>
        </pc:spChg>
        <pc:spChg chg="add mod">
          <ac:chgData name="이주언/A_프로젝트팀" userId="8f6d935b-d294-4c90-8b16-6e9553d20bc4" providerId="ADAL" clId="{260AA651-25CA-4AD1-8E8C-C9A5FDE5532B}" dt="2023-01-16T08:14:08.431" v="831" actId="20577"/>
          <ac:spMkLst>
            <pc:docMk/>
            <pc:sldMk cId="3953380465" sldId="784"/>
            <ac:spMk id="6" creationId="{9DD1A7D4-62F9-ECCA-4DB5-9A14DC974769}"/>
          </ac:spMkLst>
        </pc:spChg>
        <pc:spChg chg="mod">
          <ac:chgData name="이주언/A_프로젝트팀" userId="8f6d935b-d294-4c90-8b16-6e9553d20bc4" providerId="ADAL" clId="{260AA651-25CA-4AD1-8E8C-C9A5FDE5532B}" dt="2023-01-16T07:31:06.900" v="404" actId="20577"/>
          <ac:spMkLst>
            <pc:docMk/>
            <pc:sldMk cId="3953380465" sldId="784"/>
            <ac:spMk id="37" creationId="{99FFE601-02E7-D7BB-16E2-2850DCAA6118}"/>
          </ac:spMkLst>
        </pc:spChg>
      </pc:sldChg>
      <pc:sldChg chg="addSp delSp modSp mod ord">
        <pc:chgData name="이주언/A_프로젝트팀" userId="8f6d935b-d294-4c90-8b16-6e9553d20bc4" providerId="ADAL" clId="{260AA651-25CA-4AD1-8E8C-C9A5FDE5532B}" dt="2023-01-16T08:13:03.953" v="788" actId="20577"/>
        <pc:sldMkLst>
          <pc:docMk/>
          <pc:sldMk cId="322925398" sldId="785"/>
        </pc:sldMkLst>
        <pc:spChg chg="mod">
          <ac:chgData name="이주언/A_프로젝트팀" userId="8f6d935b-d294-4c90-8b16-6e9553d20bc4" providerId="ADAL" clId="{260AA651-25CA-4AD1-8E8C-C9A5FDE5532B}" dt="2023-01-16T08:13:03.953" v="788" actId="20577"/>
          <ac:spMkLst>
            <pc:docMk/>
            <pc:sldMk cId="322925398" sldId="785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41:56.959" v="528" actId="21"/>
          <ac:spMkLst>
            <pc:docMk/>
            <pc:sldMk cId="322925398" sldId="785"/>
            <ac:spMk id="4" creationId="{4BADA2F3-F3A1-7997-A65E-1EE600DCE66F}"/>
          </ac:spMkLst>
        </pc:spChg>
        <pc:spChg chg="mod">
          <ac:chgData name="이주언/A_프로젝트팀" userId="8f6d935b-d294-4c90-8b16-6e9553d20bc4" providerId="ADAL" clId="{260AA651-25CA-4AD1-8E8C-C9A5FDE5532B}" dt="2023-01-16T07:15:18.988" v="103" actId="6549"/>
          <ac:spMkLst>
            <pc:docMk/>
            <pc:sldMk cId="322925398" sldId="785"/>
            <ac:spMk id="10" creationId="{00000000-0000-0000-0000-000000000000}"/>
          </ac:spMkLst>
        </pc:spChg>
        <pc:spChg chg="mod">
          <ac:chgData name="이주언/A_프로젝트팀" userId="8f6d935b-d294-4c90-8b16-6e9553d20bc4" providerId="ADAL" clId="{260AA651-25CA-4AD1-8E8C-C9A5FDE5532B}" dt="2023-01-16T08:06:33.825" v="759" actId="20577"/>
          <ac:spMkLst>
            <pc:docMk/>
            <pc:sldMk cId="322925398" sldId="785"/>
            <ac:spMk id="12" creationId="{1933DD82-7205-108D-E3E2-13484D505461}"/>
          </ac:spMkLst>
        </pc:spChg>
        <pc:spChg chg="mod">
          <ac:chgData name="이주언/A_프로젝트팀" userId="8f6d935b-d294-4c90-8b16-6e9553d20bc4" providerId="ADAL" clId="{260AA651-25CA-4AD1-8E8C-C9A5FDE5532B}" dt="2023-01-16T08:06:16.686" v="745" actId="20577"/>
          <ac:spMkLst>
            <pc:docMk/>
            <pc:sldMk cId="322925398" sldId="785"/>
            <ac:spMk id="14" creationId="{7A4535A5-04FF-1529-7CC9-92FD864CB3F0}"/>
          </ac:spMkLst>
        </pc:spChg>
        <pc:graphicFrameChg chg="mod modGraphic">
          <ac:chgData name="이주언/A_프로젝트팀" userId="8f6d935b-d294-4c90-8b16-6e9553d20bc4" providerId="ADAL" clId="{260AA651-25CA-4AD1-8E8C-C9A5FDE5532B}" dt="2023-01-16T07:40:11.580" v="527" actId="14100"/>
          <ac:graphicFrameMkLst>
            <pc:docMk/>
            <pc:sldMk cId="322925398" sldId="785"/>
            <ac:graphicFrameMk id="9" creationId="{00000000-0000-0000-0000-000000000000}"/>
          </ac:graphicFrameMkLst>
        </pc:graphicFrameChg>
      </pc:sldChg>
      <pc:sldChg chg="modSp mod ord">
        <pc:chgData name="이주언/A_프로젝트팀" userId="8f6d935b-d294-4c90-8b16-6e9553d20bc4" providerId="ADAL" clId="{260AA651-25CA-4AD1-8E8C-C9A5FDE5532B}" dt="2023-01-16T08:13:10.203" v="792" actId="20577"/>
        <pc:sldMkLst>
          <pc:docMk/>
          <pc:sldMk cId="3022101919" sldId="786"/>
        </pc:sldMkLst>
        <pc:spChg chg="mod">
          <ac:chgData name="이주언/A_프로젝트팀" userId="8f6d935b-d294-4c90-8b16-6e9553d20bc4" providerId="ADAL" clId="{260AA651-25CA-4AD1-8E8C-C9A5FDE5532B}" dt="2023-01-16T08:13:10.203" v="792" actId="20577"/>
          <ac:spMkLst>
            <pc:docMk/>
            <pc:sldMk cId="3022101919" sldId="786"/>
            <ac:spMk id="2" creationId="{00000000-0000-0000-0000-000000000000}"/>
          </ac:spMkLst>
        </pc:spChg>
      </pc:sldChg>
      <pc:sldChg chg="addSp delSp modSp mod ord">
        <pc:chgData name="이주언/A_프로젝트팀" userId="8f6d935b-d294-4c90-8b16-6e9553d20bc4" providerId="ADAL" clId="{260AA651-25CA-4AD1-8E8C-C9A5FDE5532B}" dt="2023-01-16T08:13:15.286" v="798" actId="20577"/>
        <pc:sldMkLst>
          <pc:docMk/>
          <pc:sldMk cId="604774449" sldId="787"/>
        </pc:sldMkLst>
        <pc:spChg chg="mod">
          <ac:chgData name="이주언/A_프로젝트팀" userId="8f6d935b-d294-4c90-8b16-6e9553d20bc4" providerId="ADAL" clId="{260AA651-25CA-4AD1-8E8C-C9A5FDE5532B}" dt="2023-01-16T08:13:15.286" v="798" actId="20577"/>
          <ac:spMkLst>
            <pc:docMk/>
            <pc:sldMk cId="604774449" sldId="787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38:41.884" v="503" actId="21"/>
          <ac:spMkLst>
            <pc:docMk/>
            <pc:sldMk cId="604774449" sldId="787"/>
            <ac:spMk id="4" creationId="{0407E479-C202-DC50-FDA6-FA5B36C719EA}"/>
          </ac:spMkLst>
        </pc:spChg>
        <pc:spChg chg="mod">
          <ac:chgData name="이주언/A_프로젝트팀" userId="8f6d935b-d294-4c90-8b16-6e9553d20bc4" providerId="ADAL" clId="{260AA651-25CA-4AD1-8E8C-C9A5FDE5532B}" dt="2023-01-16T07:19:12.269" v="187" actId="1076"/>
          <ac:spMkLst>
            <pc:docMk/>
            <pc:sldMk cId="604774449" sldId="787"/>
            <ac:spMk id="10" creationId="{00000000-0000-0000-0000-000000000000}"/>
          </ac:spMkLst>
        </pc:spChg>
        <pc:spChg chg="mod">
          <ac:chgData name="이주언/A_프로젝트팀" userId="8f6d935b-d294-4c90-8b16-6e9553d20bc4" providerId="ADAL" clId="{260AA651-25CA-4AD1-8E8C-C9A5FDE5532B}" dt="2023-01-16T07:38:13.200" v="502" actId="20577"/>
          <ac:spMkLst>
            <pc:docMk/>
            <pc:sldMk cId="604774449" sldId="787"/>
            <ac:spMk id="12" creationId="{1933DD82-7205-108D-E3E2-13484D505461}"/>
          </ac:spMkLst>
        </pc:spChg>
        <pc:spChg chg="mod">
          <ac:chgData name="이주언/A_프로젝트팀" userId="8f6d935b-d294-4c90-8b16-6e9553d20bc4" providerId="ADAL" clId="{260AA651-25CA-4AD1-8E8C-C9A5FDE5532B}" dt="2023-01-16T07:37:49.233" v="500" actId="20577"/>
          <ac:spMkLst>
            <pc:docMk/>
            <pc:sldMk cId="604774449" sldId="787"/>
            <ac:spMk id="14" creationId="{7A4535A5-04FF-1529-7CC9-92FD864CB3F0}"/>
          </ac:spMkLst>
        </pc:spChg>
        <pc:graphicFrameChg chg="mod modGraphic">
          <ac:chgData name="이주언/A_프로젝트팀" userId="8f6d935b-d294-4c90-8b16-6e9553d20bc4" providerId="ADAL" clId="{260AA651-25CA-4AD1-8E8C-C9A5FDE5532B}" dt="2023-01-16T08:09:00.486" v="763" actId="14100"/>
          <ac:graphicFrameMkLst>
            <pc:docMk/>
            <pc:sldMk cId="604774449" sldId="787"/>
            <ac:graphicFrameMk id="20" creationId="{00000000-0000-0000-0000-000000000000}"/>
          </ac:graphicFrameMkLst>
        </pc:graphicFrameChg>
      </pc:sldChg>
      <pc:sldChg chg="addSp delSp modSp mod ord">
        <pc:chgData name="이주언/A_프로젝트팀" userId="8f6d935b-d294-4c90-8b16-6e9553d20bc4" providerId="ADAL" clId="{260AA651-25CA-4AD1-8E8C-C9A5FDE5532B}" dt="2023-01-16T08:13:21.668" v="802" actId="20577"/>
        <pc:sldMkLst>
          <pc:docMk/>
          <pc:sldMk cId="375145318" sldId="788"/>
        </pc:sldMkLst>
        <pc:spChg chg="del mod">
          <ac:chgData name="이주언/A_프로젝트팀" userId="8f6d935b-d294-4c90-8b16-6e9553d20bc4" providerId="ADAL" clId="{260AA651-25CA-4AD1-8E8C-C9A5FDE5532B}" dt="2023-01-16T07:20:05.903" v="230" actId="478"/>
          <ac:spMkLst>
            <pc:docMk/>
            <pc:sldMk cId="375145318" sldId="788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20:09.430" v="231" actId="478"/>
          <ac:spMkLst>
            <pc:docMk/>
            <pc:sldMk cId="375145318" sldId="788"/>
            <ac:spMk id="5" creationId="{FB5606DE-EF28-FDBE-9E5F-24EED45C02AF}"/>
          </ac:spMkLst>
        </pc:spChg>
        <pc:spChg chg="add mod">
          <ac:chgData name="이주언/A_프로젝트팀" userId="8f6d935b-d294-4c90-8b16-6e9553d20bc4" providerId="ADAL" clId="{260AA651-25CA-4AD1-8E8C-C9A5FDE5532B}" dt="2023-01-16T08:13:21.668" v="802" actId="20577"/>
          <ac:spMkLst>
            <pc:docMk/>
            <pc:sldMk cId="375145318" sldId="788"/>
            <ac:spMk id="7" creationId="{63BFA526-0477-F512-2563-95E3319C517F}"/>
          </ac:spMkLst>
        </pc:spChg>
        <pc:spChg chg="mod">
          <ac:chgData name="이주언/A_프로젝트팀" userId="8f6d935b-d294-4c90-8b16-6e9553d20bc4" providerId="ADAL" clId="{260AA651-25CA-4AD1-8E8C-C9A5FDE5532B}" dt="2023-01-16T07:30:15.059" v="377" actId="20577"/>
          <ac:spMkLst>
            <pc:docMk/>
            <pc:sldMk cId="375145318" sldId="788"/>
            <ac:spMk id="8" creationId="{99FFE601-02E7-D7BB-16E2-2850DCAA6118}"/>
          </ac:spMkLst>
        </pc:spChg>
      </pc:sldChg>
      <pc:sldChg chg="addSp delSp modSp mod ord">
        <pc:chgData name="이주언/A_프로젝트팀" userId="8f6d935b-d294-4c90-8b16-6e9553d20bc4" providerId="ADAL" clId="{260AA651-25CA-4AD1-8E8C-C9A5FDE5532B}" dt="2023-01-16T08:13:28.938" v="806" actId="20577"/>
        <pc:sldMkLst>
          <pc:docMk/>
          <pc:sldMk cId="277228087" sldId="789"/>
        </pc:sldMkLst>
        <pc:spChg chg="del">
          <ac:chgData name="이주언/A_프로젝트팀" userId="8f6d935b-d294-4c90-8b16-6e9553d20bc4" providerId="ADAL" clId="{260AA651-25CA-4AD1-8E8C-C9A5FDE5532B}" dt="2023-01-16T07:20:37.874" v="239" actId="478"/>
          <ac:spMkLst>
            <pc:docMk/>
            <pc:sldMk cId="277228087" sldId="789"/>
            <ac:spMk id="2" creationId="{00000000-0000-0000-0000-000000000000}"/>
          </ac:spMkLst>
        </pc:spChg>
        <pc:spChg chg="add del mod">
          <ac:chgData name="이주언/A_프로젝트팀" userId="8f6d935b-d294-4c90-8b16-6e9553d20bc4" providerId="ADAL" clId="{260AA651-25CA-4AD1-8E8C-C9A5FDE5532B}" dt="2023-01-16T07:20:40.334" v="240" actId="478"/>
          <ac:spMkLst>
            <pc:docMk/>
            <pc:sldMk cId="277228087" sldId="789"/>
            <ac:spMk id="5" creationId="{776E3337-26F7-1770-6567-6381DAE6ECB3}"/>
          </ac:spMkLst>
        </pc:spChg>
        <pc:spChg chg="add mod">
          <ac:chgData name="이주언/A_프로젝트팀" userId="8f6d935b-d294-4c90-8b16-6e9553d20bc4" providerId="ADAL" clId="{260AA651-25CA-4AD1-8E8C-C9A5FDE5532B}" dt="2023-01-16T08:13:28.938" v="806" actId="20577"/>
          <ac:spMkLst>
            <pc:docMk/>
            <pc:sldMk cId="277228087" sldId="789"/>
            <ac:spMk id="7" creationId="{8A0ED4F0-BDE1-9D93-9721-791AB6D3121A}"/>
          </ac:spMkLst>
        </pc:spChg>
        <pc:spChg chg="mod">
          <ac:chgData name="이주언/A_프로젝트팀" userId="8f6d935b-d294-4c90-8b16-6e9553d20bc4" providerId="ADAL" clId="{260AA651-25CA-4AD1-8E8C-C9A5FDE5532B}" dt="2023-01-16T07:30:18.771" v="382" actId="20577"/>
          <ac:spMkLst>
            <pc:docMk/>
            <pc:sldMk cId="277228087" sldId="789"/>
            <ac:spMk id="8" creationId="{99FFE601-02E7-D7BB-16E2-2850DCAA6118}"/>
          </ac:spMkLst>
        </pc:spChg>
      </pc:sldChg>
    </pc:docChg>
  </pc:docChgLst>
  <pc:docChgLst>
    <pc:chgData name="오주석" userId="bad25b42-c951-44eb-87a2-4057dcd4b1f5" providerId="ADAL" clId="{9EB9450F-64AA-429B-B50F-65EAC0EE4219}"/>
    <pc:docChg chg="undo redo custSel addSld delSld modSld modMainMaster modSection">
      <pc:chgData name="오주석" userId="bad25b42-c951-44eb-87a2-4057dcd4b1f5" providerId="ADAL" clId="{9EB9450F-64AA-429B-B50F-65EAC0EE4219}" dt="2023-01-16T05:55:48.669" v="10429"/>
      <pc:docMkLst>
        <pc:docMk/>
      </pc:docMkLst>
      <pc:sldChg chg="modSp mod">
        <pc:chgData name="오주석" userId="bad25b42-c951-44eb-87a2-4057dcd4b1f5" providerId="ADAL" clId="{9EB9450F-64AA-429B-B50F-65EAC0EE4219}" dt="2023-01-16T04:02:53.562" v="5321"/>
        <pc:sldMkLst>
          <pc:docMk/>
          <pc:sldMk cId="2696973683" sldId="736"/>
        </pc:sldMkLst>
        <pc:spChg chg="mod">
          <ac:chgData name="오주석" userId="bad25b42-c951-44eb-87a2-4057dcd4b1f5" providerId="ADAL" clId="{9EB9450F-64AA-429B-B50F-65EAC0EE4219}" dt="2023-01-16T04:02:53.562" v="5321"/>
          <ac:spMkLst>
            <pc:docMk/>
            <pc:sldMk cId="2696973683" sldId="736"/>
            <ac:spMk id="30" creationId="{00000000-0000-0000-0000-000000000000}"/>
          </ac:spMkLst>
        </pc:spChg>
      </pc:sldChg>
      <pc:sldChg chg="addSp delSp modSp mod">
        <pc:chgData name="오주석" userId="bad25b42-c951-44eb-87a2-4057dcd4b1f5" providerId="ADAL" clId="{9EB9450F-64AA-429B-B50F-65EAC0EE4219}" dt="2023-01-16T01:19:48.040" v="2971" actId="20577"/>
        <pc:sldMkLst>
          <pc:docMk/>
          <pc:sldMk cId="3508319929" sldId="737"/>
        </pc:sldMkLst>
        <pc:spChg chg="del">
          <ac:chgData name="오주석" userId="bad25b42-c951-44eb-87a2-4057dcd4b1f5" providerId="ADAL" clId="{9EB9450F-64AA-429B-B50F-65EAC0EE4219}" dt="2023-01-16T00:10:41.496" v="3" actId="478"/>
          <ac:spMkLst>
            <pc:docMk/>
            <pc:sldMk cId="3508319929" sldId="737"/>
            <ac:spMk id="5" creationId="{AC040BA2-517A-1202-FC33-D06046E0D43F}"/>
          </ac:spMkLst>
        </pc:spChg>
        <pc:spChg chg="mod">
          <ac:chgData name="오주석" userId="bad25b42-c951-44eb-87a2-4057dcd4b1f5" providerId="ADAL" clId="{9EB9450F-64AA-429B-B50F-65EAC0EE4219}" dt="2023-01-16T01:19:48.040" v="2971" actId="20577"/>
          <ac:spMkLst>
            <pc:docMk/>
            <pc:sldMk cId="3508319929" sldId="737"/>
            <ac:spMk id="7" creationId="{00000000-0000-0000-0000-000000000000}"/>
          </ac:spMkLst>
        </pc:spChg>
        <pc:spChg chg="del">
          <ac:chgData name="오주석" userId="bad25b42-c951-44eb-87a2-4057dcd4b1f5" providerId="ADAL" clId="{9EB9450F-64AA-429B-B50F-65EAC0EE4219}" dt="2023-01-16T00:10:39.029" v="2" actId="478"/>
          <ac:spMkLst>
            <pc:docMk/>
            <pc:sldMk cId="3508319929" sldId="737"/>
            <ac:spMk id="9" creationId="{00000000-0000-0000-0000-000000000000}"/>
          </ac:spMkLst>
        </pc:spChg>
        <pc:spChg chg="del">
          <ac:chgData name="오주석" userId="bad25b42-c951-44eb-87a2-4057dcd4b1f5" providerId="ADAL" clId="{9EB9450F-64AA-429B-B50F-65EAC0EE4219}" dt="2023-01-16T00:10:39.029" v="2" actId="478"/>
          <ac:spMkLst>
            <pc:docMk/>
            <pc:sldMk cId="3508319929" sldId="737"/>
            <ac:spMk id="10" creationId="{00000000-0000-0000-0000-000000000000}"/>
          </ac:spMkLst>
        </pc:spChg>
        <pc:spChg chg="del">
          <ac:chgData name="오주석" userId="bad25b42-c951-44eb-87a2-4057dcd4b1f5" providerId="ADAL" clId="{9EB9450F-64AA-429B-B50F-65EAC0EE4219}" dt="2023-01-16T00:10:39.029" v="2" actId="478"/>
          <ac:spMkLst>
            <pc:docMk/>
            <pc:sldMk cId="3508319929" sldId="737"/>
            <ac:spMk id="12" creationId="{00000000-0000-0000-0000-000000000000}"/>
          </ac:spMkLst>
        </pc:spChg>
        <pc:spChg chg="del">
          <ac:chgData name="오주석" userId="bad25b42-c951-44eb-87a2-4057dcd4b1f5" providerId="ADAL" clId="{9EB9450F-64AA-429B-B50F-65EAC0EE4219}" dt="2023-01-16T00:10:39.029" v="2" actId="478"/>
          <ac:spMkLst>
            <pc:docMk/>
            <pc:sldMk cId="3508319929" sldId="737"/>
            <ac:spMk id="13" creationId="{00000000-0000-0000-0000-000000000000}"/>
          </ac:spMkLst>
        </pc:spChg>
        <pc:spChg chg="del">
          <ac:chgData name="오주석" userId="bad25b42-c951-44eb-87a2-4057dcd4b1f5" providerId="ADAL" clId="{9EB9450F-64AA-429B-B50F-65EAC0EE4219}" dt="2023-01-16T00:10:39.029" v="2" actId="478"/>
          <ac:spMkLst>
            <pc:docMk/>
            <pc:sldMk cId="3508319929" sldId="737"/>
            <ac:spMk id="15" creationId="{00000000-0000-0000-0000-000000000000}"/>
          </ac:spMkLst>
        </pc:spChg>
        <pc:spChg chg="del">
          <ac:chgData name="오주석" userId="bad25b42-c951-44eb-87a2-4057dcd4b1f5" providerId="ADAL" clId="{9EB9450F-64AA-429B-B50F-65EAC0EE4219}" dt="2023-01-16T00:10:39.029" v="2" actId="478"/>
          <ac:spMkLst>
            <pc:docMk/>
            <pc:sldMk cId="3508319929" sldId="737"/>
            <ac:spMk id="17" creationId="{00000000-0000-0000-0000-000000000000}"/>
          </ac:spMkLst>
        </pc:spChg>
        <pc:spChg chg="add mod">
          <ac:chgData name="오주석" userId="bad25b42-c951-44eb-87a2-4057dcd4b1f5" providerId="ADAL" clId="{9EB9450F-64AA-429B-B50F-65EAC0EE4219}" dt="2023-01-16T00:25:31.026" v="12"/>
          <ac:spMkLst>
            <pc:docMk/>
            <pc:sldMk cId="3508319929" sldId="737"/>
            <ac:spMk id="18" creationId="{8721740B-8042-B1CD-D5AB-B25EF3C2532B}"/>
          </ac:spMkLst>
        </pc:spChg>
        <pc:spChg chg="add mod">
          <ac:chgData name="오주석" userId="bad25b42-c951-44eb-87a2-4057dcd4b1f5" providerId="ADAL" clId="{9EB9450F-64AA-429B-B50F-65EAC0EE4219}" dt="2023-01-16T01:05:08.133" v="1605" actId="14100"/>
          <ac:spMkLst>
            <pc:docMk/>
            <pc:sldMk cId="3508319929" sldId="737"/>
            <ac:spMk id="19" creationId="{378CEE17-D2C2-62FB-57A6-0D7A915A5C78}"/>
          </ac:spMkLst>
        </pc:spChg>
        <pc:spChg chg="add del mod">
          <ac:chgData name="오주석" userId="bad25b42-c951-44eb-87a2-4057dcd4b1f5" providerId="ADAL" clId="{9EB9450F-64AA-429B-B50F-65EAC0EE4219}" dt="2023-01-16T00:27:28.152" v="166" actId="478"/>
          <ac:spMkLst>
            <pc:docMk/>
            <pc:sldMk cId="3508319929" sldId="737"/>
            <ac:spMk id="20" creationId="{9BDB77C1-7D9F-8FE5-D1BD-2C47B6EC7648}"/>
          </ac:spMkLst>
        </pc:spChg>
        <pc:spChg chg="add mod">
          <ac:chgData name="오주석" userId="bad25b42-c951-44eb-87a2-4057dcd4b1f5" providerId="ADAL" clId="{9EB9450F-64AA-429B-B50F-65EAC0EE4219}" dt="2023-01-16T01:05:08.133" v="1605" actId="14100"/>
          <ac:spMkLst>
            <pc:docMk/>
            <pc:sldMk cId="3508319929" sldId="737"/>
            <ac:spMk id="21" creationId="{DAE04DA1-67B2-5F17-4196-2D72903E2B3E}"/>
          </ac:spMkLst>
        </pc:spChg>
        <pc:spChg chg="add mod">
          <ac:chgData name="오주석" userId="bad25b42-c951-44eb-87a2-4057dcd4b1f5" providerId="ADAL" clId="{9EB9450F-64AA-429B-B50F-65EAC0EE4219}" dt="2023-01-16T01:05:12.332" v="1606" actId="14100"/>
          <ac:spMkLst>
            <pc:docMk/>
            <pc:sldMk cId="3508319929" sldId="737"/>
            <ac:spMk id="22" creationId="{AFB82DD9-2614-62EF-59F5-8F62666714DF}"/>
          </ac:spMkLst>
        </pc:spChg>
        <pc:spChg chg="add mod">
          <ac:chgData name="오주석" userId="bad25b42-c951-44eb-87a2-4057dcd4b1f5" providerId="ADAL" clId="{9EB9450F-64AA-429B-B50F-65EAC0EE4219}" dt="2023-01-16T01:05:16.663" v="1607" actId="14100"/>
          <ac:spMkLst>
            <pc:docMk/>
            <pc:sldMk cId="3508319929" sldId="737"/>
            <ac:spMk id="23" creationId="{87F6D2C8-3AD4-DE43-B79C-0511FE941CA6}"/>
          </ac:spMkLst>
        </pc:spChg>
        <pc:spChg chg="add mod">
          <ac:chgData name="오주석" userId="bad25b42-c951-44eb-87a2-4057dcd4b1f5" providerId="ADAL" clId="{9EB9450F-64AA-429B-B50F-65EAC0EE4219}" dt="2023-01-16T01:05:19.830" v="1608" actId="14100"/>
          <ac:spMkLst>
            <pc:docMk/>
            <pc:sldMk cId="3508319929" sldId="737"/>
            <ac:spMk id="24" creationId="{4B972716-F7B3-2369-E621-E1CE6F6B8EF9}"/>
          </ac:spMkLst>
        </pc:spChg>
        <pc:spChg chg="add mod">
          <ac:chgData name="오주석" userId="bad25b42-c951-44eb-87a2-4057dcd4b1f5" providerId="ADAL" clId="{9EB9450F-64AA-429B-B50F-65EAC0EE4219}" dt="2023-01-16T00:48:14.311" v="993" actId="164"/>
          <ac:spMkLst>
            <pc:docMk/>
            <pc:sldMk cId="3508319929" sldId="737"/>
            <ac:spMk id="26" creationId="{A379B504-F175-C750-5E08-FC3E4E50DDC3}"/>
          </ac:spMkLst>
        </pc:spChg>
        <pc:spChg chg="add mod">
          <ac:chgData name="오주석" userId="bad25b42-c951-44eb-87a2-4057dcd4b1f5" providerId="ADAL" clId="{9EB9450F-64AA-429B-B50F-65EAC0EE4219}" dt="2023-01-16T00:48:14.311" v="993" actId="164"/>
          <ac:spMkLst>
            <pc:docMk/>
            <pc:sldMk cId="3508319929" sldId="737"/>
            <ac:spMk id="27" creationId="{934609BB-059A-F38F-B3D0-57249D296275}"/>
          </ac:spMkLst>
        </pc:spChg>
        <pc:spChg chg="add del mod">
          <ac:chgData name="오주석" userId="bad25b42-c951-44eb-87a2-4057dcd4b1f5" providerId="ADAL" clId="{9EB9450F-64AA-429B-B50F-65EAC0EE4219}" dt="2023-01-16T00:38:08.444" v="604" actId="478"/>
          <ac:spMkLst>
            <pc:docMk/>
            <pc:sldMk cId="3508319929" sldId="737"/>
            <ac:spMk id="28" creationId="{DF152AC7-FC06-F614-8428-6F67D2239AA8}"/>
          </ac:spMkLst>
        </pc:spChg>
        <pc:spChg chg="add del mod">
          <ac:chgData name="오주석" userId="bad25b42-c951-44eb-87a2-4057dcd4b1f5" providerId="ADAL" clId="{9EB9450F-64AA-429B-B50F-65EAC0EE4219}" dt="2023-01-16T00:38:08.444" v="604" actId="478"/>
          <ac:spMkLst>
            <pc:docMk/>
            <pc:sldMk cId="3508319929" sldId="737"/>
            <ac:spMk id="29" creationId="{13461EF6-1B01-7D42-D3EA-CE70BBA3270E}"/>
          </ac:spMkLst>
        </pc:spChg>
        <pc:spChg chg="add mod">
          <ac:chgData name="오주석" userId="bad25b42-c951-44eb-87a2-4057dcd4b1f5" providerId="ADAL" clId="{9EB9450F-64AA-429B-B50F-65EAC0EE4219}" dt="2023-01-16T00:48:14.311" v="993" actId="164"/>
          <ac:spMkLst>
            <pc:docMk/>
            <pc:sldMk cId="3508319929" sldId="737"/>
            <ac:spMk id="30" creationId="{A20CC5C5-9D7B-118E-F458-9C36AB0D96BB}"/>
          </ac:spMkLst>
        </pc:spChg>
        <pc:spChg chg="add mod">
          <ac:chgData name="오주석" userId="bad25b42-c951-44eb-87a2-4057dcd4b1f5" providerId="ADAL" clId="{9EB9450F-64AA-429B-B50F-65EAC0EE4219}" dt="2023-01-16T00:48:14.311" v="993" actId="164"/>
          <ac:spMkLst>
            <pc:docMk/>
            <pc:sldMk cId="3508319929" sldId="737"/>
            <ac:spMk id="31" creationId="{10F02895-2A8D-8B2D-B527-BF8701CF41AD}"/>
          </ac:spMkLst>
        </pc:spChg>
        <pc:spChg chg="add mod">
          <ac:chgData name="오주석" userId="bad25b42-c951-44eb-87a2-4057dcd4b1f5" providerId="ADAL" clId="{9EB9450F-64AA-429B-B50F-65EAC0EE4219}" dt="2023-01-16T00:48:14.311" v="993" actId="164"/>
          <ac:spMkLst>
            <pc:docMk/>
            <pc:sldMk cId="3508319929" sldId="737"/>
            <ac:spMk id="32" creationId="{28F93486-352B-3045-9115-18D7F60E23A1}"/>
          </ac:spMkLst>
        </pc:spChg>
        <pc:spChg chg="add del mod">
          <ac:chgData name="오주석" userId="bad25b42-c951-44eb-87a2-4057dcd4b1f5" providerId="ADAL" clId="{9EB9450F-64AA-429B-B50F-65EAC0EE4219}" dt="2023-01-16T01:15:18.384" v="2680" actId="478"/>
          <ac:spMkLst>
            <pc:docMk/>
            <pc:sldMk cId="3508319929" sldId="737"/>
            <ac:spMk id="49" creationId="{31DFC619-6BA2-2F10-C553-98A1BBABC4C7}"/>
          </ac:spMkLst>
        </pc:spChg>
        <pc:spChg chg="add mod">
          <ac:chgData name="오주석" userId="bad25b42-c951-44eb-87a2-4057dcd4b1f5" providerId="ADAL" clId="{9EB9450F-64AA-429B-B50F-65EAC0EE4219}" dt="2023-01-16T01:04:33.635" v="1588" actId="1035"/>
          <ac:spMkLst>
            <pc:docMk/>
            <pc:sldMk cId="3508319929" sldId="737"/>
            <ac:spMk id="50" creationId="{852607C8-2670-F453-AAE9-0A7FF182221D}"/>
          </ac:spMkLst>
        </pc:spChg>
        <pc:spChg chg="add del mod">
          <ac:chgData name="오주석" userId="bad25b42-c951-44eb-87a2-4057dcd4b1f5" providerId="ADAL" clId="{9EB9450F-64AA-429B-B50F-65EAC0EE4219}" dt="2023-01-16T00:58:03.840" v="1212" actId="478"/>
          <ac:spMkLst>
            <pc:docMk/>
            <pc:sldMk cId="3508319929" sldId="737"/>
            <ac:spMk id="52" creationId="{06E08E93-27DF-9338-D3F2-7D255CE24B55}"/>
          </ac:spMkLst>
        </pc:spChg>
        <pc:spChg chg="add mod">
          <ac:chgData name="오주석" userId="bad25b42-c951-44eb-87a2-4057dcd4b1f5" providerId="ADAL" clId="{9EB9450F-64AA-429B-B50F-65EAC0EE4219}" dt="2023-01-16T01:04:33.635" v="1588" actId="1035"/>
          <ac:spMkLst>
            <pc:docMk/>
            <pc:sldMk cId="3508319929" sldId="737"/>
            <ac:spMk id="53" creationId="{DB69F131-2B46-B154-9633-F7340C24FD26}"/>
          </ac:spMkLst>
        </pc:spChg>
        <pc:spChg chg="add mod">
          <ac:chgData name="오주석" userId="bad25b42-c951-44eb-87a2-4057dcd4b1f5" providerId="ADAL" clId="{9EB9450F-64AA-429B-B50F-65EAC0EE4219}" dt="2023-01-16T01:04:39.446" v="1600" actId="1036"/>
          <ac:spMkLst>
            <pc:docMk/>
            <pc:sldMk cId="3508319929" sldId="737"/>
            <ac:spMk id="54" creationId="{3EEAA1AD-6B1B-3ED9-CC9D-631B7283DDA1}"/>
          </ac:spMkLst>
        </pc:spChg>
        <pc:spChg chg="add del mod">
          <ac:chgData name="오주석" userId="bad25b42-c951-44eb-87a2-4057dcd4b1f5" providerId="ADAL" clId="{9EB9450F-64AA-429B-B50F-65EAC0EE4219}" dt="2023-01-16T01:10:15.003" v="1749" actId="478"/>
          <ac:spMkLst>
            <pc:docMk/>
            <pc:sldMk cId="3508319929" sldId="737"/>
            <ac:spMk id="55" creationId="{82B25A7D-D041-1D54-79A0-9A2142CF18F8}"/>
          </ac:spMkLst>
        </pc:spChg>
        <pc:spChg chg="add del mod">
          <ac:chgData name="오주석" userId="bad25b42-c951-44eb-87a2-4057dcd4b1f5" providerId="ADAL" clId="{9EB9450F-64AA-429B-B50F-65EAC0EE4219}" dt="2023-01-16T00:58:03.840" v="1212" actId="478"/>
          <ac:spMkLst>
            <pc:docMk/>
            <pc:sldMk cId="3508319929" sldId="737"/>
            <ac:spMk id="56" creationId="{2A1E3E9E-C441-1F36-55BE-FD1E1D1E8747}"/>
          </ac:spMkLst>
        </pc:spChg>
        <pc:spChg chg="add del mod">
          <ac:chgData name="오주석" userId="bad25b42-c951-44eb-87a2-4057dcd4b1f5" providerId="ADAL" clId="{9EB9450F-64AA-429B-B50F-65EAC0EE4219}" dt="2023-01-16T00:57:58.409" v="1211" actId="478"/>
          <ac:spMkLst>
            <pc:docMk/>
            <pc:sldMk cId="3508319929" sldId="737"/>
            <ac:spMk id="57" creationId="{66F6FA2A-3A4D-FFC9-E37A-1D4613FCFEB2}"/>
          </ac:spMkLst>
        </pc:spChg>
        <pc:spChg chg="add del mod">
          <ac:chgData name="오주석" userId="bad25b42-c951-44eb-87a2-4057dcd4b1f5" providerId="ADAL" clId="{9EB9450F-64AA-429B-B50F-65EAC0EE4219}" dt="2023-01-16T00:57:58.409" v="1211" actId="478"/>
          <ac:spMkLst>
            <pc:docMk/>
            <pc:sldMk cId="3508319929" sldId="737"/>
            <ac:spMk id="58" creationId="{9E1B6E2F-40A7-E061-3C25-E70ED984144D}"/>
          </ac:spMkLst>
        </pc:spChg>
        <pc:spChg chg="add del mod">
          <ac:chgData name="오주석" userId="bad25b42-c951-44eb-87a2-4057dcd4b1f5" providerId="ADAL" clId="{9EB9450F-64AA-429B-B50F-65EAC0EE4219}" dt="2023-01-16T01:10:15.003" v="1749" actId="478"/>
          <ac:spMkLst>
            <pc:docMk/>
            <pc:sldMk cId="3508319929" sldId="737"/>
            <ac:spMk id="59" creationId="{611635F3-E00C-849D-7757-01C468C08EC2}"/>
          </ac:spMkLst>
        </pc:spChg>
        <pc:spChg chg="add del mod">
          <ac:chgData name="오주석" userId="bad25b42-c951-44eb-87a2-4057dcd4b1f5" providerId="ADAL" clId="{9EB9450F-64AA-429B-B50F-65EAC0EE4219}" dt="2023-01-16T01:10:15.003" v="1749" actId="478"/>
          <ac:spMkLst>
            <pc:docMk/>
            <pc:sldMk cId="3508319929" sldId="737"/>
            <ac:spMk id="60" creationId="{0EDF0D48-6C8F-D4A6-2A83-02D388535E39}"/>
          </ac:spMkLst>
        </pc:spChg>
        <pc:spChg chg="add mod">
          <ac:chgData name="오주석" userId="bad25b42-c951-44eb-87a2-4057dcd4b1f5" providerId="ADAL" clId="{9EB9450F-64AA-429B-B50F-65EAC0EE4219}" dt="2023-01-16T01:09:03.051" v="1717" actId="1035"/>
          <ac:spMkLst>
            <pc:docMk/>
            <pc:sldMk cId="3508319929" sldId="737"/>
            <ac:spMk id="62" creationId="{1FC66C0C-D0CD-E7BD-09B4-FA9618B24973}"/>
          </ac:spMkLst>
        </pc:spChg>
        <pc:spChg chg="add del mod">
          <ac:chgData name="오주석" userId="bad25b42-c951-44eb-87a2-4057dcd4b1f5" providerId="ADAL" clId="{9EB9450F-64AA-429B-B50F-65EAC0EE4219}" dt="2023-01-16T01:10:15.003" v="1749" actId="478"/>
          <ac:spMkLst>
            <pc:docMk/>
            <pc:sldMk cId="3508319929" sldId="737"/>
            <ac:spMk id="63" creationId="{F9EB55B4-53A6-5F25-B729-CF1518BE9774}"/>
          </ac:spMkLst>
        </pc:spChg>
        <pc:spChg chg="add mod">
          <ac:chgData name="오주석" userId="bad25b42-c951-44eb-87a2-4057dcd4b1f5" providerId="ADAL" clId="{9EB9450F-64AA-429B-B50F-65EAC0EE4219}" dt="2023-01-16T01:07:21.471" v="1657" actId="20577"/>
          <ac:spMkLst>
            <pc:docMk/>
            <pc:sldMk cId="3508319929" sldId="737"/>
            <ac:spMk id="64" creationId="{2DB4CD75-C762-AFF1-20B6-F4CEE6E2FC15}"/>
          </ac:spMkLst>
        </pc:spChg>
        <pc:spChg chg="add mod">
          <ac:chgData name="오주석" userId="bad25b42-c951-44eb-87a2-4057dcd4b1f5" providerId="ADAL" clId="{9EB9450F-64AA-429B-B50F-65EAC0EE4219}" dt="2023-01-16T01:09:30.631" v="1721" actId="465"/>
          <ac:spMkLst>
            <pc:docMk/>
            <pc:sldMk cId="3508319929" sldId="737"/>
            <ac:spMk id="65" creationId="{5E74341C-41A3-53EC-0AA0-FC8B3C9EFE7C}"/>
          </ac:spMkLst>
        </pc:spChg>
        <pc:spChg chg="add mod">
          <ac:chgData name="오주석" userId="bad25b42-c951-44eb-87a2-4057dcd4b1f5" providerId="ADAL" clId="{9EB9450F-64AA-429B-B50F-65EAC0EE4219}" dt="2023-01-16T01:11:54.614" v="2018" actId="6549"/>
          <ac:spMkLst>
            <pc:docMk/>
            <pc:sldMk cId="3508319929" sldId="737"/>
            <ac:spMk id="66" creationId="{BC211500-9A34-D8D1-03B6-95220FE4AC5C}"/>
          </ac:spMkLst>
        </pc:spChg>
        <pc:spChg chg="add mod">
          <ac:chgData name="오주석" userId="bad25b42-c951-44eb-87a2-4057dcd4b1f5" providerId="ADAL" clId="{9EB9450F-64AA-429B-B50F-65EAC0EE4219}" dt="2023-01-16T01:09:24.933" v="1720" actId="14100"/>
          <ac:spMkLst>
            <pc:docMk/>
            <pc:sldMk cId="3508319929" sldId="737"/>
            <ac:spMk id="67" creationId="{B84813EC-FD83-5F73-143C-538D0D237B40}"/>
          </ac:spMkLst>
        </pc:spChg>
        <pc:spChg chg="add mod">
          <ac:chgData name="오주석" userId="bad25b42-c951-44eb-87a2-4057dcd4b1f5" providerId="ADAL" clId="{9EB9450F-64AA-429B-B50F-65EAC0EE4219}" dt="2023-01-16T01:13:40.932" v="2330"/>
          <ac:spMkLst>
            <pc:docMk/>
            <pc:sldMk cId="3508319929" sldId="737"/>
            <ac:spMk id="68" creationId="{8603EC29-0A9D-5194-CEBF-5FB6732BAF19}"/>
          </ac:spMkLst>
        </pc:spChg>
        <pc:spChg chg="add mod">
          <ac:chgData name="오주석" userId="bad25b42-c951-44eb-87a2-4057dcd4b1f5" providerId="ADAL" clId="{9EB9450F-64AA-429B-B50F-65EAC0EE4219}" dt="2023-01-16T01:16:53.989" v="2818" actId="20577"/>
          <ac:spMkLst>
            <pc:docMk/>
            <pc:sldMk cId="3508319929" sldId="737"/>
            <ac:spMk id="69" creationId="{C3602255-B850-C0F3-BB0A-53A1F67174F9}"/>
          </ac:spMkLst>
        </pc:spChg>
        <pc:grpChg chg="add mod">
          <ac:chgData name="오주석" userId="bad25b42-c951-44eb-87a2-4057dcd4b1f5" providerId="ADAL" clId="{9EB9450F-64AA-429B-B50F-65EAC0EE4219}" dt="2023-01-16T01:05:27.035" v="1613" actId="1038"/>
          <ac:grpSpMkLst>
            <pc:docMk/>
            <pc:sldMk cId="3508319929" sldId="737"/>
            <ac:grpSpMk id="48" creationId="{B097F3E5-22C2-8021-8BA6-7B6B24273CF5}"/>
          </ac:grpSpMkLst>
        </pc:grpChg>
        <pc:graphicFrameChg chg="del">
          <ac:chgData name="오주석" userId="bad25b42-c951-44eb-87a2-4057dcd4b1f5" providerId="ADAL" clId="{9EB9450F-64AA-429B-B50F-65EAC0EE4219}" dt="2023-01-16T00:10:39.029" v="2" actId="478"/>
          <ac:graphicFrameMkLst>
            <pc:docMk/>
            <pc:sldMk cId="3508319929" sldId="737"/>
            <ac:graphicFrameMk id="16" creationId="{00000000-0000-0000-0000-000000000000}"/>
          </ac:graphicFrameMkLst>
        </pc:graphicFrameChg>
        <pc:graphicFrameChg chg="add del mod modGraphic">
          <ac:chgData name="오주석" userId="bad25b42-c951-44eb-87a2-4057dcd4b1f5" providerId="ADAL" clId="{9EB9450F-64AA-429B-B50F-65EAC0EE4219}" dt="2023-01-16T01:16:36.995" v="2813" actId="478"/>
          <ac:graphicFrameMkLst>
            <pc:docMk/>
            <pc:sldMk cId="3508319929" sldId="737"/>
            <ac:graphicFrameMk id="25" creationId="{618522D8-B531-01AC-FF90-D20567B4AD71}"/>
          </ac:graphicFrameMkLst>
        </pc:graphicFrameChg>
        <pc:graphicFrameChg chg="add mod modGraphic">
          <ac:chgData name="오주석" userId="bad25b42-c951-44eb-87a2-4057dcd4b1f5" providerId="ADAL" clId="{9EB9450F-64AA-429B-B50F-65EAC0EE4219}" dt="2023-01-16T01:05:39.844" v="1617" actId="1038"/>
          <ac:graphicFrameMkLst>
            <pc:docMk/>
            <pc:sldMk cId="3508319929" sldId="737"/>
            <ac:graphicFrameMk id="47" creationId="{A05C56CC-0D88-32F0-415A-923C54BF3F50}"/>
          </ac:graphicFrameMkLst>
        </pc:graphicFrameChg>
        <pc:cxnChg chg="del">
          <ac:chgData name="오주석" userId="bad25b42-c951-44eb-87a2-4057dcd4b1f5" providerId="ADAL" clId="{9EB9450F-64AA-429B-B50F-65EAC0EE4219}" dt="2023-01-16T00:10:39.029" v="2" actId="478"/>
          <ac:cxnSpMkLst>
            <pc:docMk/>
            <pc:sldMk cId="3508319929" sldId="737"/>
            <ac:cxnSpMk id="8" creationId="{00000000-0000-0000-0000-000000000000}"/>
          </ac:cxnSpMkLst>
        </pc:cxnChg>
        <pc:cxnChg chg="del">
          <ac:chgData name="오주석" userId="bad25b42-c951-44eb-87a2-4057dcd4b1f5" providerId="ADAL" clId="{9EB9450F-64AA-429B-B50F-65EAC0EE4219}" dt="2023-01-16T00:10:39.029" v="2" actId="478"/>
          <ac:cxnSpMkLst>
            <pc:docMk/>
            <pc:sldMk cId="3508319929" sldId="737"/>
            <ac:cxnSpMk id="11" creationId="{00000000-0000-0000-0000-000000000000}"/>
          </ac:cxnSpMkLst>
        </pc:cxnChg>
        <pc:cxnChg chg="del">
          <ac:chgData name="오주석" userId="bad25b42-c951-44eb-87a2-4057dcd4b1f5" providerId="ADAL" clId="{9EB9450F-64AA-429B-B50F-65EAC0EE4219}" dt="2023-01-16T00:10:39.029" v="2" actId="478"/>
          <ac:cxnSpMkLst>
            <pc:docMk/>
            <pc:sldMk cId="3508319929" sldId="737"/>
            <ac:cxnSpMk id="14" creationId="{00000000-0000-0000-0000-000000000000}"/>
          </ac:cxnSpMkLst>
        </pc:cxnChg>
        <pc:cxnChg chg="add mod">
          <ac:chgData name="오주석" userId="bad25b42-c951-44eb-87a2-4057dcd4b1f5" providerId="ADAL" clId="{9EB9450F-64AA-429B-B50F-65EAC0EE4219}" dt="2023-01-16T00:48:14.311" v="993" actId="164"/>
          <ac:cxnSpMkLst>
            <pc:docMk/>
            <pc:sldMk cId="3508319929" sldId="737"/>
            <ac:cxnSpMk id="34" creationId="{B58C4A0B-EFAE-AC27-2AFA-BD9C67837420}"/>
          </ac:cxnSpMkLst>
        </pc:cxnChg>
        <pc:cxnChg chg="add mod">
          <ac:chgData name="오주석" userId="bad25b42-c951-44eb-87a2-4057dcd4b1f5" providerId="ADAL" clId="{9EB9450F-64AA-429B-B50F-65EAC0EE4219}" dt="2023-01-16T00:48:14.311" v="993" actId="164"/>
          <ac:cxnSpMkLst>
            <pc:docMk/>
            <pc:sldMk cId="3508319929" sldId="737"/>
            <ac:cxnSpMk id="37" creationId="{A1C81AFA-0CBE-C415-87D8-1CF0DC8D3DDC}"/>
          </ac:cxnSpMkLst>
        </pc:cxnChg>
        <pc:cxnChg chg="add mod">
          <ac:chgData name="오주석" userId="bad25b42-c951-44eb-87a2-4057dcd4b1f5" providerId="ADAL" clId="{9EB9450F-64AA-429B-B50F-65EAC0EE4219}" dt="2023-01-16T00:48:14.311" v="993" actId="164"/>
          <ac:cxnSpMkLst>
            <pc:docMk/>
            <pc:sldMk cId="3508319929" sldId="737"/>
            <ac:cxnSpMk id="41" creationId="{B7891C84-7438-A97C-95E8-7370DEB430CB}"/>
          </ac:cxnSpMkLst>
        </pc:cxnChg>
        <pc:cxnChg chg="add mod">
          <ac:chgData name="오주석" userId="bad25b42-c951-44eb-87a2-4057dcd4b1f5" providerId="ADAL" clId="{9EB9450F-64AA-429B-B50F-65EAC0EE4219}" dt="2023-01-16T00:48:14.311" v="993" actId="164"/>
          <ac:cxnSpMkLst>
            <pc:docMk/>
            <pc:sldMk cId="3508319929" sldId="737"/>
            <ac:cxnSpMk id="42" creationId="{A0663149-BA94-103B-2B21-402D08828E9A}"/>
          </ac:cxnSpMkLst>
        </pc:cxnChg>
        <pc:cxnChg chg="add mod">
          <ac:chgData name="오주석" userId="bad25b42-c951-44eb-87a2-4057dcd4b1f5" providerId="ADAL" clId="{9EB9450F-64AA-429B-B50F-65EAC0EE4219}" dt="2023-01-16T01:04:39.446" v="1600" actId="1036"/>
          <ac:cxnSpMkLst>
            <pc:docMk/>
            <pc:sldMk cId="3508319929" sldId="737"/>
            <ac:cxnSpMk id="51" creationId="{19CB6BB6-BB47-196A-6CC3-A320318AF5E7}"/>
          </ac:cxnSpMkLst>
        </pc:cxnChg>
      </pc:sldChg>
      <pc:sldChg chg="modSp mod">
        <pc:chgData name="오주석" userId="bad25b42-c951-44eb-87a2-4057dcd4b1f5" providerId="ADAL" clId="{9EB9450F-64AA-429B-B50F-65EAC0EE4219}" dt="2023-01-16T01:17:41.758" v="2830" actId="207"/>
        <pc:sldMkLst>
          <pc:docMk/>
          <pc:sldMk cId="3415397470" sldId="738"/>
        </pc:sldMkLst>
        <pc:spChg chg="mod">
          <ac:chgData name="오주석" userId="bad25b42-c951-44eb-87a2-4057dcd4b1f5" providerId="ADAL" clId="{9EB9450F-64AA-429B-B50F-65EAC0EE4219}" dt="2023-01-16T01:17:27.734" v="2827" actId="14100"/>
          <ac:spMkLst>
            <pc:docMk/>
            <pc:sldMk cId="3415397470" sldId="738"/>
            <ac:spMk id="12" creationId="{573F100E-EE91-B9E0-559D-E47676CACD2E}"/>
          </ac:spMkLst>
        </pc:spChg>
        <pc:spChg chg="mod">
          <ac:chgData name="오주석" userId="bad25b42-c951-44eb-87a2-4057dcd4b1f5" providerId="ADAL" clId="{9EB9450F-64AA-429B-B50F-65EAC0EE4219}" dt="2023-01-16T01:17:27.734" v="2827" actId="14100"/>
          <ac:spMkLst>
            <pc:docMk/>
            <pc:sldMk cId="3415397470" sldId="738"/>
            <ac:spMk id="13" creationId="{573F100E-EE91-B9E0-559D-E47676CACD2E}"/>
          </ac:spMkLst>
        </pc:spChg>
        <pc:graphicFrameChg chg="modGraphic">
          <ac:chgData name="오주석" userId="bad25b42-c951-44eb-87a2-4057dcd4b1f5" providerId="ADAL" clId="{9EB9450F-64AA-429B-B50F-65EAC0EE4219}" dt="2023-01-16T01:17:36.916" v="2829" actId="207"/>
          <ac:graphicFrameMkLst>
            <pc:docMk/>
            <pc:sldMk cId="3415397470" sldId="738"/>
            <ac:graphicFrameMk id="10" creationId="{C78B46B5-1775-6FF3-C8A0-7242EA01A63C}"/>
          </ac:graphicFrameMkLst>
        </pc:graphicFrameChg>
        <pc:graphicFrameChg chg="modGraphic">
          <ac:chgData name="오주석" userId="bad25b42-c951-44eb-87a2-4057dcd4b1f5" providerId="ADAL" clId="{9EB9450F-64AA-429B-B50F-65EAC0EE4219}" dt="2023-01-16T01:17:41.758" v="2830" actId="207"/>
          <ac:graphicFrameMkLst>
            <pc:docMk/>
            <pc:sldMk cId="3415397470" sldId="738"/>
            <ac:graphicFrameMk id="11" creationId="{00000000-0000-0000-0000-000000000000}"/>
          </ac:graphicFrameMkLst>
        </pc:graphicFrameChg>
      </pc:sldChg>
      <pc:sldChg chg="addSp delSp modSp mod">
        <pc:chgData name="오주석" userId="bad25b42-c951-44eb-87a2-4057dcd4b1f5" providerId="ADAL" clId="{9EB9450F-64AA-429B-B50F-65EAC0EE4219}" dt="2023-01-16T02:14:36.818" v="4799"/>
        <pc:sldMkLst>
          <pc:docMk/>
          <pc:sldMk cId="461368305" sldId="740"/>
        </pc:sldMkLst>
        <pc:spChg chg="mod">
          <ac:chgData name="오주석" userId="bad25b42-c951-44eb-87a2-4057dcd4b1f5" providerId="ADAL" clId="{9EB9450F-64AA-429B-B50F-65EAC0EE4219}" dt="2023-01-16T01:30:27.539" v="3024" actId="6549"/>
          <ac:spMkLst>
            <pc:docMk/>
            <pc:sldMk cId="461368305" sldId="740"/>
            <ac:spMk id="6" creationId="{45016C14-2E27-267C-D204-2D4D262C12A1}"/>
          </ac:spMkLst>
        </pc:spChg>
        <pc:spChg chg="mod">
          <ac:chgData name="오주석" userId="bad25b42-c951-44eb-87a2-4057dcd4b1f5" providerId="ADAL" clId="{9EB9450F-64AA-429B-B50F-65EAC0EE4219}" dt="2023-01-16T01:30:37.351" v="3048" actId="1035"/>
          <ac:spMkLst>
            <pc:docMk/>
            <pc:sldMk cId="461368305" sldId="740"/>
            <ac:spMk id="7" creationId="{0A27EB9C-6CE1-9A4B-CB9A-219869901A79}"/>
          </ac:spMkLst>
        </pc:spChg>
        <pc:spChg chg="mod">
          <ac:chgData name="오주석" userId="bad25b42-c951-44eb-87a2-4057dcd4b1f5" providerId="ADAL" clId="{9EB9450F-64AA-429B-B50F-65EAC0EE4219}" dt="2023-01-16T01:30:37.351" v="3048" actId="1035"/>
          <ac:spMkLst>
            <pc:docMk/>
            <pc:sldMk cId="461368305" sldId="740"/>
            <ac:spMk id="8" creationId="{28FD6C5E-D709-D9A5-45F9-41910A50B702}"/>
          </ac:spMkLst>
        </pc:spChg>
        <pc:spChg chg="mod">
          <ac:chgData name="오주석" userId="bad25b42-c951-44eb-87a2-4057dcd4b1f5" providerId="ADAL" clId="{9EB9450F-64AA-429B-B50F-65EAC0EE4219}" dt="2023-01-16T02:14:36.818" v="4799"/>
          <ac:spMkLst>
            <pc:docMk/>
            <pc:sldMk cId="461368305" sldId="740"/>
            <ac:spMk id="10" creationId="{1433DCFF-CAC7-E6D9-33A4-DABDFDEDEF38}"/>
          </ac:spMkLst>
        </pc:spChg>
        <pc:spChg chg="mod">
          <ac:chgData name="오주석" userId="bad25b42-c951-44eb-87a2-4057dcd4b1f5" providerId="ADAL" clId="{9EB9450F-64AA-429B-B50F-65EAC0EE4219}" dt="2023-01-16T01:34:28.687" v="3414" actId="1076"/>
          <ac:spMkLst>
            <pc:docMk/>
            <pc:sldMk cId="461368305" sldId="740"/>
            <ac:spMk id="11" creationId="{2FC33F68-D004-61D3-5625-F7CF3140B546}"/>
          </ac:spMkLst>
        </pc:spChg>
        <pc:spChg chg="add del mod">
          <ac:chgData name="오주석" userId="bad25b42-c951-44eb-87a2-4057dcd4b1f5" providerId="ADAL" clId="{9EB9450F-64AA-429B-B50F-65EAC0EE4219}" dt="2023-01-16T01:34:08.214" v="3382" actId="478"/>
          <ac:spMkLst>
            <pc:docMk/>
            <pc:sldMk cId="461368305" sldId="740"/>
            <ac:spMk id="12" creationId="{8C84E764-1445-03E6-D5C6-0C9E42C07DE5}"/>
          </ac:spMkLst>
        </pc:spChg>
        <pc:spChg chg="add mod">
          <ac:chgData name="오주석" userId="bad25b42-c951-44eb-87a2-4057dcd4b1f5" providerId="ADAL" clId="{9EB9450F-64AA-429B-B50F-65EAC0EE4219}" dt="2023-01-16T01:39:52.083" v="3934"/>
          <ac:spMkLst>
            <pc:docMk/>
            <pc:sldMk cId="461368305" sldId="740"/>
            <ac:spMk id="14" creationId="{07415E75-EB19-9C1B-DAAD-FBAEC1028999}"/>
          </ac:spMkLst>
        </pc:spChg>
        <pc:spChg chg="mod">
          <ac:chgData name="오주석" userId="bad25b42-c951-44eb-87a2-4057dcd4b1f5" providerId="ADAL" clId="{9EB9450F-64AA-429B-B50F-65EAC0EE4219}" dt="2023-01-16T01:30:37.351" v="3048" actId="1035"/>
          <ac:spMkLst>
            <pc:docMk/>
            <pc:sldMk cId="461368305" sldId="740"/>
            <ac:spMk id="22" creationId="{55DC2B75-C13F-CF1E-8A19-A5DB136224D5}"/>
          </ac:spMkLst>
        </pc:spChg>
        <pc:spChg chg="mod">
          <ac:chgData name="오주석" userId="bad25b42-c951-44eb-87a2-4057dcd4b1f5" providerId="ADAL" clId="{9EB9450F-64AA-429B-B50F-65EAC0EE4219}" dt="2023-01-16T01:30:37.351" v="3048" actId="1035"/>
          <ac:spMkLst>
            <pc:docMk/>
            <pc:sldMk cId="461368305" sldId="740"/>
            <ac:spMk id="23" creationId="{55DC2B75-C13F-CF1E-8A19-A5DB136224D5}"/>
          </ac:spMkLst>
        </pc:spChg>
        <pc:graphicFrameChg chg="del mod">
          <ac:chgData name="오주석" userId="bad25b42-c951-44eb-87a2-4057dcd4b1f5" providerId="ADAL" clId="{9EB9450F-64AA-429B-B50F-65EAC0EE4219}" dt="2023-01-16T01:27:33.025" v="2987" actId="478"/>
          <ac:graphicFrameMkLst>
            <pc:docMk/>
            <pc:sldMk cId="461368305" sldId="740"/>
            <ac:graphicFrameMk id="5" creationId="{39E20DE2-C2E6-4631-BBB7-1D91470EDD6F}"/>
          </ac:graphicFrameMkLst>
        </pc:graphicFrameChg>
        <pc:graphicFrameChg chg="mod">
          <ac:chgData name="오주석" userId="bad25b42-c951-44eb-87a2-4057dcd4b1f5" providerId="ADAL" clId="{9EB9450F-64AA-429B-B50F-65EAC0EE4219}" dt="2023-01-16T01:30:37.351" v="3048" actId="1035"/>
          <ac:graphicFrameMkLst>
            <pc:docMk/>
            <pc:sldMk cId="461368305" sldId="740"/>
            <ac:graphicFrameMk id="13" creationId="{E92C610E-2C55-B889-EEE1-0C734F416082}"/>
          </ac:graphicFrameMkLst>
        </pc:graphicFrameChg>
        <pc:graphicFrameChg chg="del mod">
          <ac:chgData name="오주석" userId="bad25b42-c951-44eb-87a2-4057dcd4b1f5" providerId="ADAL" clId="{9EB9450F-64AA-429B-B50F-65EAC0EE4219}" dt="2023-01-16T01:27:29.809" v="2985" actId="478"/>
          <ac:graphicFrameMkLst>
            <pc:docMk/>
            <pc:sldMk cId="461368305" sldId="740"/>
            <ac:graphicFrameMk id="25" creationId="{E92C610E-2C55-B889-EEE1-0C734F416082}"/>
          </ac:graphicFrameMkLst>
        </pc:graphicFrameChg>
        <pc:graphicFrameChg chg="mod modGraphic">
          <ac:chgData name="오주석" userId="bad25b42-c951-44eb-87a2-4057dcd4b1f5" providerId="ADAL" clId="{9EB9450F-64AA-429B-B50F-65EAC0EE4219}" dt="2023-01-16T01:30:37.351" v="3048" actId="1035"/>
          <ac:graphicFrameMkLst>
            <pc:docMk/>
            <pc:sldMk cId="461368305" sldId="740"/>
            <ac:graphicFrameMk id="28" creationId="{BF6F9F15-A228-1FC5-2528-5DA625CF183C}"/>
          </ac:graphicFrameMkLst>
        </pc:graphicFrameChg>
        <pc:graphicFrameChg chg="mod modGraphic">
          <ac:chgData name="오주석" userId="bad25b42-c951-44eb-87a2-4057dcd4b1f5" providerId="ADAL" clId="{9EB9450F-64AA-429B-B50F-65EAC0EE4219}" dt="2023-01-16T01:30:37.351" v="3048" actId="1035"/>
          <ac:graphicFrameMkLst>
            <pc:docMk/>
            <pc:sldMk cId="461368305" sldId="740"/>
            <ac:graphicFrameMk id="29" creationId="{BF6F9F15-A228-1FC5-2528-5DA625CF183C}"/>
          </ac:graphicFrameMkLst>
        </pc:graphicFrameChg>
      </pc:sldChg>
      <pc:sldChg chg="modSp mod">
        <pc:chgData name="오주석" userId="bad25b42-c951-44eb-87a2-4057dcd4b1f5" providerId="ADAL" clId="{9EB9450F-64AA-429B-B50F-65EAC0EE4219}" dt="2023-01-16T02:26:08.640" v="4990" actId="6549"/>
        <pc:sldMkLst>
          <pc:docMk/>
          <pc:sldMk cId="997184455" sldId="744"/>
        </pc:sldMkLst>
        <pc:spChg chg="mod">
          <ac:chgData name="오주석" userId="bad25b42-c951-44eb-87a2-4057dcd4b1f5" providerId="ADAL" clId="{9EB9450F-64AA-429B-B50F-65EAC0EE4219}" dt="2023-01-16T02:25:35.891" v="4975"/>
          <ac:spMkLst>
            <pc:docMk/>
            <pc:sldMk cId="997184455" sldId="744"/>
            <ac:spMk id="18" creationId="{1933DD82-7205-108D-E3E2-13484D505461}"/>
          </ac:spMkLst>
        </pc:spChg>
        <pc:spChg chg="mod">
          <ac:chgData name="오주석" userId="bad25b42-c951-44eb-87a2-4057dcd4b1f5" providerId="ADAL" clId="{9EB9450F-64AA-429B-B50F-65EAC0EE4219}" dt="2023-01-16T02:26:08.640" v="4990" actId="6549"/>
          <ac:spMkLst>
            <pc:docMk/>
            <pc:sldMk cId="997184455" sldId="744"/>
            <ac:spMk id="20" creationId="{7A4535A5-04FF-1529-7CC9-92FD864CB3F0}"/>
          </ac:spMkLst>
        </pc:spChg>
      </pc:sldChg>
      <pc:sldChg chg="modSp mod">
        <pc:chgData name="오주석" userId="bad25b42-c951-44eb-87a2-4057dcd4b1f5" providerId="ADAL" clId="{9EB9450F-64AA-429B-B50F-65EAC0EE4219}" dt="2023-01-16T02:26:49.159" v="4996" actId="108"/>
        <pc:sldMkLst>
          <pc:docMk/>
          <pc:sldMk cId="3402865863" sldId="745"/>
        </pc:sldMkLst>
        <pc:spChg chg="mod">
          <ac:chgData name="오주석" userId="bad25b42-c951-44eb-87a2-4057dcd4b1f5" providerId="ADAL" clId="{9EB9450F-64AA-429B-B50F-65EAC0EE4219}" dt="2023-01-16T02:26:35.962" v="4995" actId="3064"/>
          <ac:spMkLst>
            <pc:docMk/>
            <pc:sldMk cId="3402865863" sldId="745"/>
            <ac:spMk id="11" creationId="{1933DD82-7205-108D-E3E2-13484D505461}"/>
          </ac:spMkLst>
        </pc:spChg>
        <pc:spChg chg="mod">
          <ac:chgData name="오주석" userId="bad25b42-c951-44eb-87a2-4057dcd4b1f5" providerId="ADAL" clId="{9EB9450F-64AA-429B-B50F-65EAC0EE4219}" dt="2023-01-16T02:26:49.159" v="4996" actId="108"/>
          <ac:spMkLst>
            <pc:docMk/>
            <pc:sldMk cId="3402865863" sldId="745"/>
            <ac:spMk id="13" creationId="{7A4535A5-04FF-1529-7CC9-92FD864CB3F0}"/>
          </ac:spMkLst>
        </pc:spChg>
      </pc:sldChg>
      <pc:sldChg chg="modSp mod">
        <pc:chgData name="오주석" userId="bad25b42-c951-44eb-87a2-4057dcd4b1f5" providerId="ADAL" clId="{9EB9450F-64AA-429B-B50F-65EAC0EE4219}" dt="2023-01-16T04:43:03.927" v="6729"/>
        <pc:sldMkLst>
          <pc:docMk/>
          <pc:sldMk cId="4261797453" sldId="746"/>
        </pc:sldMkLst>
        <pc:spChg chg="mod">
          <ac:chgData name="오주석" userId="bad25b42-c951-44eb-87a2-4057dcd4b1f5" providerId="ADAL" clId="{9EB9450F-64AA-429B-B50F-65EAC0EE4219}" dt="2023-01-16T04:43:03.927" v="6729"/>
          <ac:spMkLst>
            <pc:docMk/>
            <pc:sldMk cId="4261797453" sldId="746"/>
            <ac:spMk id="11" creationId="{1933DD82-7205-108D-E3E2-13484D505461}"/>
          </ac:spMkLst>
        </pc:spChg>
        <pc:spChg chg="mod">
          <ac:chgData name="오주석" userId="bad25b42-c951-44eb-87a2-4057dcd4b1f5" providerId="ADAL" clId="{9EB9450F-64AA-429B-B50F-65EAC0EE4219}" dt="2023-01-16T04:42:40.322" v="6708" actId="3064"/>
          <ac:spMkLst>
            <pc:docMk/>
            <pc:sldMk cId="4261797453" sldId="746"/>
            <ac:spMk id="13" creationId="{7A4535A5-04FF-1529-7CC9-92FD864CB3F0}"/>
          </ac:spMkLst>
        </pc:spChg>
      </pc:sldChg>
      <pc:sldChg chg="modSp mod">
        <pc:chgData name="오주석" userId="bad25b42-c951-44eb-87a2-4057dcd4b1f5" providerId="ADAL" clId="{9EB9450F-64AA-429B-B50F-65EAC0EE4219}" dt="2023-01-16T01:17:14.471" v="2822"/>
        <pc:sldMkLst>
          <pc:docMk/>
          <pc:sldMk cId="545126565" sldId="754"/>
        </pc:sldMkLst>
        <pc:spChg chg="mod">
          <ac:chgData name="오주석" userId="bad25b42-c951-44eb-87a2-4057dcd4b1f5" providerId="ADAL" clId="{9EB9450F-64AA-429B-B50F-65EAC0EE4219}" dt="2023-01-16T01:17:13.113" v="2820"/>
          <ac:spMkLst>
            <pc:docMk/>
            <pc:sldMk cId="545126565" sldId="754"/>
            <ac:spMk id="74" creationId="{48CC072A-7550-41AD-D3C3-809888A27074}"/>
          </ac:spMkLst>
        </pc:spChg>
        <pc:spChg chg="mod">
          <ac:chgData name="오주석" userId="bad25b42-c951-44eb-87a2-4057dcd4b1f5" providerId="ADAL" clId="{9EB9450F-64AA-429B-B50F-65EAC0EE4219}" dt="2023-01-16T01:17:14.471" v="2822"/>
          <ac:spMkLst>
            <pc:docMk/>
            <pc:sldMk cId="545126565" sldId="754"/>
            <ac:spMk id="76" creationId="{48CC072A-7550-41AD-D3C3-809888A27074}"/>
          </ac:spMkLst>
        </pc:spChg>
      </pc:sldChg>
      <pc:sldChg chg="modSp mod">
        <pc:chgData name="오주석" userId="bad25b42-c951-44eb-87a2-4057dcd4b1f5" providerId="ADAL" clId="{9EB9450F-64AA-429B-B50F-65EAC0EE4219}" dt="2023-01-16T02:22:14.692" v="4873" actId="207"/>
        <pc:sldMkLst>
          <pc:docMk/>
          <pc:sldMk cId="29017213" sldId="755"/>
        </pc:sldMkLst>
        <pc:spChg chg="mod">
          <ac:chgData name="오주석" userId="bad25b42-c951-44eb-87a2-4057dcd4b1f5" providerId="ADAL" clId="{9EB9450F-64AA-429B-B50F-65EAC0EE4219}" dt="2023-01-16T02:22:14.692" v="4873" actId="207"/>
          <ac:spMkLst>
            <pc:docMk/>
            <pc:sldMk cId="29017213" sldId="755"/>
            <ac:spMk id="21" creationId="{1933DD82-7205-108D-E3E2-13484D505461}"/>
          </ac:spMkLst>
        </pc:spChg>
        <pc:spChg chg="mod">
          <ac:chgData name="오주석" userId="bad25b42-c951-44eb-87a2-4057dcd4b1f5" providerId="ADAL" clId="{9EB9450F-64AA-429B-B50F-65EAC0EE4219}" dt="2023-01-16T02:21:52.034" v="4872" actId="20577"/>
          <ac:spMkLst>
            <pc:docMk/>
            <pc:sldMk cId="29017213" sldId="755"/>
            <ac:spMk id="23" creationId="{7A4535A5-04FF-1529-7CC9-92FD864CB3F0}"/>
          </ac:spMkLst>
        </pc:spChg>
      </pc:sldChg>
      <pc:sldChg chg="addSp delSp modSp mod">
        <pc:chgData name="오주석" userId="bad25b42-c951-44eb-87a2-4057dcd4b1f5" providerId="ADAL" clId="{9EB9450F-64AA-429B-B50F-65EAC0EE4219}" dt="2023-01-16T05:07:23.020" v="7788" actId="6549"/>
        <pc:sldMkLst>
          <pc:docMk/>
          <pc:sldMk cId="486629821" sldId="757"/>
        </pc:sldMkLst>
        <pc:spChg chg="mod">
          <ac:chgData name="오주석" userId="bad25b42-c951-44eb-87a2-4057dcd4b1f5" providerId="ADAL" clId="{9EB9450F-64AA-429B-B50F-65EAC0EE4219}" dt="2023-01-16T02:29:58.630" v="5159"/>
          <ac:spMkLst>
            <pc:docMk/>
            <pc:sldMk cId="486629821" sldId="757"/>
            <ac:spMk id="2" creationId="{00000000-0000-0000-0000-000000000000}"/>
          </ac:spMkLst>
        </pc:spChg>
        <pc:spChg chg="add mod">
          <ac:chgData name="오주석" userId="bad25b42-c951-44eb-87a2-4057dcd4b1f5" providerId="ADAL" clId="{9EB9450F-64AA-429B-B50F-65EAC0EE4219}" dt="2023-01-16T04:10:28.617" v="5523" actId="1076"/>
          <ac:spMkLst>
            <pc:docMk/>
            <pc:sldMk cId="486629821" sldId="757"/>
            <ac:spMk id="4" creationId="{C221CFE7-84C4-B36A-F90A-B8590AD7F306}"/>
          </ac:spMkLst>
        </pc:spChg>
        <pc:spChg chg="mod">
          <ac:chgData name="오주석" userId="bad25b42-c951-44eb-87a2-4057dcd4b1f5" providerId="ADAL" clId="{9EB9450F-64AA-429B-B50F-65EAC0EE4219}" dt="2023-01-16T05:02:31.934" v="7243" actId="207"/>
          <ac:spMkLst>
            <pc:docMk/>
            <pc:sldMk cId="486629821" sldId="757"/>
            <ac:spMk id="8" creationId="{BD19B6CE-553E-9B9C-FD45-5CE40AC38DCA}"/>
          </ac:spMkLst>
        </pc:spChg>
        <pc:spChg chg="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11" creationId="{C1EC3A7F-89B5-9633-DB48-B49930A8BE5E}"/>
          </ac:spMkLst>
        </pc:spChg>
        <pc:spChg chg="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12" creationId="{F19D96F3-1852-4D13-52E9-6FA0E5589DE5}"/>
          </ac:spMkLst>
        </pc:spChg>
        <pc:spChg chg="mod">
          <ac:chgData name="오주석" userId="bad25b42-c951-44eb-87a2-4057dcd4b1f5" providerId="ADAL" clId="{9EB9450F-64AA-429B-B50F-65EAC0EE4219}" dt="2023-01-16T04:08:07.133" v="5457" actId="6549"/>
          <ac:spMkLst>
            <pc:docMk/>
            <pc:sldMk cId="486629821" sldId="757"/>
            <ac:spMk id="13" creationId="{150FF286-5EE2-5EF6-68F9-F36416097097}"/>
          </ac:spMkLst>
        </pc:spChg>
        <pc:spChg chg="add mod">
          <ac:chgData name="오주석" userId="bad25b42-c951-44eb-87a2-4057dcd4b1f5" providerId="ADAL" clId="{9EB9450F-64AA-429B-B50F-65EAC0EE4219}" dt="2023-01-16T04:10:21.391" v="5520" actId="255"/>
          <ac:spMkLst>
            <pc:docMk/>
            <pc:sldMk cId="486629821" sldId="757"/>
            <ac:spMk id="14" creationId="{57291CBC-34F7-2DB8-03F4-C2C2B2F767AF}"/>
          </ac:spMkLst>
        </pc:spChg>
        <pc:spChg chg="add mod">
          <ac:chgData name="오주석" userId="bad25b42-c951-44eb-87a2-4057dcd4b1f5" providerId="ADAL" clId="{9EB9450F-64AA-429B-B50F-65EAC0EE4219}" dt="2023-01-16T04:10:42.337" v="5525" actId="255"/>
          <ac:spMkLst>
            <pc:docMk/>
            <pc:sldMk cId="486629821" sldId="757"/>
            <ac:spMk id="15" creationId="{74EC3954-C901-EB17-53C1-12598F1DB0F4}"/>
          </ac:spMkLst>
        </pc:spChg>
        <pc:spChg chg="add mod">
          <ac:chgData name="오주석" userId="bad25b42-c951-44eb-87a2-4057dcd4b1f5" providerId="ADAL" clId="{9EB9450F-64AA-429B-B50F-65EAC0EE4219}" dt="2023-01-16T04:11:09.261" v="5538" actId="1036"/>
          <ac:spMkLst>
            <pc:docMk/>
            <pc:sldMk cId="486629821" sldId="757"/>
            <ac:spMk id="16" creationId="{0D19FF01-CE80-A3DB-6E75-34F868B3F6DB}"/>
          </ac:spMkLst>
        </pc:spChg>
        <pc:spChg chg="add mod">
          <ac:chgData name="오주석" userId="bad25b42-c951-44eb-87a2-4057dcd4b1f5" providerId="ADAL" clId="{9EB9450F-64AA-429B-B50F-65EAC0EE4219}" dt="2023-01-16T04:12:52.215" v="5554" actId="255"/>
          <ac:spMkLst>
            <pc:docMk/>
            <pc:sldMk cId="486629821" sldId="757"/>
            <ac:spMk id="19" creationId="{90CCF5CC-C892-DA8F-4E11-8D9ADCEEA7F2}"/>
          </ac:spMkLst>
        </pc:spChg>
        <pc:spChg chg="mod">
          <ac:chgData name="오주석" userId="bad25b42-c951-44eb-87a2-4057dcd4b1f5" providerId="ADAL" clId="{9EB9450F-64AA-429B-B50F-65EAC0EE4219}" dt="2023-01-16T04:11:25.702" v="5543" actId="1037"/>
          <ac:spMkLst>
            <pc:docMk/>
            <pc:sldMk cId="486629821" sldId="757"/>
            <ac:spMk id="22" creationId="{EC2AE76E-E970-0D36-A7DE-36B5F131A7F8}"/>
          </ac:spMkLst>
        </pc:spChg>
        <pc:spChg chg="mod">
          <ac:chgData name="오주석" userId="bad25b42-c951-44eb-87a2-4057dcd4b1f5" providerId="ADAL" clId="{9EB9450F-64AA-429B-B50F-65EAC0EE4219}" dt="2023-01-16T04:10:21.391" v="5520" actId="255"/>
          <ac:spMkLst>
            <pc:docMk/>
            <pc:sldMk cId="486629821" sldId="757"/>
            <ac:spMk id="26" creationId="{8B9302DD-2E8D-3151-5227-B66EF399239E}"/>
          </ac:spMkLst>
        </pc:spChg>
        <pc:spChg chg="mod">
          <ac:chgData name="오주석" userId="bad25b42-c951-44eb-87a2-4057dcd4b1f5" providerId="ADAL" clId="{9EB9450F-64AA-429B-B50F-65EAC0EE4219}" dt="2023-01-16T04:10:21.391" v="5520" actId="255"/>
          <ac:spMkLst>
            <pc:docMk/>
            <pc:sldMk cId="486629821" sldId="757"/>
            <ac:spMk id="27" creationId="{8EE34DE8-28EF-F4E0-93D7-3D2D8C34C55F}"/>
          </ac:spMkLst>
        </pc:spChg>
        <pc:spChg chg="add mod">
          <ac:chgData name="오주석" userId="bad25b42-c951-44eb-87a2-4057dcd4b1f5" providerId="ADAL" clId="{9EB9450F-64AA-429B-B50F-65EAC0EE4219}" dt="2023-01-16T04:10:34.449" v="5524" actId="1076"/>
          <ac:spMkLst>
            <pc:docMk/>
            <pc:sldMk cId="486629821" sldId="757"/>
            <ac:spMk id="29" creationId="{ACBF2177-43D8-F0F4-5882-0B447108C356}"/>
          </ac:spMkLst>
        </pc:spChg>
        <pc:spChg chg="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33" creationId="{40D29A06-B1A1-6652-9099-AA07CCB1FAFD}"/>
          </ac:spMkLst>
        </pc:spChg>
        <pc:spChg chg="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35" creationId="{1F5A0546-30F3-5ABE-67C1-539DB6F8C5EB}"/>
          </ac:spMkLst>
        </pc:spChg>
        <pc:spChg chg="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36" creationId="{86581EB8-CB7D-69DB-DAE2-21582DA0F75C}"/>
          </ac:spMkLst>
        </pc:spChg>
        <pc:spChg chg="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37" creationId="{96F93831-D52F-7F21-4E4B-033A22751C7D}"/>
          </ac:spMkLst>
        </pc:spChg>
        <pc:spChg chg="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38" creationId="{3F78F668-EA95-111B-2BB3-898E871C50B0}"/>
          </ac:spMkLst>
        </pc:spChg>
        <pc:spChg chg="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39" creationId="{27C64E07-8985-7492-8188-30535F8987AA}"/>
          </ac:spMkLst>
        </pc:spChg>
        <pc:spChg chg="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40" creationId="{DDB71360-F017-E510-9B95-33C3799F38D8}"/>
          </ac:spMkLst>
        </pc:spChg>
        <pc:spChg chg="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41" creationId="{F859AD6A-CF0A-5209-0F53-D0D116D8213C}"/>
          </ac:spMkLst>
        </pc:spChg>
        <pc:spChg chg="add mod">
          <ac:chgData name="오주석" userId="bad25b42-c951-44eb-87a2-4057dcd4b1f5" providerId="ADAL" clId="{9EB9450F-64AA-429B-B50F-65EAC0EE4219}" dt="2023-01-16T04:10:53.703" v="5528" actId="14100"/>
          <ac:spMkLst>
            <pc:docMk/>
            <pc:sldMk cId="486629821" sldId="757"/>
            <ac:spMk id="43" creationId="{B766ACA7-2608-450D-610D-449949AD2363}"/>
          </ac:spMkLst>
        </pc:spChg>
        <pc:spChg chg="add del mod">
          <ac:chgData name="오주석" userId="bad25b42-c951-44eb-87a2-4057dcd4b1f5" providerId="ADAL" clId="{9EB9450F-64AA-429B-B50F-65EAC0EE4219}" dt="2023-01-16T04:05:46.842" v="5324" actId="478"/>
          <ac:spMkLst>
            <pc:docMk/>
            <pc:sldMk cId="486629821" sldId="757"/>
            <ac:spMk id="44" creationId="{D6CFC6AA-9A5A-8104-CBA7-015FEB9CD041}"/>
          </ac:spMkLst>
        </pc:spChg>
        <pc:spChg chg="add mod">
          <ac:chgData name="오주석" userId="bad25b42-c951-44eb-87a2-4057dcd4b1f5" providerId="ADAL" clId="{9EB9450F-64AA-429B-B50F-65EAC0EE4219}" dt="2023-01-16T04:11:43.892" v="5545" actId="6549"/>
          <ac:spMkLst>
            <pc:docMk/>
            <pc:sldMk cId="486629821" sldId="757"/>
            <ac:spMk id="45" creationId="{204E8440-4460-40DA-75C0-95993FA1B01B}"/>
          </ac:spMkLst>
        </pc:spChg>
        <pc:spChg chg="add mod">
          <ac:chgData name="오주석" userId="bad25b42-c951-44eb-87a2-4057dcd4b1f5" providerId="ADAL" clId="{9EB9450F-64AA-429B-B50F-65EAC0EE4219}" dt="2023-01-16T04:11:20.135" v="5540" actId="14100"/>
          <ac:spMkLst>
            <pc:docMk/>
            <pc:sldMk cId="486629821" sldId="757"/>
            <ac:spMk id="46" creationId="{A41D5251-D55A-E9B7-2629-A25B7A37B5F7}"/>
          </ac:spMkLst>
        </pc:spChg>
        <pc:spChg chg="add mod">
          <ac:chgData name="오주석" userId="bad25b42-c951-44eb-87a2-4057dcd4b1f5" providerId="ADAL" clId="{9EB9450F-64AA-429B-B50F-65EAC0EE4219}" dt="2023-01-16T04:13:11.830" v="5556" actId="693"/>
          <ac:spMkLst>
            <pc:docMk/>
            <pc:sldMk cId="486629821" sldId="757"/>
            <ac:spMk id="47" creationId="{146730E4-919A-DBED-1D01-FF158425876B}"/>
          </ac:spMkLst>
        </pc:spChg>
        <pc:spChg chg="add mod">
          <ac:chgData name="오주석" userId="bad25b42-c951-44eb-87a2-4057dcd4b1f5" providerId="ADAL" clId="{9EB9450F-64AA-429B-B50F-65EAC0EE4219}" dt="2023-01-16T04:11:35.680" v="5544" actId="255"/>
          <ac:spMkLst>
            <pc:docMk/>
            <pc:sldMk cId="486629821" sldId="757"/>
            <ac:spMk id="50" creationId="{AF38B4C9-B7F5-285B-44E1-49C46067686B}"/>
          </ac:spMkLst>
        </pc:spChg>
        <pc:spChg chg="add mod">
          <ac:chgData name="오주석" userId="bad25b42-c951-44eb-87a2-4057dcd4b1f5" providerId="ADAL" clId="{9EB9450F-64AA-429B-B50F-65EAC0EE4219}" dt="2023-01-16T04:10:21.391" v="5520" actId="255"/>
          <ac:spMkLst>
            <pc:docMk/>
            <pc:sldMk cId="486629821" sldId="757"/>
            <ac:spMk id="53" creationId="{122B90C2-2CDB-A530-2BDD-5599ECFAA309}"/>
          </ac:spMkLst>
        </pc:spChg>
        <pc:spChg chg="add del mod">
          <ac:chgData name="오주석" userId="bad25b42-c951-44eb-87a2-4057dcd4b1f5" providerId="ADAL" clId="{9EB9450F-64AA-429B-B50F-65EAC0EE4219}" dt="2023-01-16T04:05:54.281" v="5325" actId="478"/>
          <ac:spMkLst>
            <pc:docMk/>
            <pc:sldMk cId="486629821" sldId="757"/>
            <ac:spMk id="54" creationId="{96FAD496-8640-9922-9734-4412EC08EAD0}"/>
          </ac:spMkLst>
        </pc:spChg>
        <pc:spChg chg="add del mod">
          <ac:chgData name="오주석" userId="bad25b42-c951-44eb-87a2-4057dcd4b1f5" providerId="ADAL" clId="{9EB9450F-64AA-429B-B50F-65EAC0EE4219}" dt="2023-01-16T04:05:54.281" v="5325" actId="478"/>
          <ac:spMkLst>
            <pc:docMk/>
            <pc:sldMk cId="486629821" sldId="757"/>
            <ac:spMk id="55" creationId="{27F0DA20-9E92-6C7A-D65E-CA2E7F9684A2}"/>
          </ac:spMkLst>
        </pc:spChg>
        <pc:spChg chg="add del mod">
          <ac:chgData name="오주석" userId="bad25b42-c951-44eb-87a2-4057dcd4b1f5" providerId="ADAL" clId="{9EB9450F-64AA-429B-B50F-65EAC0EE4219}" dt="2023-01-16T04:30:06.015" v="6226" actId="478"/>
          <ac:spMkLst>
            <pc:docMk/>
            <pc:sldMk cId="486629821" sldId="757"/>
            <ac:spMk id="56" creationId="{F40564EA-2E22-DFF0-BD1A-8D12A376243C}"/>
          </ac:spMkLst>
        </pc:spChg>
        <pc:spChg chg="add del mod">
          <ac:chgData name="오주석" userId="bad25b42-c951-44eb-87a2-4057dcd4b1f5" providerId="ADAL" clId="{9EB9450F-64AA-429B-B50F-65EAC0EE4219}" dt="2023-01-16T04:30:06.015" v="6226" actId="478"/>
          <ac:spMkLst>
            <pc:docMk/>
            <pc:sldMk cId="486629821" sldId="757"/>
            <ac:spMk id="57" creationId="{3FB6EBD8-C13F-6736-EE51-AC0B7780D4E5}"/>
          </ac:spMkLst>
        </pc:spChg>
        <pc:spChg chg="add del mod">
          <ac:chgData name="오주석" userId="bad25b42-c951-44eb-87a2-4057dcd4b1f5" providerId="ADAL" clId="{9EB9450F-64AA-429B-B50F-65EAC0EE4219}" dt="2023-01-16T04:30:06.015" v="6226" actId="478"/>
          <ac:spMkLst>
            <pc:docMk/>
            <pc:sldMk cId="486629821" sldId="757"/>
            <ac:spMk id="58" creationId="{30E4480A-EBBE-135C-BD6C-1DA249E96DB1}"/>
          </ac:spMkLst>
        </pc:spChg>
        <pc:spChg chg="add del mod">
          <ac:chgData name="오주석" userId="bad25b42-c951-44eb-87a2-4057dcd4b1f5" providerId="ADAL" clId="{9EB9450F-64AA-429B-B50F-65EAC0EE4219}" dt="2023-01-16T04:30:06.015" v="6226" actId="478"/>
          <ac:spMkLst>
            <pc:docMk/>
            <pc:sldMk cId="486629821" sldId="757"/>
            <ac:spMk id="61" creationId="{0BF18D80-14D5-DC9F-B693-17FC96A2BE67}"/>
          </ac:spMkLst>
        </pc:spChg>
        <pc:spChg chg="add del mod">
          <ac:chgData name="오주석" userId="bad25b42-c951-44eb-87a2-4057dcd4b1f5" providerId="ADAL" clId="{9EB9450F-64AA-429B-B50F-65EAC0EE4219}" dt="2023-01-16T04:30:06.015" v="6226" actId="478"/>
          <ac:spMkLst>
            <pc:docMk/>
            <pc:sldMk cId="486629821" sldId="757"/>
            <ac:spMk id="65" creationId="{DA433089-837B-AF33-A6B3-B700471EF307}"/>
          </ac:spMkLst>
        </pc:spChg>
        <pc:spChg chg="add del mod">
          <ac:chgData name="오주석" userId="bad25b42-c951-44eb-87a2-4057dcd4b1f5" providerId="ADAL" clId="{9EB9450F-64AA-429B-B50F-65EAC0EE4219}" dt="2023-01-16T04:30:06.015" v="6226" actId="478"/>
          <ac:spMkLst>
            <pc:docMk/>
            <pc:sldMk cId="486629821" sldId="757"/>
            <ac:spMk id="66" creationId="{B9E77ADE-1421-5ABB-B263-5D5E8AD7E2F6}"/>
          </ac:spMkLst>
        </pc:spChg>
        <pc:spChg chg="add del mod">
          <ac:chgData name="오주석" userId="bad25b42-c951-44eb-87a2-4057dcd4b1f5" providerId="ADAL" clId="{9EB9450F-64AA-429B-B50F-65EAC0EE4219}" dt="2023-01-16T04:30:06.015" v="6226" actId="478"/>
          <ac:spMkLst>
            <pc:docMk/>
            <pc:sldMk cId="486629821" sldId="757"/>
            <ac:spMk id="67" creationId="{FBF00F73-A201-6C71-4415-3AABAF7F043B}"/>
          </ac:spMkLst>
        </pc:spChg>
        <pc:spChg chg="add del mod">
          <ac:chgData name="오주석" userId="bad25b42-c951-44eb-87a2-4057dcd4b1f5" providerId="ADAL" clId="{9EB9450F-64AA-429B-B50F-65EAC0EE4219}" dt="2023-01-16T04:30:06.015" v="6226" actId="478"/>
          <ac:spMkLst>
            <pc:docMk/>
            <pc:sldMk cId="486629821" sldId="757"/>
            <ac:spMk id="68" creationId="{42B03A39-20B8-5094-7B73-BC3B19EA3417}"/>
          </ac:spMkLst>
        </pc:spChg>
        <pc:spChg chg="add del mod">
          <ac:chgData name="오주석" userId="bad25b42-c951-44eb-87a2-4057dcd4b1f5" providerId="ADAL" clId="{9EB9450F-64AA-429B-B50F-65EAC0EE4219}" dt="2023-01-16T04:30:06.015" v="6226" actId="478"/>
          <ac:spMkLst>
            <pc:docMk/>
            <pc:sldMk cId="486629821" sldId="757"/>
            <ac:spMk id="69" creationId="{24CAF9B8-D881-6F56-D7E9-0C4A89DAB85F}"/>
          </ac:spMkLst>
        </pc:spChg>
        <pc:spChg chg="add del mod">
          <ac:chgData name="오주석" userId="bad25b42-c951-44eb-87a2-4057dcd4b1f5" providerId="ADAL" clId="{9EB9450F-64AA-429B-B50F-65EAC0EE4219}" dt="2023-01-16T04:30:06.015" v="6226" actId="478"/>
          <ac:spMkLst>
            <pc:docMk/>
            <pc:sldMk cId="486629821" sldId="757"/>
            <ac:spMk id="70" creationId="{4914E443-8A55-2EB9-48F6-79DDD003BFC7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72" creationId="{1509416C-62DD-7474-BAE8-D7BC45A6121A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74" creationId="{15D2CF06-F9F0-797B-8E94-FD32217E7F17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75" creationId="{4D495DD5-AFA9-A74C-3847-4EF6546E5FD2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76" creationId="{C238077B-FE5E-59E7-30C0-E540F1543037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77" creationId="{FE60A5C0-5DE5-0870-A90C-C214CD47BB62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78" creationId="{0B67384C-A70B-FAEA-4719-AACAAE6BFD58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79" creationId="{108AD6DC-E71E-A795-170A-11840F7978BB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80" creationId="{3A019BB4-3F4E-D4CB-1EB1-3C46DE648E4A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81" creationId="{CF9EC033-88BE-8D34-FDC5-C8A8B4B5B59A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82" creationId="{63373AFD-7C8C-782F-EEB7-F9B4F4F114B2}"/>
          </ac:spMkLst>
        </pc:spChg>
        <pc:spChg chg="mod">
          <ac:chgData name="오주석" userId="bad25b42-c951-44eb-87a2-4057dcd4b1f5" providerId="ADAL" clId="{9EB9450F-64AA-429B-B50F-65EAC0EE4219}" dt="2023-01-16T04:06:20.325" v="5327" actId="1076"/>
          <ac:spMkLst>
            <pc:docMk/>
            <pc:sldMk cId="486629821" sldId="757"/>
            <ac:spMk id="83" creationId="{53548689-A0D8-DF84-E25F-02F17243502B}"/>
          </ac:spMkLst>
        </pc:spChg>
        <pc:spChg chg="add mod">
          <ac:chgData name="오주석" userId="bad25b42-c951-44eb-87a2-4057dcd4b1f5" providerId="ADAL" clId="{9EB9450F-64AA-429B-B50F-65EAC0EE4219}" dt="2023-01-16T04:06:39.896" v="5333" actId="571"/>
          <ac:spMkLst>
            <pc:docMk/>
            <pc:sldMk cId="486629821" sldId="757"/>
            <ac:spMk id="86" creationId="{50AF6A11-55FA-42B9-3E37-5BCE80FD3DDB}"/>
          </ac:spMkLst>
        </pc:spChg>
        <pc:spChg chg="add mod">
          <ac:chgData name="오주석" userId="bad25b42-c951-44eb-87a2-4057dcd4b1f5" providerId="ADAL" clId="{9EB9450F-64AA-429B-B50F-65EAC0EE4219}" dt="2023-01-16T04:23:13.082" v="5984" actId="1076"/>
          <ac:spMkLst>
            <pc:docMk/>
            <pc:sldMk cId="486629821" sldId="757"/>
            <ac:spMk id="87" creationId="{2D5BDE10-E7C4-8647-C25B-76ACDF199BCC}"/>
          </ac:spMkLst>
        </pc:spChg>
        <pc:spChg chg="add 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88" creationId="{971A76AD-E8E0-1E0E-E3BF-80437EA9C151}"/>
          </ac:spMkLst>
        </pc:spChg>
        <pc:spChg chg="add mod">
          <ac:chgData name="오주석" userId="bad25b42-c951-44eb-87a2-4057dcd4b1f5" providerId="ADAL" clId="{9EB9450F-64AA-429B-B50F-65EAC0EE4219}" dt="2023-01-16T04:08:15.186" v="5484" actId="1035"/>
          <ac:spMkLst>
            <pc:docMk/>
            <pc:sldMk cId="486629821" sldId="757"/>
            <ac:spMk id="89" creationId="{29AB7725-A5F9-2F2F-AE2E-927A44645016}"/>
          </ac:spMkLst>
        </pc:spChg>
        <pc:spChg chg="add del mod">
          <ac:chgData name="오주석" userId="bad25b42-c951-44eb-87a2-4057dcd4b1f5" providerId="ADAL" clId="{9EB9450F-64AA-429B-B50F-65EAC0EE4219}" dt="2023-01-16T04:08:57.462" v="5488" actId="478"/>
          <ac:spMkLst>
            <pc:docMk/>
            <pc:sldMk cId="486629821" sldId="757"/>
            <ac:spMk id="90" creationId="{A4579F0E-78AC-1653-E55C-FDC83D78E572}"/>
          </ac:spMkLst>
        </pc:spChg>
        <pc:spChg chg="add mod">
          <ac:chgData name="오주석" userId="bad25b42-c951-44eb-87a2-4057dcd4b1f5" providerId="ADAL" clId="{9EB9450F-64AA-429B-B50F-65EAC0EE4219}" dt="2023-01-16T05:05:56.315" v="7565" actId="20577"/>
          <ac:spMkLst>
            <pc:docMk/>
            <pc:sldMk cId="486629821" sldId="757"/>
            <ac:spMk id="91" creationId="{5B1CC6C0-E4EE-2951-0DAC-CD8DCD14EC03}"/>
          </ac:spMkLst>
        </pc:spChg>
        <pc:spChg chg="add mod">
          <ac:chgData name="오주석" userId="bad25b42-c951-44eb-87a2-4057dcd4b1f5" providerId="ADAL" clId="{9EB9450F-64AA-429B-B50F-65EAC0EE4219}" dt="2023-01-16T05:07:23.020" v="7788" actId="6549"/>
          <ac:spMkLst>
            <pc:docMk/>
            <pc:sldMk cId="486629821" sldId="757"/>
            <ac:spMk id="92" creationId="{D49B27F1-F4CF-D996-E17F-E6101637E757}"/>
          </ac:spMkLst>
        </pc:spChg>
        <pc:spChg chg="add 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93" creationId="{B7DDC152-6646-47D9-1832-546AA00C1B15}"/>
          </ac:spMkLst>
        </pc:spChg>
        <pc:spChg chg="add mod">
          <ac:chgData name="오주석" userId="bad25b42-c951-44eb-87a2-4057dcd4b1f5" providerId="ADAL" clId="{9EB9450F-64AA-429B-B50F-65EAC0EE4219}" dt="2023-01-16T04:37:38.325" v="6673" actId="1582"/>
          <ac:spMkLst>
            <pc:docMk/>
            <pc:sldMk cId="486629821" sldId="757"/>
            <ac:spMk id="100" creationId="{BCD253CE-E99B-B60C-070F-F6F7FE17E0D6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02" creationId="{3DBADBC8-359C-D532-5A18-8C9347043B2A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04" creationId="{BAF20BD6-2448-3ACE-54C2-B95098831014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05" creationId="{7C7786EF-2324-4AF0-A99A-CEA9B82E721B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06" creationId="{D07FEACF-433B-ECF3-1662-8A52BA787B50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07" creationId="{E60D142E-D32B-309F-F578-FEDEC4B85603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08" creationId="{0BF9E203-B29E-DBFB-88FC-A9A177F927E8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09" creationId="{ED1140C1-6A93-18D3-8C7B-35CA9C2C2542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10" creationId="{7ABCF18A-6E5D-5E55-DFBD-3125F1DE436A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11" creationId="{3EF51998-321E-3BA2-5850-DB7122CA7963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12" creationId="{FD939839-E11E-68B2-2FD4-1EE9960885C3}"/>
          </ac:spMkLst>
        </pc:spChg>
        <pc:spChg chg="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13" creationId="{B8062379-C50E-CFDA-4B3C-DD37FD9B6B97}"/>
          </ac:spMkLst>
        </pc:spChg>
        <pc:spChg chg="add 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14" creationId="{0EF77AE8-9C4D-6F71-03F5-9D3C02441296}"/>
          </ac:spMkLst>
        </pc:spChg>
        <pc:spChg chg="add mod">
          <ac:chgData name="오주석" userId="bad25b42-c951-44eb-87a2-4057dcd4b1f5" providerId="ADAL" clId="{9EB9450F-64AA-429B-B50F-65EAC0EE4219}" dt="2023-01-16T04:31:23.746" v="6262" actId="14100"/>
          <ac:spMkLst>
            <pc:docMk/>
            <pc:sldMk cId="486629821" sldId="757"/>
            <ac:spMk id="116" creationId="{E40AB170-A10D-92AF-12D6-F4A73A4008A2}"/>
          </ac:spMkLst>
        </pc:spChg>
        <pc:spChg chg="add del mod">
          <ac:chgData name="오주석" userId="bad25b42-c951-44eb-87a2-4057dcd4b1f5" providerId="ADAL" clId="{9EB9450F-64AA-429B-B50F-65EAC0EE4219}" dt="2023-01-16T04:16:41.366" v="5588" actId="478"/>
          <ac:spMkLst>
            <pc:docMk/>
            <pc:sldMk cId="486629821" sldId="757"/>
            <ac:spMk id="117" creationId="{91B001E7-BD4F-E166-A4E1-9B37A3DCD94F}"/>
          </ac:spMkLst>
        </pc:spChg>
        <pc:spChg chg="add 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18" creationId="{15400466-5368-76AC-574D-AE7B599F138F}"/>
          </ac:spMkLst>
        </pc:spChg>
        <pc:spChg chg="add mod">
          <ac:chgData name="오주석" userId="bad25b42-c951-44eb-87a2-4057dcd4b1f5" providerId="ADAL" clId="{9EB9450F-64AA-429B-B50F-65EAC0EE4219}" dt="2023-01-16T04:31:23.746" v="6262" actId="14100"/>
          <ac:spMkLst>
            <pc:docMk/>
            <pc:sldMk cId="486629821" sldId="757"/>
            <ac:spMk id="120" creationId="{CB27244A-B0BF-AAB4-250A-F767ADE42605}"/>
          </ac:spMkLst>
        </pc:spChg>
        <pc:spChg chg="add 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21" creationId="{D851E9EC-3538-C089-1257-352B66800D92}"/>
          </ac:spMkLst>
        </pc:spChg>
        <pc:spChg chg="add 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23" creationId="{26AA776D-FFFF-725A-D8DF-12D1AB0EF182}"/>
          </ac:spMkLst>
        </pc:spChg>
        <pc:spChg chg="add del mod">
          <ac:chgData name="오주석" userId="bad25b42-c951-44eb-87a2-4057dcd4b1f5" providerId="ADAL" clId="{9EB9450F-64AA-429B-B50F-65EAC0EE4219}" dt="2023-01-16T04:26:19.761" v="6094" actId="478"/>
          <ac:spMkLst>
            <pc:docMk/>
            <pc:sldMk cId="486629821" sldId="757"/>
            <ac:spMk id="131" creationId="{4634EE17-8717-1757-A407-0BF27B190E30}"/>
          </ac:spMkLst>
        </pc:spChg>
        <pc:spChg chg="add 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32" creationId="{7F7102F1-2F0F-FF74-004E-D90A798E4EDB}"/>
          </ac:spMkLst>
        </pc:spChg>
        <pc:spChg chg="add 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36" creationId="{4D493ACF-F476-D918-9D1F-95068C4B73DA}"/>
          </ac:spMkLst>
        </pc:spChg>
        <pc:spChg chg="add 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40" creationId="{FCEF451A-DB1B-AC6D-7A1C-52DC45E62EB4}"/>
          </ac:spMkLst>
        </pc:spChg>
        <pc:spChg chg="add 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41" creationId="{E52DFCE7-FFE8-75A5-DB0D-158B32DD448F}"/>
          </ac:spMkLst>
        </pc:spChg>
        <pc:spChg chg="add mod">
          <ac:chgData name="오주석" userId="bad25b42-c951-44eb-87a2-4057dcd4b1f5" providerId="ADAL" clId="{9EB9450F-64AA-429B-B50F-65EAC0EE4219}" dt="2023-01-16T04:32:22.245" v="6293" actId="1038"/>
          <ac:spMkLst>
            <pc:docMk/>
            <pc:sldMk cId="486629821" sldId="757"/>
            <ac:spMk id="142" creationId="{B818E51F-4FD4-E1BE-8D37-DB1D4285F4A4}"/>
          </ac:spMkLst>
        </pc:spChg>
        <pc:spChg chg="add del mod">
          <ac:chgData name="오주석" userId="bad25b42-c951-44eb-87a2-4057dcd4b1f5" providerId="ADAL" clId="{9EB9450F-64AA-429B-B50F-65EAC0EE4219}" dt="2023-01-16T04:38:07.686" v="6679" actId="478"/>
          <ac:spMkLst>
            <pc:docMk/>
            <pc:sldMk cId="486629821" sldId="757"/>
            <ac:spMk id="143" creationId="{40219C76-587F-23A5-7714-135440246338}"/>
          </ac:spMkLst>
        </pc:spChg>
        <pc:spChg chg="add del mod">
          <ac:chgData name="오주석" userId="bad25b42-c951-44eb-87a2-4057dcd4b1f5" providerId="ADAL" clId="{9EB9450F-64AA-429B-B50F-65EAC0EE4219}" dt="2023-01-16T04:32:14.399" v="6292" actId="478"/>
          <ac:spMkLst>
            <pc:docMk/>
            <pc:sldMk cId="486629821" sldId="757"/>
            <ac:spMk id="144" creationId="{E1BD8C60-728A-ADBC-E1BC-3CD34ED6482F}"/>
          </ac:spMkLst>
        </pc:spChg>
        <pc:spChg chg="add del mod">
          <ac:chgData name="오주석" userId="bad25b42-c951-44eb-87a2-4057dcd4b1f5" providerId="ADAL" clId="{9EB9450F-64AA-429B-B50F-65EAC0EE4219}" dt="2023-01-16T04:33:06.423" v="6296" actId="478"/>
          <ac:spMkLst>
            <pc:docMk/>
            <pc:sldMk cId="486629821" sldId="757"/>
            <ac:spMk id="145" creationId="{FB5C254E-F1FD-0050-544A-3A18FF99923B}"/>
          </ac:spMkLst>
        </pc:spChg>
        <pc:spChg chg="add mod">
          <ac:chgData name="오주석" userId="bad25b42-c951-44eb-87a2-4057dcd4b1f5" providerId="ADAL" clId="{9EB9450F-64AA-429B-B50F-65EAC0EE4219}" dt="2023-01-16T04:37:56.608" v="6678" actId="1036"/>
          <ac:spMkLst>
            <pc:docMk/>
            <pc:sldMk cId="486629821" sldId="757"/>
            <ac:spMk id="146" creationId="{EAE3B168-00B7-7273-3D37-F144F99862DB}"/>
          </ac:spMkLst>
        </pc:spChg>
        <pc:grpChg chg="add mod">
          <ac:chgData name="오주석" userId="bad25b42-c951-44eb-87a2-4057dcd4b1f5" providerId="ADAL" clId="{9EB9450F-64AA-429B-B50F-65EAC0EE4219}" dt="2023-01-16T04:08:15.186" v="5484" actId="1035"/>
          <ac:grpSpMkLst>
            <pc:docMk/>
            <pc:sldMk cId="486629821" sldId="757"/>
            <ac:grpSpMk id="5" creationId="{899C121C-5635-5696-6602-1EB942FD0704}"/>
          </ac:grpSpMkLst>
        </pc:grpChg>
        <pc:grpChg chg="mod">
          <ac:chgData name="오주석" userId="bad25b42-c951-44eb-87a2-4057dcd4b1f5" providerId="ADAL" clId="{9EB9450F-64AA-429B-B50F-65EAC0EE4219}" dt="2023-01-16T04:08:15.186" v="5484" actId="1035"/>
          <ac:grpSpMkLst>
            <pc:docMk/>
            <pc:sldMk cId="486629821" sldId="757"/>
            <ac:grpSpMk id="9" creationId="{9EBB8F7D-4DA6-FBDF-97DF-D9A1E1C858E3}"/>
          </ac:grpSpMkLst>
        </pc:grpChg>
        <pc:grpChg chg="add mod">
          <ac:chgData name="오주석" userId="bad25b42-c951-44eb-87a2-4057dcd4b1f5" providerId="ADAL" clId="{9EB9450F-64AA-429B-B50F-65EAC0EE4219}" dt="2023-01-16T04:10:21.391" v="5520" actId="255"/>
          <ac:grpSpMkLst>
            <pc:docMk/>
            <pc:sldMk cId="486629821" sldId="757"/>
            <ac:grpSpMk id="20" creationId="{E29AE0A9-F968-2FC2-8741-EA14604B0250}"/>
          </ac:grpSpMkLst>
        </pc:grpChg>
        <pc:grpChg chg="mod">
          <ac:chgData name="오주석" userId="bad25b42-c951-44eb-87a2-4057dcd4b1f5" providerId="ADAL" clId="{9EB9450F-64AA-429B-B50F-65EAC0EE4219}" dt="2023-01-16T04:10:21.391" v="5520" actId="255"/>
          <ac:grpSpMkLst>
            <pc:docMk/>
            <pc:sldMk cId="486629821" sldId="757"/>
            <ac:grpSpMk id="21" creationId="{893630C6-1E87-A2C0-0B3A-84B73B190DF6}"/>
          </ac:grpSpMkLst>
        </pc:grpChg>
        <pc:grpChg chg="mod">
          <ac:chgData name="오주석" userId="bad25b42-c951-44eb-87a2-4057dcd4b1f5" providerId="ADAL" clId="{9EB9450F-64AA-429B-B50F-65EAC0EE4219}" dt="2023-01-16T04:10:21.391" v="5520" actId="255"/>
          <ac:grpSpMkLst>
            <pc:docMk/>
            <pc:sldMk cId="486629821" sldId="757"/>
            <ac:grpSpMk id="24" creationId="{19AF0528-ED98-42B1-0E6E-9F2C9A3573CC}"/>
          </ac:grpSpMkLst>
        </pc:grpChg>
        <pc:grpChg chg="add mod">
          <ac:chgData name="오주석" userId="bad25b42-c951-44eb-87a2-4057dcd4b1f5" providerId="ADAL" clId="{9EB9450F-64AA-429B-B50F-65EAC0EE4219}" dt="2023-01-16T04:08:15.186" v="5484" actId="1035"/>
          <ac:grpSpMkLst>
            <pc:docMk/>
            <pc:sldMk cId="486629821" sldId="757"/>
            <ac:grpSpMk id="32" creationId="{80178A2B-DFA3-C646-226E-DC1C27AFBE33}"/>
          </ac:grpSpMkLst>
        </pc:grpChg>
        <pc:grpChg chg="mod">
          <ac:chgData name="오주석" userId="bad25b42-c951-44eb-87a2-4057dcd4b1f5" providerId="ADAL" clId="{9EB9450F-64AA-429B-B50F-65EAC0EE4219}" dt="2023-01-16T04:08:15.186" v="5484" actId="1035"/>
          <ac:grpSpMkLst>
            <pc:docMk/>
            <pc:sldMk cId="486629821" sldId="757"/>
            <ac:grpSpMk id="34" creationId="{B1BAB6DD-A71E-2B64-0D36-4715A75C62C5}"/>
          </ac:grpSpMkLst>
        </pc:grpChg>
        <pc:grpChg chg="add del mod">
          <ac:chgData name="오주석" userId="bad25b42-c951-44eb-87a2-4057dcd4b1f5" providerId="ADAL" clId="{9EB9450F-64AA-429B-B50F-65EAC0EE4219}" dt="2023-01-16T04:30:06.015" v="6226" actId="478"/>
          <ac:grpSpMkLst>
            <pc:docMk/>
            <pc:sldMk cId="486629821" sldId="757"/>
            <ac:grpSpMk id="71" creationId="{3084859D-86EC-2BEC-F507-B4C48C56793C}"/>
          </ac:grpSpMkLst>
        </pc:grpChg>
        <pc:grpChg chg="mod">
          <ac:chgData name="오주석" userId="bad25b42-c951-44eb-87a2-4057dcd4b1f5" providerId="ADAL" clId="{9EB9450F-64AA-429B-B50F-65EAC0EE4219}" dt="2023-01-16T04:06:20.325" v="5327" actId="1076"/>
          <ac:grpSpMkLst>
            <pc:docMk/>
            <pc:sldMk cId="486629821" sldId="757"/>
            <ac:grpSpMk id="73" creationId="{05A588CB-A2C5-6C20-90B3-4F11D9856A94}"/>
          </ac:grpSpMkLst>
        </pc:grpChg>
        <pc:grpChg chg="add mod">
          <ac:chgData name="오주석" userId="bad25b42-c951-44eb-87a2-4057dcd4b1f5" providerId="ADAL" clId="{9EB9450F-64AA-429B-B50F-65EAC0EE4219}" dt="2023-01-16T04:32:22.245" v="6293" actId="1038"/>
          <ac:grpSpMkLst>
            <pc:docMk/>
            <pc:sldMk cId="486629821" sldId="757"/>
            <ac:grpSpMk id="101" creationId="{07E74B76-A6D3-500B-B0E1-18B02A065F70}"/>
          </ac:grpSpMkLst>
        </pc:grpChg>
        <pc:grpChg chg="mod">
          <ac:chgData name="오주석" userId="bad25b42-c951-44eb-87a2-4057dcd4b1f5" providerId="ADAL" clId="{9EB9450F-64AA-429B-B50F-65EAC0EE4219}" dt="2023-01-16T04:32:22.245" v="6293" actId="1038"/>
          <ac:grpSpMkLst>
            <pc:docMk/>
            <pc:sldMk cId="486629821" sldId="757"/>
            <ac:grpSpMk id="103" creationId="{D6136A17-950C-E102-CE22-72DABC8FEB40}"/>
          </ac:grpSpMkLst>
        </pc:grpChg>
        <pc:picChg chg="mod">
          <ac:chgData name="오주석" userId="bad25b42-c951-44eb-87a2-4057dcd4b1f5" providerId="ADAL" clId="{9EB9450F-64AA-429B-B50F-65EAC0EE4219}" dt="2023-01-16T04:08:15.186" v="5484" actId="1035"/>
          <ac:picMkLst>
            <pc:docMk/>
            <pc:sldMk cId="486629821" sldId="757"/>
            <ac:picMk id="7" creationId="{BC36B926-3D11-B480-5204-EA213BFB0BF2}"/>
          </ac:picMkLst>
        </pc:picChg>
        <pc:picChg chg="mod">
          <ac:chgData name="오주석" userId="bad25b42-c951-44eb-87a2-4057dcd4b1f5" providerId="ADAL" clId="{9EB9450F-64AA-429B-B50F-65EAC0EE4219}" dt="2023-01-16T04:08:15.186" v="5484" actId="1035"/>
          <ac:picMkLst>
            <pc:docMk/>
            <pc:sldMk cId="486629821" sldId="757"/>
            <ac:picMk id="10" creationId="{F2255340-870E-E6B0-FABD-E20CCD2EEA16}"/>
          </ac:picMkLst>
        </pc:picChg>
        <pc:picChg chg="mod">
          <ac:chgData name="오주석" userId="bad25b42-c951-44eb-87a2-4057dcd4b1f5" providerId="ADAL" clId="{9EB9450F-64AA-429B-B50F-65EAC0EE4219}" dt="2023-01-16T04:10:21.391" v="5520" actId="255"/>
          <ac:picMkLst>
            <pc:docMk/>
            <pc:sldMk cId="486629821" sldId="757"/>
            <ac:picMk id="23" creationId="{D79A2590-0515-9081-6540-DA216E5DA1ED}"/>
          </ac:picMkLst>
        </pc:picChg>
        <pc:picChg chg="mod">
          <ac:chgData name="오주석" userId="bad25b42-c951-44eb-87a2-4057dcd4b1f5" providerId="ADAL" clId="{9EB9450F-64AA-429B-B50F-65EAC0EE4219}" dt="2023-01-16T04:10:21.391" v="5520" actId="255"/>
          <ac:picMkLst>
            <pc:docMk/>
            <pc:sldMk cId="486629821" sldId="757"/>
            <ac:picMk id="25" creationId="{AD8A4A15-6D62-8276-7F26-8404471B5A88}"/>
          </ac:picMkLst>
        </pc:picChg>
        <pc:picChg chg="add mod">
          <ac:chgData name="오주석" userId="bad25b42-c951-44eb-87a2-4057dcd4b1f5" providerId="ADAL" clId="{9EB9450F-64AA-429B-B50F-65EAC0EE4219}" dt="2023-01-16T04:08:15.186" v="5484" actId="1035"/>
          <ac:picMkLst>
            <pc:docMk/>
            <pc:sldMk cId="486629821" sldId="757"/>
            <ac:picMk id="42" creationId="{C722EBE9-3B6C-94F3-36D0-01C40C2C891A}"/>
          </ac:picMkLst>
        </pc:picChg>
        <pc:picChg chg="add mod">
          <ac:chgData name="오주석" userId="bad25b42-c951-44eb-87a2-4057dcd4b1f5" providerId="ADAL" clId="{9EB9450F-64AA-429B-B50F-65EAC0EE4219}" dt="2023-01-16T04:08:15.186" v="5484" actId="1035"/>
          <ac:picMkLst>
            <pc:docMk/>
            <pc:sldMk cId="486629821" sldId="757"/>
            <ac:picMk id="52" creationId="{432D3AE8-005F-92DB-1058-0D5D865E00F5}"/>
          </ac:picMkLst>
        </pc:picChg>
        <pc:picChg chg="add del mod">
          <ac:chgData name="오주석" userId="bad25b42-c951-44eb-87a2-4057dcd4b1f5" providerId="ADAL" clId="{9EB9450F-64AA-429B-B50F-65EAC0EE4219}" dt="2023-01-16T04:30:06.015" v="6226" actId="478"/>
          <ac:picMkLst>
            <pc:docMk/>
            <pc:sldMk cId="486629821" sldId="757"/>
            <ac:picMk id="60" creationId="{7A4A68E3-1F71-B8A5-CAD3-153762D98206}"/>
          </ac:picMkLst>
        </pc:picChg>
        <pc:picChg chg="add mod">
          <ac:chgData name="오주석" userId="bad25b42-c951-44eb-87a2-4057dcd4b1f5" providerId="ADAL" clId="{9EB9450F-64AA-429B-B50F-65EAC0EE4219}" dt="2023-01-16T04:32:22.245" v="6293" actId="1038"/>
          <ac:picMkLst>
            <pc:docMk/>
            <pc:sldMk cId="486629821" sldId="757"/>
            <ac:picMk id="85" creationId="{FB5AD555-73ED-C149-3E6D-C1A1E83AC30F}"/>
          </ac:picMkLst>
        </pc:picChg>
        <pc:picChg chg="add mod">
          <ac:chgData name="오주석" userId="bad25b42-c951-44eb-87a2-4057dcd4b1f5" providerId="ADAL" clId="{9EB9450F-64AA-429B-B50F-65EAC0EE4219}" dt="2023-01-16T04:32:22.245" v="6293" actId="1038"/>
          <ac:picMkLst>
            <pc:docMk/>
            <pc:sldMk cId="486629821" sldId="757"/>
            <ac:picMk id="115" creationId="{0C698FAB-0ED8-4C1C-92EF-4EE607F8469E}"/>
          </ac:picMkLst>
        </pc:picChg>
        <pc:picChg chg="add mod">
          <ac:chgData name="오주석" userId="bad25b42-c951-44eb-87a2-4057dcd4b1f5" providerId="ADAL" clId="{9EB9450F-64AA-429B-B50F-65EAC0EE4219}" dt="2023-01-16T04:32:22.245" v="6293" actId="1038"/>
          <ac:picMkLst>
            <pc:docMk/>
            <pc:sldMk cId="486629821" sldId="757"/>
            <ac:picMk id="119" creationId="{E92F89E0-D356-B4B4-5F68-DF5F50D5E039}"/>
          </ac:picMkLst>
        </pc:picChg>
        <pc:picChg chg="add mod">
          <ac:chgData name="오주석" userId="bad25b42-c951-44eb-87a2-4057dcd4b1f5" providerId="ADAL" clId="{9EB9450F-64AA-429B-B50F-65EAC0EE4219}" dt="2023-01-16T04:32:22.245" v="6293" actId="1038"/>
          <ac:picMkLst>
            <pc:docMk/>
            <pc:sldMk cId="486629821" sldId="757"/>
            <ac:picMk id="122" creationId="{C4334A54-E787-6C87-30C5-8097A05CDA25}"/>
          </ac:picMkLst>
        </pc:picChg>
        <pc:picChg chg="add mod">
          <ac:chgData name="오주석" userId="bad25b42-c951-44eb-87a2-4057dcd4b1f5" providerId="ADAL" clId="{9EB9450F-64AA-429B-B50F-65EAC0EE4219}" dt="2023-01-16T04:32:22.245" v="6293" actId="1038"/>
          <ac:picMkLst>
            <pc:docMk/>
            <pc:sldMk cId="486629821" sldId="757"/>
            <ac:picMk id="124" creationId="{5F87BE36-4B7D-82B0-B9BD-F560F95F5C54}"/>
          </ac:picMkLst>
        </pc:picChg>
        <pc:cxnChg chg="add mod">
          <ac:chgData name="오주석" userId="bad25b42-c951-44eb-87a2-4057dcd4b1f5" providerId="ADAL" clId="{9EB9450F-64AA-429B-B50F-65EAC0EE4219}" dt="2023-01-16T04:11:20.135" v="5540" actId="14100"/>
          <ac:cxnSpMkLst>
            <pc:docMk/>
            <pc:sldMk cId="486629821" sldId="757"/>
            <ac:cxnSpMk id="17" creationId="{A13EBA57-42F9-9C39-854E-D25BAD6B40A6}"/>
          </ac:cxnSpMkLst>
        </pc:cxnChg>
        <pc:cxnChg chg="add mod">
          <ac:chgData name="오주석" userId="bad25b42-c951-44eb-87a2-4057dcd4b1f5" providerId="ADAL" clId="{9EB9450F-64AA-429B-B50F-65EAC0EE4219}" dt="2023-01-16T04:12:52.215" v="5554" actId="255"/>
          <ac:cxnSpMkLst>
            <pc:docMk/>
            <pc:sldMk cId="486629821" sldId="757"/>
            <ac:cxnSpMk id="18" creationId="{95E08484-E2DD-3828-3254-52369E9B318C}"/>
          </ac:cxnSpMkLst>
        </pc:cxnChg>
        <pc:cxnChg chg="add mod">
          <ac:chgData name="오주석" userId="bad25b42-c951-44eb-87a2-4057dcd4b1f5" providerId="ADAL" clId="{9EB9450F-64AA-429B-B50F-65EAC0EE4219}" dt="2023-01-16T04:12:52.215" v="5554" actId="255"/>
          <ac:cxnSpMkLst>
            <pc:docMk/>
            <pc:sldMk cId="486629821" sldId="757"/>
            <ac:cxnSpMk id="28" creationId="{75A22922-CB3E-DF2C-1192-2EA1251E329F}"/>
          </ac:cxnSpMkLst>
        </pc:cxnChg>
        <pc:cxnChg chg="add mod">
          <ac:chgData name="오주석" userId="bad25b42-c951-44eb-87a2-4057dcd4b1f5" providerId="ADAL" clId="{9EB9450F-64AA-429B-B50F-65EAC0EE4219}" dt="2023-01-16T04:08:15.186" v="5484" actId="1035"/>
          <ac:cxnSpMkLst>
            <pc:docMk/>
            <pc:sldMk cId="486629821" sldId="757"/>
            <ac:cxnSpMk id="30" creationId="{53DD174F-439F-1C18-A728-F55FB010EED9}"/>
          </ac:cxnSpMkLst>
        </pc:cxnChg>
        <pc:cxnChg chg="add mod">
          <ac:chgData name="오주석" userId="bad25b42-c951-44eb-87a2-4057dcd4b1f5" providerId="ADAL" clId="{9EB9450F-64AA-429B-B50F-65EAC0EE4219}" dt="2023-01-16T04:10:34.449" v="5524" actId="1076"/>
          <ac:cxnSpMkLst>
            <pc:docMk/>
            <pc:sldMk cId="486629821" sldId="757"/>
            <ac:cxnSpMk id="31" creationId="{B31C64C6-08A9-0D3B-3260-2EA5AB261172}"/>
          </ac:cxnSpMkLst>
        </pc:cxnChg>
        <pc:cxnChg chg="add mod">
          <ac:chgData name="오주석" userId="bad25b42-c951-44eb-87a2-4057dcd4b1f5" providerId="ADAL" clId="{9EB9450F-64AA-429B-B50F-65EAC0EE4219}" dt="2023-01-16T04:08:15.186" v="5484" actId="1035"/>
          <ac:cxnSpMkLst>
            <pc:docMk/>
            <pc:sldMk cId="486629821" sldId="757"/>
            <ac:cxnSpMk id="48" creationId="{91A34144-468B-715A-256F-A8E840D22AB6}"/>
          </ac:cxnSpMkLst>
        </pc:cxnChg>
        <pc:cxnChg chg="add mod">
          <ac:chgData name="오주석" userId="bad25b42-c951-44eb-87a2-4057dcd4b1f5" providerId="ADAL" clId="{9EB9450F-64AA-429B-B50F-65EAC0EE4219}" dt="2023-01-16T04:08:15.186" v="5484" actId="1035"/>
          <ac:cxnSpMkLst>
            <pc:docMk/>
            <pc:sldMk cId="486629821" sldId="757"/>
            <ac:cxnSpMk id="49" creationId="{1C0B7FEF-9FF9-11F7-7ADC-0DBCB5B1180A}"/>
          </ac:cxnSpMkLst>
        </pc:cxnChg>
        <pc:cxnChg chg="add mod">
          <ac:chgData name="오주석" userId="bad25b42-c951-44eb-87a2-4057dcd4b1f5" providerId="ADAL" clId="{9EB9450F-64AA-429B-B50F-65EAC0EE4219}" dt="2023-01-16T04:11:20.135" v="5540" actId="14100"/>
          <ac:cxnSpMkLst>
            <pc:docMk/>
            <pc:sldMk cId="486629821" sldId="757"/>
            <ac:cxnSpMk id="51" creationId="{60296DA6-E3A9-00D0-9E1E-EE24B0F9E849}"/>
          </ac:cxnSpMkLst>
        </pc:cxnChg>
        <pc:cxnChg chg="add del mod">
          <ac:chgData name="오주석" userId="bad25b42-c951-44eb-87a2-4057dcd4b1f5" providerId="ADAL" clId="{9EB9450F-64AA-429B-B50F-65EAC0EE4219}" dt="2023-01-16T04:30:06.015" v="6226" actId="478"/>
          <ac:cxnSpMkLst>
            <pc:docMk/>
            <pc:sldMk cId="486629821" sldId="757"/>
            <ac:cxnSpMk id="59" creationId="{97B36FB0-F794-FE2D-A501-654F68FAE62F}"/>
          </ac:cxnSpMkLst>
        </pc:cxnChg>
        <pc:cxnChg chg="add del mod">
          <ac:chgData name="오주석" userId="bad25b42-c951-44eb-87a2-4057dcd4b1f5" providerId="ADAL" clId="{9EB9450F-64AA-429B-B50F-65EAC0EE4219}" dt="2023-01-16T04:30:06.015" v="6226" actId="478"/>
          <ac:cxnSpMkLst>
            <pc:docMk/>
            <pc:sldMk cId="486629821" sldId="757"/>
            <ac:cxnSpMk id="62" creationId="{A34405DA-0F0A-E980-2102-ADE63C373511}"/>
          </ac:cxnSpMkLst>
        </pc:cxnChg>
        <pc:cxnChg chg="add del mod">
          <ac:chgData name="오주석" userId="bad25b42-c951-44eb-87a2-4057dcd4b1f5" providerId="ADAL" clId="{9EB9450F-64AA-429B-B50F-65EAC0EE4219}" dt="2023-01-16T04:30:06.015" v="6226" actId="478"/>
          <ac:cxnSpMkLst>
            <pc:docMk/>
            <pc:sldMk cId="486629821" sldId="757"/>
            <ac:cxnSpMk id="63" creationId="{3ACD8EB0-EA43-982C-F145-D955BCA6C71F}"/>
          </ac:cxnSpMkLst>
        </pc:cxnChg>
        <pc:cxnChg chg="add del mod">
          <ac:chgData name="오주석" userId="bad25b42-c951-44eb-87a2-4057dcd4b1f5" providerId="ADAL" clId="{9EB9450F-64AA-429B-B50F-65EAC0EE4219}" dt="2023-01-16T04:30:06.015" v="6226" actId="478"/>
          <ac:cxnSpMkLst>
            <pc:docMk/>
            <pc:sldMk cId="486629821" sldId="757"/>
            <ac:cxnSpMk id="64" creationId="{29D4B7A0-C574-3153-5C4F-6CAC5A8F6F80}"/>
          </ac:cxnSpMkLst>
        </pc:cxnChg>
        <pc:cxnChg chg="add mod">
          <ac:chgData name="오주석" userId="bad25b42-c951-44eb-87a2-4057dcd4b1f5" providerId="ADAL" clId="{9EB9450F-64AA-429B-B50F-65EAC0EE4219}" dt="2023-01-16T04:32:22.245" v="6293" actId="1038"/>
          <ac:cxnSpMkLst>
            <pc:docMk/>
            <pc:sldMk cId="486629821" sldId="757"/>
            <ac:cxnSpMk id="125" creationId="{296E634E-6FCA-7A1C-1E36-43693BE31510}"/>
          </ac:cxnSpMkLst>
        </pc:cxnChg>
        <pc:cxnChg chg="add mod">
          <ac:chgData name="오주석" userId="bad25b42-c951-44eb-87a2-4057dcd4b1f5" providerId="ADAL" clId="{9EB9450F-64AA-429B-B50F-65EAC0EE4219}" dt="2023-01-16T04:32:22.245" v="6293" actId="1038"/>
          <ac:cxnSpMkLst>
            <pc:docMk/>
            <pc:sldMk cId="486629821" sldId="757"/>
            <ac:cxnSpMk id="128" creationId="{2CB4456B-7184-417B-EF57-CD4EB49EFEB8}"/>
          </ac:cxnSpMkLst>
        </pc:cxnChg>
        <pc:cxnChg chg="add mod">
          <ac:chgData name="오주석" userId="bad25b42-c951-44eb-87a2-4057dcd4b1f5" providerId="ADAL" clId="{9EB9450F-64AA-429B-B50F-65EAC0EE4219}" dt="2023-01-16T04:32:22.245" v="6293" actId="1038"/>
          <ac:cxnSpMkLst>
            <pc:docMk/>
            <pc:sldMk cId="486629821" sldId="757"/>
            <ac:cxnSpMk id="133" creationId="{2448444B-C287-4E39-C881-162C5B167059}"/>
          </ac:cxnSpMkLst>
        </pc:cxnChg>
        <pc:cxnChg chg="add mod">
          <ac:chgData name="오주석" userId="bad25b42-c951-44eb-87a2-4057dcd4b1f5" providerId="ADAL" clId="{9EB9450F-64AA-429B-B50F-65EAC0EE4219}" dt="2023-01-16T04:32:22.245" v="6293" actId="1038"/>
          <ac:cxnSpMkLst>
            <pc:docMk/>
            <pc:sldMk cId="486629821" sldId="757"/>
            <ac:cxnSpMk id="137" creationId="{FE48FC26-609A-82F3-87AB-A2ADE4F9E1E5}"/>
          </ac:cxnSpMkLst>
        </pc:cxnChg>
      </pc:sldChg>
      <pc:sldChg chg="addSp delSp mod">
        <pc:chgData name="오주석" userId="bad25b42-c951-44eb-87a2-4057dcd4b1f5" providerId="ADAL" clId="{9EB9450F-64AA-429B-B50F-65EAC0EE4219}" dt="2023-01-16T04:58:33.276" v="6996" actId="478"/>
        <pc:sldMkLst>
          <pc:docMk/>
          <pc:sldMk cId="4123145904" sldId="771"/>
        </pc:sldMkLst>
        <pc:spChg chg="add del">
          <ac:chgData name="오주석" userId="bad25b42-c951-44eb-87a2-4057dcd4b1f5" providerId="ADAL" clId="{9EB9450F-64AA-429B-B50F-65EAC0EE4219}" dt="2023-01-16T04:58:33.276" v="6996" actId="478"/>
          <ac:spMkLst>
            <pc:docMk/>
            <pc:sldMk cId="4123145904" sldId="771"/>
            <ac:spMk id="4" creationId="{D69FB7AC-A1DB-1218-7EF8-97510C2DA47D}"/>
          </ac:spMkLst>
        </pc:spChg>
        <pc:graphicFrameChg chg="add del">
          <ac:chgData name="오주석" userId="bad25b42-c951-44eb-87a2-4057dcd4b1f5" providerId="ADAL" clId="{9EB9450F-64AA-429B-B50F-65EAC0EE4219}" dt="2023-01-16T04:58:33.276" v="6996" actId="478"/>
          <ac:graphicFrameMkLst>
            <pc:docMk/>
            <pc:sldMk cId="4123145904" sldId="771"/>
            <ac:graphicFrameMk id="11" creationId="{8E324CAC-F8B8-E2A9-DF12-74EEA7A696E1}"/>
          </ac:graphicFrameMkLst>
        </pc:graphicFrameChg>
      </pc:sldChg>
      <pc:sldChg chg="modSp mod">
        <pc:chgData name="오주석" userId="bad25b42-c951-44eb-87a2-4057dcd4b1f5" providerId="ADAL" clId="{9EB9450F-64AA-429B-B50F-65EAC0EE4219}" dt="2023-01-16T01:20:30.149" v="2972" actId="108"/>
        <pc:sldMkLst>
          <pc:docMk/>
          <pc:sldMk cId="3820378260" sldId="778"/>
        </pc:sldMkLst>
        <pc:spChg chg="mod">
          <ac:chgData name="오주석" userId="bad25b42-c951-44eb-87a2-4057dcd4b1f5" providerId="ADAL" clId="{9EB9450F-64AA-429B-B50F-65EAC0EE4219}" dt="2023-01-16T01:20:30.149" v="2972" actId="108"/>
          <ac:spMkLst>
            <pc:docMk/>
            <pc:sldMk cId="3820378260" sldId="778"/>
            <ac:spMk id="2" creationId="{00000000-0000-0000-0000-000000000000}"/>
          </ac:spMkLst>
        </pc:spChg>
        <pc:graphicFrameChg chg="mod">
          <ac:chgData name="오주석" userId="bad25b42-c951-44eb-87a2-4057dcd4b1f5" providerId="ADAL" clId="{9EB9450F-64AA-429B-B50F-65EAC0EE4219}" dt="2023-01-16T00:42:17.767" v="647"/>
          <ac:graphicFrameMkLst>
            <pc:docMk/>
            <pc:sldMk cId="3820378260" sldId="778"/>
            <ac:graphicFrameMk id="11" creationId="{058C0F5B-4541-A425-6D89-1BDF42908F32}"/>
          </ac:graphicFrameMkLst>
        </pc:graphicFrameChg>
      </pc:sldChg>
      <pc:sldChg chg="modSp mod">
        <pc:chgData name="오주석" userId="bad25b42-c951-44eb-87a2-4057dcd4b1f5" providerId="ADAL" clId="{9EB9450F-64AA-429B-B50F-65EAC0EE4219}" dt="2023-01-16T04:40:08.420" v="6698" actId="20577"/>
        <pc:sldMkLst>
          <pc:docMk/>
          <pc:sldMk cId="3647519935" sldId="780"/>
        </pc:sldMkLst>
        <pc:spChg chg="mod">
          <ac:chgData name="오주석" userId="bad25b42-c951-44eb-87a2-4057dcd4b1f5" providerId="ADAL" clId="{9EB9450F-64AA-429B-B50F-65EAC0EE4219}" dt="2023-01-16T04:40:08.420" v="6698" actId="20577"/>
          <ac:spMkLst>
            <pc:docMk/>
            <pc:sldMk cId="3647519935" sldId="780"/>
            <ac:spMk id="2" creationId="{00000000-0000-0000-0000-000000000000}"/>
          </ac:spMkLst>
        </pc:spChg>
      </pc:sldChg>
      <pc:sldChg chg="delSp add del mod">
        <pc:chgData name="오주석" userId="bad25b42-c951-44eb-87a2-4057dcd4b1f5" providerId="ADAL" clId="{9EB9450F-64AA-429B-B50F-65EAC0EE4219}" dt="2023-01-16T00:53:36.579" v="1186" actId="47"/>
        <pc:sldMkLst>
          <pc:docMk/>
          <pc:sldMk cId="1686438217" sldId="782"/>
        </pc:sldMkLst>
        <pc:spChg chg="del">
          <ac:chgData name="오주석" userId="bad25b42-c951-44eb-87a2-4057dcd4b1f5" providerId="ADAL" clId="{9EB9450F-64AA-429B-B50F-65EAC0EE4219}" dt="2023-01-16T00:10:55.662" v="4" actId="478"/>
          <ac:spMkLst>
            <pc:docMk/>
            <pc:sldMk cId="1686438217" sldId="782"/>
            <ac:spMk id="5" creationId="{AC040BA2-517A-1202-FC33-D06046E0D43F}"/>
          </ac:spMkLst>
        </pc:spChg>
      </pc:sldChg>
      <pc:sldChg chg="addSp delSp modSp add mod">
        <pc:chgData name="오주석" userId="bad25b42-c951-44eb-87a2-4057dcd4b1f5" providerId="ADAL" clId="{9EB9450F-64AA-429B-B50F-65EAC0EE4219}" dt="2023-01-16T05:55:48.669" v="10429"/>
        <pc:sldMkLst>
          <pc:docMk/>
          <pc:sldMk cId="3948366009" sldId="782"/>
        </pc:sldMkLst>
        <pc:spChg chg="mod">
          <ac:chgData name="오주석" userId="bad25b42-c951-44eb-87a2-4057dcd4b1f5" providerId="ADAL" clId="{9EB9450F-64AA-429B-B50F-65EAC0EE4219}" dt="2023-01-16T05:55:48.669" v="10429"/>
          <ac:spMkLst>
            <pc:docMk/>
            <pc:sldMk cId="3948366009" sldId="782"/>
            <ac:spMk id="2" creationId="{00000000-0000-0000-0000-000000000000}"/>
          </ac:spMkLst>
        </pc:spChg>
        <pc:spChg chg="add mod">
          <ac:chgData name="오주석" userId="bad25b42-c951-44eb-87a2-4057dcd4b1f5" providerId="ADAL" clId="{9EB9450F-64AA-429B-B50F-65EAC0EE4219}" dt="2023-01-16T05:30:34.837" v="8590" actId="1036"/>
          <ac:spMkLst>
            <pc:docMk/>
            <pc:sldMk cId="3948366009" sldId="782"/>
            <ac:spMk id="4" creationId="{189D5C65-AD52-52A9-B4B8-10FD6FE67BDA}"/>
          </ac:spMkLst>
        </pc:spChg>
        <pc:spChg chg="add mod">
          <ac:chgData name="오주석" userId="bad25b42-c951-44eb-87a2-4057dcd4b1f5" providerId="ADAL" clId="{9EB9450F-64AA-429B-B50F-65EAC0EE4219}" dt="2023-01-16T05:30:34.837" v="8590" actId="1036"/>
          <ac:spMkLst>
            <pc:docMk/>
            <pc:sldMk cId="3948366009" sldId="782"/>
            <ac:spMk id="7" creationId="{B45441C6-8E9E-C15B-1B69-7733CD331996}"/>
          </ac:spMkLst>
        </pc:spChg>
        <pc:spChg chg="mod">
          <ac:chgData name="오주석" userId="bad25b42-c951-44eb-87a2-4057dcd4b1f5" providerId="ADAL" clId="{9EB9450F-64AA-429B-B50F-65EAC0EE4219}" dt="2023-01-16T05:47:26.782" v="9619" actId="6549"/>
          <ac:spMkLst>
            <pc:docMk/>
            <pc:sldMk cId="3948366009" sldId="782"/>
            <ac:spMk id="8" creationId="{BD19B6CE-553E-9B9C-FD45-5CE40AC38DCA}"/>
          </ac:spMkLst>
        </pc:spChg>
        <pc:spChg chg="add mod">
          <ac:chgData name="오주석" userId="bad25b42-c951-44eb-87a2-4057dcd4b1f5" providerId="ADAL" clId="{9EB9450F-64AA-429B-B50F-65EAC0EE4219}" dt="2023-01-16T05:30:34.837" v="8590" actId="1036"/>
          <ac:spMkLst>
            <pc:docMk/>
            <pc:sldMk cId="3948366009" sldId="782"/>
            <ac:spMk id="9" creationId="{BC57E4D2-8556-D7B8-BADA-9F3F532D67BD}"/>
          </ac:spMkLst>
        </pc:spChg>
        <pc:spChg chg="add mod">
          <ac:chgData name="오주석" userId="bad25b42-c951-44eb-87a2-4057dcd4b1f5" providerId="ADAL" clId="{9EB9450F-64AA-429B-B50F-65EAC0EE4219}" dt="2023-01-16T05:30:34.837" v="8590" actId="1036"/>
          <ac:spMkLst>
            <pc:docMk/>
            <pc:sldMk cId="3948366009" sldId="782"/>
            <ac:spMk id="10" creationId="{4210C584-581B-235F-DCB2-ECCE46ABF622}"/>
          </ac:spMkLst>
        </pc:spChg>
        <pc:spChg chg="add mod">
          <ac:chgData name="오주석" userId="bad25b42-c951-44eb-87a2-4057dcd4b1f5" providerId="ADAL" clId="{9EB9450F-64AA-429B-B50F-65EAC0EE4219}" dt="2023-01-16T05:30:34.837" v="8590" actId="1036"/>
          <ac:spMkLst>
            <pc:docMk/>
            <pc:sldMk cId="3948366009" sldId="782"/>
            <ac:spMk id="11" creationId="{5AFEC89A-650E-8018-9B08-4F7B151B7C79}"/>
          </ac:spMkLst>
        </pc:spChg>
        <pc:spChg chg="mod">
          <ac:chgData name="오주석" userId="bad25b42-c951-44eb-87a2-4057dcd4b1f5" providerId="ADAL" clId="{9EB9450F-64AA-429B-B50F-65EAC0EE4219}" dt="2023-01-16T05:29:42.476" v="8529" actId="6549"/>
          <ac:spMkLst>
            <pc:docMk/>
            <pc:sldMk cId="3948366009" sldId="782"/>
            <ac:spMk id="13" creationId="{150FF286-5EE2-5EF6-68F9-F36416097097}"/>
          </ac:spMkLst>
        </pc:spChg>
        <pc:spChg chg="add mod">
          <ac:chgData name="오주석" userId="bad25b42-c951-44eb-87a2-4057dcd4b1f5" providerId="ADAL" clId="{9EB9450F-64AA-429B-B50F-65EAC0EE4219}" dt="2023-01-16T05:30:34.837" v="8590" actId="1036"/>
          <ac:spMkLst>
            <pc:docMk/>
            <pc:sldMk cId="3948366009" sldId="782"/>
            <ac:spMk id="16" creationId="{7BBEFA45-7072-DB81-074A-58B1A86594E5}"/>
          </ac:spMkLst>
        </pc:spChg>
        <pc:spChg chg="add mod">
          <ac:chgData name="오주석" userId="bad25b42-c951-44eb-87a2-4057dcd4b1f5" providerId="ADAL" clId="{9EB9450F-64AA-429B-B50F-65EAC0EE4219}" dt="2023-01-16T05:30:34.837" v="8590" actId="1036"/>
          <ac:spMkLst>
            <pc:docMk/>
            <pc:sldMk cId="3948366009" sldId="782"/>
            <ac:spMk id="17" creationId="{BEA0E0C7-B48C-65AB-3C4B-4F6225FD8009}"/>
          </ac:spMkLst>
        </pc:spChg>
        <pc:spChg chg="add del mod">
          <ac:chgData name="오주석" userId="bad25b42-c951-44eb-87a2-4057dcd4b1f5" providerId="ADAL" clId="{9EB9450F-64AA-429B-B50F-65EAC0EE4219}" dt="2023-01-16T05:09:32.728" v="7791" actId="478"/>
          <ac:spMkLst>
            <pc:docMk/>
            <pc:sldMk cId="3948366009" sldId="782"/>
            <ac:spMk id="19" creationId="{251680F6-F3E6-FA2D-9190-E5D48CBB2E20}"/>
          </ac:spMkLst>
        </pc:spChg>
        <pc:spChg chg="add mod">
          <ac:chgData name="오주석" userId="bad25b42-c951-44eb-87a2-4057dcd4b1f5" providerId="ADAL" clId="{9EB9450F-64AA-429B-B50F-65EAC0EE4219}" dt="2023-01-16T05:39:51.774" v="8967"/>
          <ac:spMkLst>
            <pc:docMk/>
            <pc:sldMk cId="3948366009" sldId="782"/>
            <ac:spMk id="20" creationId="{799015B8-1CD2-DFD8-868C-8C3765E491B2}"/>
          </ac:spMkLst>
        </pc:spChg>
        <pc:spChg chg="add del mod">
          <ac:chgData name="오주석" userId="bad25b42-c951-44eb-87a2-4057dcd4b1f5" providerId="ADAL" clId="{9EB9450F-64AA-429B-B50F-65EAC0EE4219}" dt="2023-01-16T05:22:46.999" v="8331" actId="478"/>
          <ac:spMkLst>
            <pc:docMk/>
            <pc:sldMk cId="3948366009" sldId="782"/>
            <ac:spMk id="31" creationId="{1778AB6F-C091-3A17-6BFA-CB761D49AC89}"/>
          </ac:spMkLst>
        </pc:spChg>
        <pc:spChg chg="add mod">
          <ac:chgData name="오주석" userId="bad25b42-c951-44eb-87a2-4057dcd4b1f5" providerId="ADAL" clId="{9EB9450F-64AA-429B-B50F-65EAC0EE4219}" dt="2023-01-16T05:33:42.282" v="8703" actId="20577"/>
          <ac:spMkLst>
            <pc:docMk/>
            <pc:sldMk cId="3948366009" sldId="782"/>
            <ac:spMk id="32" creationId="{7C9C8E64-C3DC-06C2-52A6-C13850B1E9AF}"/>
          </ac:spMkLst>
        </pc:spChg>
        <pc:spChg chg="add mod">
          <ac:chgData name="오주석" userId="bad25b42-c951-44eb-87a2-4057dcd4b1f5" providerId="ADAL" clId="{9EB9450F-64AA-429B-B50F-65EAC0EE4219}" dt="2023-01-16T05:33:32.824" v="8685" actId="20577"/>
          <ac:spMkLst>
            <pc:docMk/>
            <pc:sldMk cId="3948366009" sldId="782"/>
            <ac:spMk id="33" creationId="{909C0878-C75C-2F86-1E5D-50D3A808B84D}"/>
          </ac:spMkLst>
        </pc:spChg>
        <pc:spChg chg="add del mod">
          <ac:chgData name="오주석" userId="bad25b42-c951-44eb-87a2-4057dcd4b1f5" providerId="ADAL" clId="{9EB9450F-64AA-429B-B50F-65EAC0EE4219}" dt="2023-01-16T05:42:58.939" v="9339" actId="478"/>
          <ac:spMkLst>
            <pc:docMk/>
            <pc:sldMk cId="3948366009" sldId="782"/>
            <ac:spMk id="40" creationId="{BD85832B-3EF1-EEA8-7CD5-CA5A0101032A}"/>
          </ac:spMkLst>
        </pc:spChg>
        <pc:spChg chg="add mod">
          <ac:chgData name="오주석" userId="bad25b42-c951-44eb-87a2-4057dcd4b1f5" providerId="ADAL" clId="{9EB9450F-64AA-429B-B50F-65EAC0EE4219}" dt="2023-01-16T05:33:47.494" v="8713" actId="20577"/>
          <ac:spMkLst>
            <pc:docMk/>
            <pc:sldMk cId="3948366009" sldId="782"/>
            <ac:spMk id="41" creationId="{DC372106-3039-1BD5-525E-A97B8038455F}"/>
          </ac:spMkLst>
        </pc:spChg>
        <pc:spChg chg="add mod">
          <ac:chgData name="오주석" userId="bad25b42-c951-44eb-87a2-4057dcd4b1f5" providerId="ADAL" clId="{9EB9450F-64AA-429B-B50F-65EAC0EE4219}" dt="2023-01-16T05:55:20.254" v="10401" actId="2710"/>
          <ac:spMkLst>
            <pc:docMk/>
            <pc:sldMk cId="3948366009" sldId="782"/>
            <ac:spMk id="44" creationId="{3BAAB72E-EE43-A2A5-A432-9BD5D2ED24B8}"/>
          </ac:spMkLst>
        </pc:spChg>
        <pc:spChg chg="add del mod">
          <ac:chgData name="오주석" userId="bad25b42-c951-44eb-87a2-4057dcd4b1f5" providerId="ADAL" clId="{9EB9450F-64AA-429B-B50F-65EAC0EE4219}" dt="2023-01-16T05:19:16.225" v="8219" actId="478"/>
          <ac:spMkLst>
            <pc:docMk/>
            <pc:sldMk cId="3948366009" sldId="782"/>
            <ac:spMk id="45" creationId="{7273DCC2-B7FB-DF91-837D-F352BD1565D8}"/>
          </ac:spMkLst>
        </pc:spChg>
        <pc:spChg chg="add mod">
          <ac:chgData name="오주석" userId="bad25b42-c951-44eb-87a2-4057dcd4b1f5" providerId="ADAL" clId="{9EB9450F-64AA-429B-B50F-65EAC0EE4219}" dt="2023-01-16T05:40:53.147" v="9081" actId="115"/>
          <ac:spMkLst>
            <pc:docMk/>
            <pc:sldMk cId="3948366009" sldId="782"/>
            <ac:spMk id="46" creationId="{896F3616-7A85-9C30-87DF-17C8E3AFE37B}"/>
          </ac:spMkLst>
        </pc:spChg>
        <pc:spChg chg="add del mod">
          <ac:chgData name="오주석" userId="bad25b42-c951-44eb-87a2-4057dcd4b1f5" providerId="ADAL" clId="{9EB9450F-64AA-429B-B50F-65EAC0EE4219}" dt="2023-01-16T05:32:16.994" v="8633" actId="478"/>
          <ac:spMkLst>
            <pc:docMk/>
            <pc:sldMk cId="3948366009" sldId="782"/>
            <ac:spMk id="47" creationId="{796D1C43-BBE5-1F36-0301-8BECD8E75A5A}"/>
          </ac:spMkLst>
        </pc:spChg>
        <pc:spChg chg="add del mod">
          <ac:chgData name="오주석" userId="bad25b42-c951-44eb-87a2-4057dcd4b1f5" providerId="ADAL" clId="{9EB9450F-64AA-429B-B50F-65EAC0EE4219}" dt="2023-01-16T05:32:16.994" v="8633" actId="478"/>
          <ac:spMkLst>
            <pc:docMk/>
            <pc:sldMk cId="3948366009" sldId="782"/>
            <ac:spMk id="48" creationId="{20CBBDCA-C0E2-582C-0679-744E909D44D4}"/>
          </ac:spMkLst>
        </pc:spChg>
        <pc:spChg chg="add del mod">
          <ac:chgData name="오주석" userId="bad25b42-c951-44eb-87a2-4057dcd4b1f5" providerId="ADAL" clId="{9EB9450F-64AA-429B-B50F-65EAC0EE4219}" dt="2023-01-16T05:32:16.994" v="8633" actId="478"/>
          <ac:spMkLst>
            <pc:docMk/>
            <pc:sldMk cId="3948366009" sldId="782"/>
            <ac:spMk id="49" creationId="{ADDE3AFB-5284-1176-6FE7-0B66061DAA0A}"/>
          </ac:spMkLst>
        </pc:spChg>
        <pc:spChg chg="add mod">
          <ac:chgData name="오주석" userId="bad25b42-c951-44eb-87a2-4057dcd4b1f5" providerId="ADAL" clId="{9EB9450F-64AA-429B-B50F-65EAC0EE4219}" dt="2023-01-16T05:30:34.837" v="8590" actId="1036"/>
          <ac:spMkLst>
            <pc:docMk/>
            <pc:sldMk cId="3948366009" sldId="782"/>
            <ac:spMk id="56" creationId="{C044D5EE-D7A2-8ECF-4FCD-BE327072823D}"/>
          </ac:spMkLst>
        </pc:spChg>
        <pc:spChg chg="add mod">
          <ac:chgData name="오주석" userId="bad25b42-c951-44eb-87a2-4057dcd4b1f5" providerId="ADAL" clId="{9EB9450F-64AA-429B-B50F-65EAC0EE4219}" dt="2023-01-16T05:30:34.837" v="8590" actId="1036"/>
          <ac:spMkLst>
            <pc:docMk/>
            <pc:sldMk cId="3948366009" sldId="782"/>
            <ac:spMk id="57" creationId="{D4499E2B-019D-478C-37B1-BBB8F0633934}"/>
          </ac:spMkLst>
        </pc:spChg>
        <pc:spChg chg="add mod">
          <ac:chgData name="오주석" userId="bad25b42-c951-44eb-87a2-4057dcd4b1f5" providerId="ADAL" clId="{9EB9450F-64AA-429B-B50F-65EAC0EE4219}" dt="2023-01-16T05:30:34.837" v="8590" actId="1036"/>
          <ac:spMkLst>
            <pc:docMk/>
            <pc:sldMk cId="3948366009" sldId="782"/>
            <ac:spMk id="58" creationId="{DEDFA88B-E633-E514-A08A-C31BC23249B7}"/>
          </ac:spMkLst>
        </pc:spChg>
        <pc:spChg chg="add del mod">
          <ac:chgData name="오주석" userId="bad25b42-c951-44eb-87a2-4057dcd4b1f5" providerId="ADAL" clId="{9EB9450F-64AA-429B-B50F-65EAC0EE4219}" dt="2023-01-16T05:25:55.993" v="8403" actId="478"/>
          <ac:spMkLst>
            <pc:docMk/>
            <pc:sldMk cId="3948366009" sldId="782"/>
            <ac:spMk id="59" creationId="{B2FAF096-8044-49A5-098D-79C2F5DB0580}"/>
          </ac:spMkLst>
        </pc:spChg>
        <pc:spChg chg="add del mod">
          <ac:chgData name="오주석" userId="bad25b42-c951-44eb-87a2-4057dcd4b1f5" providerId="ADAL" clId="{9EB9450F-64AA-429B-B50F-65EAC0EE4219}" dt="2023-01-16T05:25:55.993" v="8403" actId="478"/>
          <ac:spMkLst>
            <pc:docMk/>
            <pc:sldMk cId="3948366009" sldId="782"/>
            <ac:spMk id="60" creationId="{F71C23E2-2A5F-2716-5857-7056ACBC07AE}"/>
          </ac:spMkLst>
        </pc:spChg>
        <pc:spChg chg="add mod">
          <ac:chgData name="오주석" userId="bad25b42-c951-44eb-87a2-4057dcd4b1f5" providerId="ADAL" clId="{9EB9450F-64AA-429B-B50F-65EAC0EE4219}" dt="2023-01-16T05:52:28.394" v="10106" actId="1076"/>
          <ac:spMkLst>
            <pc:docMk/>
            <pc:sldMk cId="3948366009" sldId="782"/>
            <ac:spMk id="61" creationId="{A4140025-E8DB-6B7B-773D-E0398A788ECC}"/>
          </ac:spMkLst>
        </pc:spChg>
        <pc:spChg chg="add mod">
          <ac:chgData name="오주석" userId="bad25b42-c951-44eb-87a2-4057dcd4b1f5" providerId="ADAL" clId="{9EB9450F-64AA-429B-B50F-65EAC0EE4219}" dt="2023-01-16T05:31:04.918" v="8601" actId="1038"/>
          <ac:spMkLst>
            <pc:docMk/>
            <pc:sldMk cId="3948366009" sldId="782"/>
            <ac:spMk id="79" creationId="{5524F68A-F95A-E273-5783-9F7EEAF024A4}"/>
          </ac:spMkLst>
        </pc:spChg>
        <pc:spChg chg="add del mod">
          <ac:chgData name="오주석" userId="bad25b42-c951-44eb-87a2-4057dcd4b1f5" providerId="ADAL" clId="{9EB9450F-64AA-429B-B50F-65EAC0EE4219}" dt="2023-01-16T05:31:23.249" v="8604" actId="478"/>
          <ac:spMkLst>
            <pc:docMk/>
            <pc:sldMk cId="3948366009" sldId="782"/>
            <ac:spMk id="80" creationId="{CB23287D-220C-A3FB-087A-2E70866B55BA}"/>
          </ac:spMkLst>
        </pc:spChg>
        <pc:spChg chg="add mod">
          <ac:chgData name="오주석" userId="bad25b42-c951-44eb-87a2-4057dcd4b1f5" providerId="ADAL" clId="{9EB9450F-64AA-429B-B50F-65EAC0EE4219}" dt="2023-01-16T05:31:39.526" v="8611" actId="1035"/>
          <ac:spMkLst>
            <pc:docMk/>
            <pc:sldMk cId="3948366009" sldId="782"/>
            <ac:spMk id="81" creationId="{BBB25BEC-2A57-64FE-AAFF-0D5C37E4525D}"/>
          </ac:spMkLst>
        </pc:spChg>
        <pc:spChg chg="add mod">
          <ac:chgData name="오주석" userId="bad25b42-c951-44eb-87a2-4057dcd4b1f5" providerId="ADAL" clId="{9EB9450F-64AA-429B-B50F-65EAC0EE4219}" dt="2023-01-16T05:33:01.170" v="8653" actId="1076"/>
          <ac:spMkLst>
            <pc:docMk/>
            <pc:sldMk cId="3948366009" sldId="782"/>
            <ac:spMk id="91" creationId="{68A6CBA0-60D8-73E3-B992-BF651161D889}"/>
          </ac:spMkLst>
        </pc:spChg>
        <pc:spChg chg="add mod">
          <ac:chgData name="오주석" userId="bad25b42-c951-44eb-87a2-4057dcd4b1f5" providerId="ADAL" clId="{9EB9450F-64AA-429B-B50F-65EAC0EE4219}" dt="2023-01-16T05:54:16.484" v="10316" actId="1076"/>
          <ac:spMkLst>
            <pc:docMk/>
            <pc:sldMk cId="3948366009" sldId="782"/>
            <ac:spMk id="101" creationId="{80C1B03F-D25C-94E4-C120-E59514A5E9A9}"/>
          </ac:spMkLst>
        </pc:spChg>
        <pc:spChg chg="add mod">
          <ac:chgData name="오주석" userId="bad25b42-c951-44eb-87a2-4057dcd4b1f5" providerId="ADAL" clId="{9EB9450F-64AA-429B-B50F-65EAC0EE4219}" dt="2023-01-16T05:32:10.601" v="8632" actId="255"/>
          <ac:spMkLst>
            <pc:docMk/>
            <pc:sldMk cId="3948366009" sldId="782"/>
            <ac:spMk id="102" creationId="{E56FD450-1087-A969-F88E-49E595955FE8}"/>
          </ac:spMkLst>
        </pc:spChg>
        <pc:spChg chg="add mod">
          <ac:chgData name="오주석" userId="bad25b42-c951-44eb-87a2-4057dcd4b1f5" providerId="ADAL" clId="{9EB9450F-64AA-429B-B50F-65EAC0EE4219}" dt="2023-01-16T05:36:13.848" v="8801" actId="20577"/>
          <ac:spMkLst>
            <pc:docMk/>
            <pc:sldMk cId="3948366009" sldId="782"/>
            <ac:spMk id="106" creationId="{5F960606-C18E-139A-954B-2B3477141ADE}"/>
          </ac:spMkLst>
        </pc:spChg>
        <pc:spChg chg="add del mod">
          <ac:chgData name="오주석" userId="bad25b42-c951-44eb-87a2-4057dcd4b1f5" providerId="ADAL" clId="{9EB9450F-64AA-429B-B50F-65EAC0EE4219}" dt="2023-01-16T05:34:18.579" v="8735" actId="478"/>
          <ac:spMkLst>
            <pc:docMk/>
            <pc:sldMk cId="3948366009" sldId="782"/>
            <ac:spMk id="107" creationId="{E49992DD-95DE-E5AA-546F-4FFD518A8C99}"/>
          </ac:spMkLst>
        </pc:spChg>
        <pc:spChg chg="add mod">
          <ac:chgData name="오주석" userId="bad25b42-c951-44eb-87a2-4057dcd4b1f5" providerId="ADAL" clId="{9EB9450F-64AA-429B-B50F-65EAC0EE4219}" dt="2023-01-16T05:36:34.947" v="8831"/>
          <ac:spMkLst>
            <pc:docMk/>
            <pc:sldMk cId="3948366009" sldId="782"/>
            <ac:spMk id="108" creationId="{057669DE-90F5-43D9-BE15-29CB14B93B92}"/>
          </ac:spMkLst>
        </pc:spChg>
        <pc:spChg chg="add mod">
          <ac:chgData name="오주석" userId="bad25b42-c951-44eb-87a2-4057dcd4b1f5" providerId="ADAL" clId="{9EB9450F-64AA-429B-B50F-65EAC0EE4219}" dt="2023-01-16T05:37:53.285" v="8938"/>
          <ac:spMkLst>
            <pc:docMk/>
            <pc:sldMk cId="3948366009" sldId="782"/>
            <ac:spMk id="109" creationId="{E20FC132-21D3-82C4-32D1-81118DC2FA95}"/>
          </ac:spMkLst>
        </pc:spChg>
        <pc:spChg chg="add mod">
          <ac:chgData name="오주석" userId="bad25b42-c951-44eb-87a2-4057dcd4b1f5" providerId="ADAL" clId="{9EB9450F-64AA-429B-B50F-65EAC0EE4219}" dt="2023-01-16T05:38:03.965" v="8947" actId="1035"/>
          <ac:spMkLst>
            <pc:docMk/>
            <pc:sldMk cId="3948366009" sldId="782"/>
            <ac:spMk id="110" creationId="{7D89D5A1-9475-6317-B900-A021AC1AF015}"/>
          </ac:spMkLst>
        </pc:spChg>
        <pc:spChg chg="add mod">
          <ac:chgData name="오주석" userId="bad25b42-c951-44eb-87a2-4057dcd4b1f5" providerId="ADAL" clId="{9EB9450F-64AA-429B-B50F-65EAC0EE4219}" dt="2023-01-16T05:39:01.351" v="8953" actId="14100"/>
          <ac:spMkLst>
            <pc:docMk/>
            <pc:sldMk cId="3948366009" sldId="782"/>
            <ac:spMk id="126" creationId="{C17D76F8-B433-3DD2-5F2B-774C4FCCBFD8}"/>
          </ac:spMkLst>
        </pc:spChg>
        <pc:picChg chg="add mod">
          <ac:chgData name="오주석" userId="bad25b42-c951-44eb-87a2-4057dcd4b1f5" providerId="ADAL" clId="{9EB9450F-64AA-429B-B50F-65EAC0EE4219}" dt="2023-01-16T05:30:34.837" v="8590" actId="1036"/>
          <ac:picMkLst>
            <pc:docMk/>
            <pc:sldMk cId="3948366009" sldId="782"/>
            <ac:picMk id="5" creationId="{0E275EBB-CE4C-E4EE-6026-DCD1050BFF6C}"/>
          </ac:picMkLst>
        </pc:picChg>
        <pc:picChg chg="add mod">
          <ac:chgData name="오주석" userId="bad25b42-c951-44eb-87a2-4057dcd4b1f5" providerId="ADAL" clId="{9EB9450F-64AA-429B-B50F-65EAC0EE4219}" dt="2023-01-16T05:32:57.725" v="8652" actId="1076"/>
          <ac:picMkLst>
            <pc:docMk/>
            <pc:sldMk cId="3948366009" sldId="782"/>
            <ac:picMk id="30" creationId="{EE92E5DA-C5E2-1D89-B92B-A8EA9EACEB9B}"/>
          </ac:picMkLst>
        </pc:picChg>
        <pc:picChg chg="add mod">
          <ac:chgData name="오주석" userId="bad25b42-c951-44eb-87a2-4057dcd4b1f5" providerId="ADAL" clId="{9EB9450F-64AA-429B-B50F-65EAC0EE4219}" dt="2023-01-16T05:30:34.837" v="8590" actId="1036"/>
          <ac:picMkLst>
            <pc:docMk/>
            <pc:sldMk cId="3948366009" sldId="782"/>
            <ac:picMk id="62" creationId="{38950C9A-981B-9021-EFA3-F6F950AA5C96}"/>
          </ac:picMkLst>
        </pc:picChg>
        <pc:picChg chg="add mod">
          <ac:chgData name="오주석" userId="bad25b42-c951-44eb-87a2-4057dcd4b1f5" providerId="ADAL" clId="{9EB9450F-64AA-429B-B50F-65EAC0EE4219}" dt="2023-01-16T05:30:34.837" v="8590" actId="1036"/>
          <ac:picMkLst>
            <pc:docMk/>
            <pc:sldMk cId="3948366009" sldId="782"/>
            <ac:picMk id="63" creationId="{0D3D0DFF-AF0F-BB54-D95F-DF044B8A7C0B}"/>
          </ac:picMkLst>
        </pc:picChg>
        <pc:picChg chg="add mod">
          <ac:chgData name="오주석" userId="bad25b42-c951-44eb-87a2-4057dcd4b1f5" providerId="ADAL" clId="{9EB9450F-64AA-429B-B50F-65EAC0EE4219}" dt="2023-01-16T05:30:34.837" v="8590" actId="1036"/>
          <ac:picMkLst>
            <pc:docMk/>
            <pc:sldMk cId="3948366009" sldId="782"/>
            <ac:picMk id="64" creationId="{84DA383F-0B4A-4211-9142-EDC72AB0DBF5}"/>
          </ac:picMkLst>
        </pc:picChg>
        <pc:picChg chg="add mod">
          <ac:chgData name="오주석" userId="bad25b42-c951-44eb-87a2-4057dcd4b1f5" providerId="ADAL" clId="{9EB9450F-64AA-429B-B50F-65EAC0EE4219}" dt="2023-01-16T05:30:34.837" v="8590" actId="1036"/>
          <ac:picMkLst>
            <pc:docMk/>
            <pc:sldMk cId="3948366009" sldId="782"/>
            <ac:picMk id="65" creationId="{65B2C3BC-3FF2-85AA-DAA6-5640C740186F}"/>
          </ac:picMkLst>
        </pc:picChg>
        <pc:picChg chg="add mod">
          <ac:chgData name="오주석" userId="bad25b42-c951-44eb-87a2-4057dcd4b1f5" providerId="ADAL" clId="{9EB9450F-64AA-429B-B50F-65EAC0EE4219}" dt="2023-01-16T05:30:34.837" v="8590" actId="1036"/>
          <ac:picMkLst>
            <pc:docMk/>
            <pc:sldMk cId="3948366009" sldId="782"/>
            <ac:picMk id="66" creationId="{E4BE2076-79A3-B450-A8D7-1DAF8413FF2D}"/>
          </ac:picMkLst>
        </pc:picChg>
        <pc:picChg chg="add mod">
          <ac:chgData name="오주석" userId="bad25b42-c951-44eb-87a2-4057dcd4b1f5" providerId="ADAL" clId="{9EB9450F-64AA-429B-B50F-65EAC0EE4219}" dt="2023-01-16T05:30:34.837" v="8590" actId="1036"/>
          <ac:picMkLst>
            <pc:docMk/>
            <pc:sldMk cId="3948366009" sldId="782"/>
            <ac:picMk id="67" creationId="{4C69B157-3B10-5ECE-EF9A-60CEDE60B877}"/>
          </ac:picMkLst>
        </pc:picChg>
        <pc:cxnChg chg="add mod">
          <ac:chgData name="오주석" userId="bad25b42-c951-44eb-87a2-4057dcd4b1f5" providerId="ADAL" clId="{9EB9450F-64AA-429B-B50F-65EAC0EE4219}" dt="2023-01-16T05:30:34.837" v="8590" actId="1036"/>
          <ac:cxnSpMkLst>
            <pc:docMk/>
            <pc:sldMk cId="3948366009" sldId="782"/>
            <ac:cxnSpMk id="12" creationId="{9E40C3A9-19A0-8A66-8CB9-F6EB1EAD2BB6}"/>
          </ac:cxnSpMkLst>
        </pc:cxnChg>
        <pc:cxnChg chg="add mod">
          <ac:chgData name="오주석" userId="bad25b42-c951-44eb-87a2-4057dcd4b1f5" providerId="ADAL" clId="{9EB9450F-64AA-429B-B50F-65EAC0EE4219}" dt="2023-01-16T05:30:34.837" v="8590" actId="1036"/>
          <ac:cxnSpMkLst>
            <pc:docMk/>
            <pc:sldMk cId="3948366009" sldId="782"/>
            <ac:cxnSpMk id="14" creationId="{703C928A-8780-11A8-A27B-C949509B7E40}"/>
          </ac:cxnSpMkLst>
        </pc:cxnChg>
        <pc:cxnChg chg="add mod">
          <ac:chgData name="오주석" userId="bad25b42-c951-44eb-87a2-4057dcd4b1f5" providerId="ADAL" clId="{9EB9450F-64AA-429B-B50F-65EAC0EE4219}" dt="2023-01-16T05:30:34.837" v="8590" actId="1036"/>
          <ac:cxnSpMkLst>
            <pc:docMk/>
            <pc:sldMk cId="3948366009" sldId="782"/>
            <ac:cxnSpMk id="15" creationId="{EEFD2986-ECB6-B4EA-BCD6-733E8A4894BE}"/>
          </ac:cxnSpMkLst>
        </pc:cxnChg>
        <pc:cxnChg chg="add mod">
          <ac:chgData name="오주석" userId="bad25b42-c951-44eb-87a2-4057dcd4b1f5" providerId="ADAL" clId="{9EB9450F-64AA-429B-B50F-65EAC0EE4219}" dt="2023-01-16T05:29:50.470" v="8545" actId="1035"/>
          <ac:cxnSpMkLst>
            <pc:docMk/>
            <pc:sldMk cId="3948366009" sldId="782"/>
            <ac:cxnSpMk id="18" creationId="{B92574DD-4BD7-D195-14EF-D7A8394C72F8}"/>
          </ac:cxnSpMkLst>
        </pc:cxnChg>
        <pc:cxnChg chg="add del mod">
          <ac:chgData name="오주석" userId="bad25b42-c951-44eb-87a2-4057dcd4b1f5" providerId="ADAL" clId="{9EB9450F-64AA-429B-B50F-65EAC0EE4219}" dt="2023-01-16T05:20:54.111" v="8248" actId="478"/>
          <ac:cxnSpMkLst>
            <pc:docMk/>
            <pc:sldMk cId="3948366009" sldId="782"/>
            <ac:cxnSpMk id="21" creationId="{97A4A1C3-D94D-3B9A-41A9-11BD5C388BEB}"/>
          </ac:cxnSpMkLst>
        </pc:cxnChg>
        <pc:cxnChg chg="add del mod">
          <ac:chgData name="오주석" userId="bad25b42-c951-44eb-87a2-4057dcd4b1f5" providerId="ADAL" clId="{9EB9450F-64AA-429B-B50F-65EAC0EE4219}" dt="2023-01-16T05:20:54.111" v="8248" actId="478"/>
          <ac:cxnSpMkLst>
            <pc:docMk/>
            <pc:sldMk cId="3948366009" sldId="782"/>
            <ac:cxnSpMk id="24" creationId="{20FEC10A-76C6-AB11-705D-D35E27230DEF}"/>
          </ac:cxnSpMkLst>
        </pc:cxnChg>
        <pc:cxnChg chg="add del mod">
          <ac:chgData name="오주석" userId="bad25b42-c951-44eb-87a2-4057dcd4b1f5" providerId="ADAL" clId="{9EB9450F-64AA-429B-B50F-65EAC0EE4219}" dt="2023-01-16T05:20:54.111" v="8248" actId="478"/>
          <ac:cxnSpMkLst>
            <pc:docMk/>
            <pc:sldMk cId="3948366009" sldId="782"/>
            <ac:cxnSpMk id="27" creationId="{A30BB1CE-1292-F1CC-0226-A342D465E3F4}"/>
          </ac:cxnSpMkLst>
        </pc:cxnChg>
        <pc:cxnChg chg="add mod">
          <ac:chgData name="오주석" userId="bad25b42-c951-44eb-87a2-4057dcd4b1f5" providerId="ADAL" clId="{9EB9450F-64AA-429B-B50F-65EAC0EE4219}" dt="2023-01-16T05:29:50.470" v="8545" actId="1035"/>
          <ac:cxnSpMkLst>
            <pc:docMk/>
            <pc:sldMk cId="3948366009" sldId="782"/>
            <ac:cxnSpMk id="35" creationId="{E56CCFB4-616A-807C-836F-CD51611B1EA3}"/>
          </ac:cxnSpMkLst>
        </pc:cxnChg>
        <pc:cxnChg chg="add mod">
          <ac:chgData name="오주석" userId="bad25b42-c951-44eb-87a2-4057dcd4b1f5" providerId="ADAL" clId="{9EB9450F-64AA-429B-B50F-65EAC0EE4219}" dt="2023-01-16T05:29:50.470" v="8545" actId="1035"/>
          <ac:cxnSpMkLst>
            <pc:docMk/>
            <pc:sldMk cId="3948366009" sldId="782"/>
            <ac:cxnSpMk id="42" creationId="{AECFF9AE-EA84-11DA-0E54-DF2EC35B46F9}"/>
          </ac:cxnSpMkLst>
        </pc:cxnChg>
        <pc:cxnChg chg="add mod">
          <ac:chgData name="오주석" userId="bad25b42-c951-44eb-87a2-4057dcd4b1f5" providerId="ADAL" clId="{9EB9450F-64AA-429B-B50F-65EAC0EE4219}" dt="2023-01-16T05:30:34.837" v="8590" actId="1036"/>
          <ac:cxnSpMkLst>
            <pc:docMk/>
            <pc:sldMk cId="3948366009" sldId="782"/>
            <ac:cxnSpMk id="68" creationId="{12A55CD3-3572-22C4-8B8B-7D9B50765902}"/>
          </ac:cxnSpMkLst>
        </pc:cxnChg>
        <pc:cxnChg chg="add mod">
          <ac:chgData name="오주석" userId="bad25b42-c951-44eb-87a2-4057dcd4b1f5" providerId="ADAL" clId="{9EB9450F-64AA-429B-B50F-65EAC0EE4219}" dt="2023-01-16T05:30:34.837" v="8590" actId="1036"/>
          <ac:cxnSpMkLst>
            <pc:docMk/>
            <pc:sldMk cId="3948366009" sldId="782"/>
            <ac:cxnSpMk id="71" creationId="{46115B05-5B58-75D0-F9CC-1F75AC6DF3E1}"/>
          </ac:cxnSpMkLst>
        </pc:cxnChg>
        <pc:cxnChg chg="add mod">
          <ac:chgData name="오주석" userId="bad25b42-c951-44eb-87a2-4057dcd4b1f5" providerId="ADAL" clId="{9EB9450F-64AA-429B-B50F-65EAC0EE4219}" dt="2023-01-16T05:30:34.837" v="8590" actId="1036"/>
          <ac:cxnSpMkLst>
            <pc:docMk/>
            <pc:sldMk cId="3948366009" sldId="782"/>
            <ac:cxnSpMk id="75" creationId="{6BB3898F-2176-D1D4-D232-A1A2DB173209}"/>
          </ac:cxnSpMkLst>
        </pc:cxnChg>
        <pc:cxnChg chg="add mod">
          <ac:chgData name="오주석" userId="bad25b42-c951-44eb-87a2-4057dcd4b1f5" providerId="ADAL" clId="{9EB9450F-64AA-429B-B50F-65EAC0EE4219}" dt="2023-01-16T05:32:57.725" v="8652" actId="1076"/>
          <ac:cxnSpMkLst>
            <pc:docMk/>
            <pc:sldMk cId="3948366009" sldId="782"/>
            <ac:cxnSpMk id="82" creationId="{91A6C86F-8F57-34A3-7B04-D746D0B477C6}"/>
          </ac:cxnSpMkLst>
        </pc:cxnChg>
        <pc:cxnChg chg="add mod">
          <ac:chgData name="오주석" userId="bad25b42-c951-44eb-87a2-4057dcd4b1f5" providerId="ADAL" clId="{9EB9450F-64AA-429B-B50F-65EAC0EE4219}" dt="2023-01-16T05:32:57.725" v="8652" actId="1076"/>
          <ac:cxnSpMkLst>
            <pc:docMk/>
            <pc:sldMk cId="3948366009" sldId="782"/>
            <ac:cxnSpMk id="85" creationId="{3E5EB082-1013-3E85-FF74-9328E0155B36}"/>
          </ac:cxnSpMkLst>
        </pc:cxnChg>
        <pc:cxnChg chg="add mod">
          <ac:chgData name="오주석" userId="bad25b42-c951-44eb-87a2-4057dcd4b1f5" providerId="ADAL" clId="{9EB9450F-64AA-429B-B50F-65EAC0EE4219}" dt="2023-01-16T05:32:57.725" v="8652" actId="1076"/>
          <ac:cxnSpMkLst>
            <pc:docMk/>
            <pc:sldMk cId="3948366009" sldId="782"/>
            <ac:cxnSpMk id="88" creationId="{A8C2E677-85EC-0071-589B-C82BC07C494D}"/>
          </ac:cxnSpMkLst>
        </pc:cxnChg>
        <pc:cxnChg chg="add mod">
          <ac:chgData name="오주석" userId="bad25b42-c951-44eb-87a2-4057dcd4b1f5" providerId="ADAL" clId="{9EB9450F-64AA-429B-B50F-65EAC0EE4219}" dt="2023-01-16T05:36:04.297" v="8793" actId="14100"/>
          <ac:cxnSpMkLst>
            <pc:docMk/>
            <pc:sldMk cId="3948366009" sldId="782"/>
            <ac:cxnSpMk id="111" creationId="{420F7DB4-185E-7019-FE2B-D4A0E166B93C}"/>
          </ac:cxnSpMkLst>
        </pc:cxnChg>
        <pc:cxnChg chg="add mod">
          <ac:chgData name="오주석" userId="bad25b42-c951-44eb-87a2-4057dcd4b1f5" providerId="ADAL" clId="{9EB9450F-64AA-429B-B50F-65EAC0EE4219}" dt="2023-01-16T05:36:04.297" v="8793" actId="14100"/>
          <ac:cxnSpMkLst>
            <pc:docMk/>
            <pc:sldMk cId="3948366009" sldId="782"/>
            <ac:cxnSpMk id="114" creationId="{AA4A0E7D-238D-2F3E-B58A-A48D993B7B6E}"/>
          </ac:cxnSpMkLst>
        </pc:cxnChg>
        <pc:cxnChg chg="add mod">
          <ac:chgData name="오주석" userId="bad25b42-c951-44eb-87a2-4057dcd4b1f5" providerId="ADAL" clId="{9EB9450F-64AA-429B-B50F-65EAC0EE4219}" dt="2023-01-16T05:36:04.297" v="8793" actId="14100"/>
          <ac:cxnSpMkLst>
            <pc:docMk/>
            <pc:sldMk cId="3948366009" sldId="782"/>
            <ac:cxnSpMk id="117" creationId="{C0155E7F-0615-70DD-9BD5-D32480DD2106}"/>
          </ac:cxnSpMkLst>
        </pc:cxnChg>
      </pc:sldChg>
      <pc:sldMasterChg chg="modSldLayout">
        <pc:chgData name="오주석" userId="bad25b42-c951-44eb-87a2-4057dcd4b1f5" providerId="ADAL" clId="{9EB9450F-64AA-429B-B50F-65EAC0EE4219}" dt="2023-01-16T04:00:24.333" v="5181" actId="478"/>
        <pc:sldMasterMkLst>
          <pc:docMk/>
          <pc:sldMasterMk cId="1792684471" sldId="2147483725"/>
        </pc:sldMasterMkLst>
        <pc:sldLayoutChg chg="delSp mod">
          <pc:chgData name="오주석" userId="bad25b42-c951-44eb-87a2-4057dcd4b1f5" providerId="ADAL" clId="{9EB9450F-64AA-429B-B50F-65EAC0EE4219}" dt="2023-01-16T04:00:24.333" v="5181" actId="478"/>
          <pc:sldLayoutMkLst>
            <pc:docMk/>
            <pc:sldMasterMk cId="1792684471" sldId="2147483725"/>
            <pc:sldLayoutMk cId="2578604356" sldId="2147483768"/>
          </pc:sldLayoutMkLst>
          <pc:spChg chg="del">
            <ac:chgData name="오주석" userId="bad25b42-c951-44eb-87a2-4057dcd4b1f5" providerId="ADAL" clId="{9EB9450F-64AA-429B-B50F-65EAC0EE4219}" dt="2023-01-16T04:00:24.333" v="5181" actId="478"/>
            <ac:spMkLst>
              <pc:docMk/>
              <pc:sldMasterMk cId="1792684471" sldId="2147483725"/>
              <pc:sldLayoutMk cId="2578604356" sldId="2147483768"/>
              <ac:spMk id="6" creationId="{00000000-0000-0000-0000-000000000000}"/>
            </ac:spMkLst>
          </pc:spChg>
          <pc:cxnChg chg="del">
            <ac:chgData name="오주석" userId="bad25b42-c951-44eb-87a2-4057dcd4b1f5" providerId="ADAL" clId="{9EB9450F-64AA-429B-B50F-65EAC0EE4219}" dt="2023-01-16T04:00:24.333" v="5181" actId="478"/>
            <ac:cxnSpMkLst>
              <pc:docMk/>
              <pc:sldMasterMk cId="1792684471" sldId="2147483725"/>
              <pc:sldLayoutMk cId="2578604356" sldId="2147483768"/>
              <ac:cxnSpMk id="7" creationId="{00000000-0000-0000-0000-000000000000}"/>
            </ac:cxnSpMkLst>
          </pc:cxnChg>
        </pc:sldLayoutChg>
      </pc:sldMasterChg>
    </pc:docChg>
  </pc:docChgLst>
  <pc:docChgLst>
    <pc:chgData name="이주언/A_프로젝트팀" userId="8f6d935b-d294-4c90-8b16-6e9553d20bc4" providerId="ADAL" clId="{4112FD59-54A5-4579-82DF-97E540EC7342}"/>
    <pc:docChg chg="undo custSel modSld">
      <pc:chgData name="이주언/A_프로젝트팀" userId="8f6d935b-d294-4c90-8b16-6e9553d20bc4" providerId="ADAL" clId="{4112FD59-54A5-4579-82DF-97E540EC7342}" dt="2022-12-20T01:38:53.414" v="121" actId="207"/>
      <pc:docMkLst>
        <pc:docMk/>
      </pc:docMkLst>
      <pc:sldChg chg="modSp mod">
        <pc:chgData name="이주언/A_프로젝트팀" userId="8f6d935b-d294-4c90-8b16-6e9553d20bc4" providerId="ADAL" clId="{4112FD59-54A5-4579-82DF-97E540EC7342}" dt="2022-12-20T01:34:39.769" v="103" actId="20577"/>
        <pc:sldMkLst>
          <pc:docMk/>
          <pc:sldMk cId="2716667057" sldId="677"/>
        </pc:sldMkLst>
        <pc:spChg chg="mod">
          <ac:chgData name="이주언/A_프로젝트팀" userId="8f6d935b-d294-4c90-8b16-6e9553d20bc4" providerId="ADAL" clId="{4112FD59-54A5-4579-82DF-97E540EC7342}" dt="2022-12-20T01:34:39.769" v="103" actId="20577"/>
          <ac:spMkLst>
            <pc:docMk/>
            <pc:sldMk cId="2716667057" sldId="677"/>
            <ac:spMk id="30" creationId="{8BFB3D12-80A9-7F3B-2162-ABB8A2199F94}"/>
          </ac:spMkLst>
        </pc:spChg>
      </pc:sldChg>
      <pc:sldChg chg="modSp mod">
        <pc:chgData name="이주언/A_프로젝트팀" userId="8f6d935b-d294-4c90-8b16-6e9553d20bc4" providerId="ADAL" clId="{4112FD59-54A5-4579-82DF-97E540EC7342}" dt="2022-12-20T00:49:37.482" v="5" actId="20577"/>
        <pc:sldMkLst>
          <pc:docMk/>
          <pc:sldMk cId="3361271688" sldId="678"/>
        </pc:sldMkLst>
        <pc:spChg chg="mod">
          <ac:chgData name="이주언/A_프로젝트팀" userId="8f6d935b-d294-4c90-8b16-6e9553d20bc4" providerId="ADAL" clId="{4112FD59-54A5-4579-82DF-97E540EC7342}" dt="2022-12-20T00:49:37.482" v="5" actId="20577"/>
          <ac:spMkLst>
            <pc:docMk/>
            <pc:sldMk cId="3361271688" sldId="678"/>
            <ac:spMk id="43" creationId="{78655FD0-B891-4EC9-924A-F5965F0D8FAB}"/>
          </ac:spMkLst>
        </pc:spChg>
      </pc:sldChg>
      <pc:sldChg chg="addSp delSp modSp mod">
        <pc:chgData name="이주언/A_프로젝트팀" userId="8f6d935b-d294-4c90-8b16-6e9553d20bc4" providerId="ADAL" clId="{4112FD59-54A5-4579-82DF-97E540EC7342}" dt="2022-12-20T00:56:19.002" v="16" actId="478"/>
        <pc:sldMkLst>
          <pc:docMk/>
          <pc:sldMk cId="1756246272" sldId="679"/>
        </pc:sldMkLst>
        <pc:spChg chg="add del mod">
          <ac:chgData name="이주언/A_프로젝트팀" userId="8f6d935b-d294-4c90-8b16-6e9553d20bc4" providerId="ADAL" clId="{4112FD59-54A5-4579-82DF-97E540EC7342}" dt="2022-12-20T00:56:19.002" v="16" actId="478"/>
          <ac:spMkLst>
            <pc:docMk/>
            <pc:sldMk cId="1756246272" sldId="679"/>
            <ac:spMk id="2" creationId="{EC46F31A-EA6F-ED1D-3DB2-0DE8A5733737}"/>
          </ac:spMkLst>
        </pc:spChg>
      </pc:sldChg>
      <pc:sldChg chg="addSp modSp mod">
        <pc:chgData name="이주언/A_프로젝트팀" userId="8f6d935b-d294-4c90-8b16-6e9553d20bc4" providerId="ADAL" clId="{4112FD59-54A5-4579-82DF-97E540EC7342}" dt="2022-12-20T01:38:53.414" v="121" actId="207"/>
        <pc:sldMkLst>
          <pc:docMk/>
          <pc:sldMk cId="2786840485" sldId="684"/>
        </pc:sldMkLst>
        <pc:spChg chg="mod">
          <ac:chgData name="이주언/A_프로젝트팀" userId="8f6d935b-d294-4c90-8b16-6e9553d20bc4" providerId="ADAL" clId="{4112FD59-54A5-4579-82DF-97E540EC7342}" dt="2022-12-20T00:55:43.106" v="9" actId="20577"/>
          <ac:spMkLst>
            <pc:docMk/>
            <pc:sldMk cId="2786840485" sldId="684"/>
            <ac:spMk id="2" creationId="{0AC77FFE-BD8A-E1E1-1513-490B1B6EA02E}"/>
          </ac:spMkLst>
        </pc:spChg>
        <pc:spChg chg="add mod">
          <ac:chgData name="이주언/A_프로젝트팀" userId="8f6d935b-d294-4c90-8b16-6e9553d20bc4" providerId="ADAL" clId="{4112FD59-54A5-4579-82DF-97E540EC7342}" dt="2022-12-20T01:38:53.414" v="121" actId="207"/>
          <ac:spMkLst>
            <pc:docMk/>
            <pc:sldMk cId="2786840485" sldId="684"/>
            <ac:spMk id="8" creationId="{57D31C91-7A25-E43B-921A-D789B3A64B2F}"/>
          </ac:spMkLst>
        </pc:spChg>
        <pc:spChg chg="add mod">
          <ac:chgData name="이주언/A_프로젝트팀" userId="8f6d935b-d294-4c90-8b16-6e9553d20bc4" providerId="ADAL" clId="{4112FD59-54A5-4579-82DF-97E540EC7342}" dt="2022-12-20T01:38:53.414" v="121" actId="207"/>
          <ac:spMkLst>
            <pc:docMk/>
            <pc:sldMk cId="2786840485" sldId="684"/>
            <ac:spMk id="9" creationId="{DE578B47-0BE7-DE1E-D824-AA2071919782}"/>
          </ac:spMkLst>
        </pc:spChg>
        <pc:spChg chg="mod">
          <ac:chgData name="이주언/A_프로젝트팀" userId="8f6d935b-d294-4c90-8b16-6e9553d20bc4" providerId="ADAL" clId="{4112FD59-54A5-4579-82DF-97E540EC7342}" dt="2022-12-20T00:54:30.706" v="7" actId="20577"/>
          <ac:spMkLst>
            <pc:docMk/>
            <pc:sldMk cId="2786840485" sldId="684"/>
            <ac:spMk id="43" creationId="{78655FD0-B891-4EC9-924A-F5965F0D8FAB}"/>
          </ac:spMkLst>
        </pc:spChg>
        <pc:spChg chg="mod">
          <ac:chgData name="이주언/A_프로젝트팀" userId="8f6d935b-d294-4c90-8b16-6e9553d20bc4" providerId="ADAL" clId="{4112FD59-54A5-4579-82DF-97E540EC7342}" dt="2022-12-20T00:55:57.358" v="13" actId="20577"/>
          <ac:spMkLst>
            <pc:docMk/>
            <pc:sldMk cId="2786840485" sldId="684"/>
            <ac:spMk id="99" creationId="{0D674136-1B4D-09B1-EC34-3645B9855E8F}"/>
          </ac:spMkLst>
        </pc:spChg>
      </pc:sldChg>
      <pc:sldChg chg="modSp mod">
        <pc:chgData name="이주언/A_프로젝트팀" userId="8f6d935b-d294-4c90-8b16-6e9553d20bc4" providerId="ADAL" clId="{4112FD59-54A5-4579-82DF-97E540EC7342}" dt="2022-12-20T00:58:04.027" v="24" actId="20577"/>
        <pc:sldMkLst>
          <pc:docMk/>
          <pc:sldMk cId="1446333375" sldId="685"/>
        </pc:sldMkLst>
        <pc:spChg chg="mod">
          <ac:chgData name="이주언/A_프로젝트팀" userId="8f6d935b-d294-4c90-8b16-6e9553d20bc4" providerId="ADAL" clId="{4112FD59-54A5-4579-82DF-97E540EC7342}" dt="2022-12-20T00:58:04.027" v="24" actId="20577"/>
          <ac:spMkLst>
            <pc:docMk/>
            <pc:sldMk cId="1446333375" sldId="685"/>
            <ac:spMk id="34" creationId="{D761DC57-B716-E1AC-FE50-35536A90FE33}"/>
          </ac:spMkLst>
        </pc:spChg>
        <pc:spChg chg="mod">
          <ac:chgData name="이주언/A_프로젝트팀" userId="8f6d935b-d294-4c90-8b16-6e9553d20bc4" providerId="ADAL" clId="{4112FD59-54A5-4579-82DF-97E540EC7342}" dt="2022-12-20T00:57:34.363" v="22" actId="20577"/>
          <ac:spMkLst>
            <pc:docMk/>
            <pc:sldMk cId="1446333375" sldId="685"/>
            <ac:spMk id="43" creationId="{78655FD0-B891-4EC9-924A-F5965F0D8FAB}"/>
          </ac:spMkLst>
        </pc:spChg>
      </pc:sldChg>
      <pc:sldChg chg="modSp mod">
        <pc:chgData name="이주언/A_프로젝트팀" userId="8f6d935b-d294-4c90-8b16-6e9553d20bc4" providerId="ADAL" clId="{4112FD59-54A5-4579-82DF-97E540EC7342}" dt="2022-12-20T01:31:48.011" v="99" actId="20577"/>
        <pc:sldMkLst>
          <pc:docMk/>
          <pc:sldMk cId="976120644" sldId="686"/>
        </pc:sldMkLst>
        <pc:spChg chg="mod">
          <ac:chgData name="이주언/A_프로젝트팀" userId="8f6d935b-d294-4c90-8b16-6e9553d20bc4" providerId="ADAL" clId="{4112FD59-54A5-4579-82DF-97E540EC7342}" dt="2022-12-20T01:31:40.410" v="98" actId="20577"/>
          <ac:spMkLst>
            <pc:docMk/>
            <pc:sldMk cId="976120644" sldId="686"/>
            <ac:spMk id="4" creationId="{9FE37379-8F21-A649-7487-840EAFFF4751}"/>
          </ac:spMkLst>
        </pc:spChg>
        <pc:spChg chg="mod">
          <ac:chgData name="이주언/A_프로젝트팀" userId="8f6d935b-d294-4c90-8b16-6e9553d20bc4" providerId="ADAL" clId="{4112FD59-54A5-4579-82DF-97E540EC7342}" dt="2022-12-20T01:31:48.011" v="99" actId="20577"/>
          <ac:spMkLst>
            <pc:docMk/>
            <pc:sldMk cId="976120644" sldId="686"/>
            <ac:spMk id="43" creationId="{78655FD0-B891-4EC9-924A-F5965F0D8FAB}"/>
          </ac:spMkLst>
        </pc:spChg>
      </pc:sldChg>
      <pc:sldChg chg="modSp mod">
        <pc:chgData name="이주언/A_프로젝트팀" userId="8f6d935b-d294-4c90-8b16-6e9553d20bc4" providerId="ADAL" clId="{4112FD59-54A5-4579-82DF-97E540EC7342}" dt="2022-12-20T01:30:03.623" v="77" actId="20577"/>
        <pc:sldMkLst>
          <pc:docMk/>
          <pc:sldMk cId="3705153904" sldId="687"/>
        </pc:sldMkLst>
        <pc:graphicFrameChg chg="mod modGraphic">
          <ac:chgData name="이주언/A_프로젝트팀" userId="8f6d935b-d294-4c90-8b16-6e9553d20bc4" providerId="ADAL" clId="{4112FD59-54A5-4579-82DF-97E540EC7342}" dt="2022-12-20T01:30:03.623" v="77" actId="20577"/>
          <ac:graphicFrameMkLst>
            <pc:docMk/>
            <pc:sldMk cId="3705153904" sldId="687"/>
            <ac:graphicFrameMk id="9" creationId="{6D081071-D22C-9CA5-1289-7457D89328FB}"/>
          </ac:graphicFrameMkLst>
        </pc:graphicFrameChg>
      </pc:sldChg>
      <pc:sldChg chg="modSp mod">
        <pc:chgData name="이주언/A_프로젝트팀" userId="8f6d935b-d294-4c90-8b16-6e9553d20bc4" providerId="ADAL" clId="{4112FD59-54A5-4579-82DF-97E540EC7342}" dt="2022-12-20T00:59:08.731" v="25" actId="20577"/>
        <pc:sldMkLst>
          <pc:docMk/>
          <pc:sldMk cId="1012747386" sldId="688"/>
        </pc:sldMkLst>
        <pc:spChg chg="mod">
          <ac:chgData name="이주언/A_프로젝트팀" userId="8f6d935b-d294-4c90-8b16-6e9553d20bc4" providerId="ADAL" clId="{4112FD59-54A5-4579-82DF-97E540EC7342}" dt="2022-12-20T00:59:08.731" v="25" actId="20577"/>
          <ac:spMkLst>
            <pc:docMk/>
            <pc:sldMk cId="1012747386" sldId="688"/>
            <ac:spMk id="12" creationId="{79D8D450-248E-3999-A309-392078DE5624}"/>
          </ac:spMkLst>
        </pc:spChg>
      </pc:sldChg>
      <pc:sldChg chg="modSp mod">
        <pc:chgData name="이주언/A_프로젝트팀" userId="8f6d935b-d294-4c90-8b16-6e9553d20bc4" providerId="ADAL" clId="{4112FD59-54A5-4579-82DF-97E540EC7342}" dt="2022-12-20T00:48:00.698" v="4" actId="20577"/>
        <pc:sldMkLst>
          <pc:docMk/>
          <pc:sldMk cId="1108015200" sldId="694"/>
        </pc:sldMkLst>
        <pc:spChg chg="mod">
          <ac:chgData name="이주언/A_프로젝트팀" userId="8f6d935b-d294-4c90-8b16-6e9553d20bc4" providerId="ADAL" clId="{4112FD59-54A5-4579-82DF-97E540EC7342}" dt="2022-12-20T00:48:00.698" v="4" actId="20577"/>
          <ac:spMkLst>
            <pc:docMk/>
            <pc:sldMk cId="1108015200" sldId="694"/>
            <ac:spMk id="39" creationId="{6C71D531-A535-3544-F6B8-50D137D098EC}"/>
          </ac:spMkLst>
        </pc:spChg>
        <pc:spChg chg="mod">
          <ac:chgData name="이주언/A_프로젝트팀" userId="8f6d935b-d294-4c90-8b16-6e9553d20bc4" providerId="ADAL" clId="{4112FD59-54A5-4579-82DF-97E540EC7342}" dt="2022-12-20T00:46:24.680" v="0" actId="20577"/>
          <ac:spMkLst>
            <pc:docMk/>
            <pc:sldMk cId="1108015200" sldId="694"/>
            <ac:spMk id="45" creationId="{8F2705B7-B018-AA39-5DBB-CBDCF822A1E0}"/>
          </ac:spMkLst>
        </pc:spChg>
      </pc:sldChg>
      <pc:sldChg chg="modSp mod">
        <pc:chgData name="이주언/A_프로젝트팀" userId="8f6d935b-d294-4c90-8b16-6e9553d20bc4" providerId="ADAL" clId="{4112FD59-54A5-4579-82DF-97E540EC7342}" dt="2022-12-20T01:32:34.688" v="101" actId="1038"/>
        <pc:sldMkLst>
          <pc:docMk/>
          <pc:sldMk cId="2680430545" sldId="696"/>
        </pc:sldMkLst>
        <pc:spChg chg="mod">
          <ac:chgData name="이주언/A_프로젝트팀" userId="8f6d935b-d294-4c90-8b16-6e9553d20bc4" providerId="ADAL" clId="{4112FD59-54A5-4579-82DF-97E540EC7342}" dt="2022-12-20T01:32:34.688" v="101" actId="1038"/>
          <ac:spMkLst>
            <pc:docMk/>
            <pc:sldMk cId="2680430545" sldId="696"/>
            <ac:spMk id="192" creationId="{1AD70CDB-329C-391E-5D4C-57F960D8E3DD}"/>
          </ac:spMkLst>
        </pc:spChg>
        <pc:spChg chg="mod">
          <ac:chgData name="이주언/A_프로젝트팀" userId="8f6d935b-d294-4c90-8b16-6e9553d20bc4" providerId="ADAL" clId="{4112FD59-54A5-4579-82DF-97E540EC7342}" dt="2022-12-20T01:32:34.688" v="101" actId="1038"/>
          <ac:spMkLst>
            <pc:docMk/>
            <pc:sldMk cId="2680430545" sldId="696"/>
            <ac:spMk id="193" creationId="{3F71DD8F-F52B-C2DC-1ED1-7B40DB940B59}"/>
          </ac:spMkLst>
        </pc:spChg>
        <pc:spChg chg="mod">
          <ac:chgData name="이주언/A_프로젝트팀" userId="8f6d935b-d294-4c90-8b16-6e9553d20bc4" providerId="ADAL" clId="{4112FD59-54A5-4579-82DF-97E540EC7342}" dt="2022-12-20T01:32:34.688" v="101" actId="1038"/>
          <ac:spMkLst>
            <pc:docMk/>
            <pc:sldMk cId="2680430545" sldId="696"/>
            <ac:spMk id="194" creationId="{D7A86461-0D1E-0730-A11D-4576E7C5EAAF}"/>
          </ac:spMkLst>
        </pc:spChg>
      </pc:sldChg>
      <pc:sldChg chg="modSp mod">
        <pc:chgData name="이주언/A_프로젝트팀" userId="8f6d935b-d294-4c90-8b16-6e9553d20bc4" providerId="ADAL" clId="{4112FD59-54A5-4579-82DF-97E540EC7342}" dt="2022-12-20T01:35:44.024" v="104" actId="20577"/>
        <pc:sldMkLst>
          <pc:docMk/>
          <pc:sldMk cId="1162296762" sldId="697"/>
        </pc:sldMkLst>
        <pc:spChg chg="mod">
          <ac:chgData name="이주언/A_프로젝트팀" userId="8f6d935b-d294-4c90-8b16-6e9553d20bc4" providerId="ADAL" clId="{4112FD59-54A5-4579-82DF-97E540EC7342}" dt="2022-12-20T01:35:44.024" v="104" actId="20577"/>
          <ac:spMkLst>
            <pc:docMk/>
            <pc:sldMk cId="1162296762" sldId="697"/>
            <ac:spMk id="49" creationId="{7A449FFE-C195-D79D-F3F6-082483C289BF}"/>
          </ac:spMkLst>
        </pc:spChg>
      </pc:sldChg>
      <pc:sldChg chg="modSp mod">
        <pc:chgData name="이주언/A_프로젝트팀" userId="8f6d935b-d294-4c90-8b16-6e9553d20bc4" providerId="ADAL" clId="{4112FD59-54A5-4579-82DF-97E540EC7342}" dt="2022-12-20T01:34:28.788" v="102" actId="20577"/>
        <pc:sldMkLst>
          <pc:docMk/>
          <pc:sldMk cId="2251751266" sldId="705"/>
        </pc:sldMkLst>
        <pc:spChg chg="mod">
          <ac:chgData name="이주언/A_프로젝트팀" userId="8f6d935b-d294-4c90-8b16-6e9553d20bc4" providerId="ADAL" clId="{4112FD59-54A5-4579-82DF-97E540EC7342}" dt="2022-12-20T01:34:28.788" v="102" actId="20577"/>
          <ac:spMkLst>
            <pc:docMk/>
            <pc:sldMk cId="2251751266" sldId="705"/>
            <ac:spMk id="4" creationId="{D7971C1F-00B9-B407-473A-DFDCDF2FFC7B}"/>
          </ac:spMkLst>
        </pc:spChg>
      </pc:sldChg>
      <pc:sldChg chg="modSp mod">
        <pc:chgData name="이주언/A_프로젝트팀" userId="8f6d935b-d294-4c90-8b16-6e9553d20bc4" providerId="ADAL" clId="{4112FD59-54A5-4579-82DF-97E540EC7342}" dt="2022-12-20T01:38:07.713" v="117" actId="20577"/>
        <pc:sldMkLst>
          <pc:docMk/>
          <pc:sldMk cId="240848604" sldId="707"/>
        </pc:sldMkLst>
        <pc:spChg chg="mod">
          <ac:chgData name="이주언/A_프로젝트팀" userId="8f6d935b-d294-4c90-8b16-6e9553d20bc4" providerId="ADAL" clId="{4112FD59-54A5-4579-82DF-97E540EC7342}" dt="2022-12-20T01:38:07.713" v="117" actId="20577"/>
          <ac:spMkLst>
            <pc:docMk/>
            <pc:sldMk cId="240848604" sldId="707"/>
            <ac:spMk id="2" creationId="{00000000-0000-0000-0000-000000000000}"/>
          </ac:spMkLst>
        </pc:spChg>
        <pc:spChg chg="mod">
          <ac:chgData name="이주언/A_프로젝트팀" userId="8f6d935b-d294-4c90-8b16-6e9553d20bc4" providerId="ADAL" clId="{4112FD59-54A5-4579-82DF-97E540EC7342}" dt="2022-12-20T01:37:19.907" v="105" actId="20577"/>
          <ac:spMkLst>
            <pc:docMk/>
            <pc:sldMk cId="240848604" sldId="707"/>
            <ac:spMk id="26" creationId="{00000000-0000-0000-0000-000000000000}"/>
          </ac:spMkLst>
        </pc:spChg>
        <pc:graphicFrameChg chg="modGraphic">
          <ac:chgData name="이주언/A_프로젝트팀" userId="8f6d935b-d294-4c90-8b16-6e9553d20bc4" providerId="ADAL" clId="{4112FD59-54A5-4579-82DF-97E540EC7342}" dt="2022-12-20T01:37:58.188" v="115" actId="20577"/>
          <ac:graphicFrameMkLst>
            <pc:docMk/>
            <pc:sldMk cId="240848604" sldId="707"/>
            <ac:graphicFrameMk id="27" creationId="{C5283822-E0EB-101A-8242-E69080F7DD5B}"/>
          </ac:graphicFrameMkLst>
        </pc:graphicFrameChg>
      </pc:sldChg>
    </pc:docChg>
  </pc:docChgLst>
  <pc:docChgLst>
    <pc:chgData name="박지호/A_프로젝트팀" userId="S::parkjh01@gsretail.com::1243acf0-bc6f-40cb-8df9-c471bcc84973" providerId="AD" clId="Web-{BD28D6AE-87C2-47A7-AB8D-A8716134F204}"/>
    <pc:docChg chg="modSld">
      <pc:chgData name="박지호/A_프로젝트팀" userId="S::parkjh01@gsretail.com::1243acf0-bc6f-40cb-8df9-c471bcc84973" providerId="AD" clId="Web-{BD28D6AE-87C2-47A7-AB8D-A8716134F204}" dt="2023-01-17T04:28:56.091" v="815"/>
      <pc:docMkLst>
        <pc:docMk/>
      </pc:docMkLst>
      <pc:sldChg chg="addSp delSp modSp">
        <pc:chgData name="박지호/A_프로젝트팀" userId="S::parkjh01@gsretail.com::1243acf0-bc6f-40cb-8df9-c471bcc84973" providerId="AD" clId="Web-{BD28D6AE-87C2-47A7-AB8D-A8716134F204}" dt="2023-01-17T04:28:56.091" v="815"/>
        <pc:sldMkLst>
          <pc:docMk/>
          <pc:sldMk cId="4117592832" sldId="758"/>
        </pc:sldMkLst>
        <pc:spChg chg="add del mod">
          <ac:chgData name="박지호/A_프로젝트팀" userId="S::parkjh01@gsretail.com::1243acf0-bc6f-40cb-8df9-c471bcc84973" providerId="AD" clId="Web-{BD28D6AE-87C2-47A7-AB8D-A8716134F204}" dt="2023-01-17T04:25:37.289" v="82"/>
          <ac:spMkLst>
            <pc:docMk/>
            <pc:sldMk cId="4117592832" sldId="758"/>
            <ac:spMk id="12" creationId="{AAB84ECF-90FE-C77E-A994-3EF535911AF3}"/>
          </ac:spMkLst>
        </pc:spChg>
        <pc:graphicFrameChg chg="add del mod">
          <ac:chgData name="박지호/A_프로젝트팀" userId="S::parkjh01@gsretail.com::1243acf0-bc6f-40cb-8df9-c471bcc84973" providerId="AD" clId="Web-{BD28D6AE-87C2-47A7-AB8D-A8716134F204}" dt="2023-01-17T04:18:07.886" v="1"/>
          <ac:graphicFrameMkLst>
            <pc:docMk/>
            <pc:sldMk cId="4117592832" sldId="758"/>
            <ac:graphicFrameMk id="5" creationId="{11773102-E442-96A6-17A6-640F08E2E366}"/>
          </ac:graphicFrameMkLst>
        </pc:graphicFrameChg>
        <pc:graphicFrameChg chg="add del mod">
          <ac:chgData name="박지호/A_프로젝트팀" userId="S::parkjh01@gsretail.com::1243acf0-bc6f-40cb-8df9-c471bcc84973" providerId="AD" clId="Web-{BD28D6AE-87C2-47A7-AB8D-A8716134F204}" dt="2023-01-17T04:25:37.289" v="83"/>
          <ac:graphicFrameMkLst>
            <pc:docMk/>
            <pc:sldMk cId="4117592832" sldId="758"/>
            <ac:graphicFrameMk id="9" creationId="{D8E1C2AE-ABFD-F93F-78E1-A159AFC1F4A0}"/>
          </ac:graphicFrameMkLst>
        </pc:graphicFrameChg>
        <pc:graphicFrameChg chg="mod modGraphic">
          <ac:chgData name="박지호/A_프로젝트팀" userId="S::parkjh01@gsretail.com::1243acf0-bc6f-40cb-8df9-c471bcc84973" providerId="AD" clId="Web-{BD28D6AE-87C2-47A7-AB8D-A8716134F204}" dt="2023-01-17T04:28:47.982" v="814"/>
          <ac:graphicFrameMkLst>
            <pc:docMk/>
            <pc:sldMk cId="4117592832" sldId="758"/>
            <ac:graphicFrameMk id="10" creationId="{00000000-0000-0000-0000-000000000000}"/>
          </ac:graphicFrameMkLst>
        </pc:graphicFrameChg>
        <pc:graphicFrameChg chg="add del mod">
          <ac:chgData name="박지호/A_프로젝트팀" userId="S::parkjh01@gsretail.com::1243acf0-bc6f-40cb-8df9-c471bcc84973" providerId="AD" clId="Web-{BD28D6AE-87C2-47A7-AB8D-A8716134F204}" dt="2023-01-17T04:28:56.091" v="815"/>
          <ac:graphicFrameMkLst>
            <pc:docMk/>
            <pc:sldMk cId="4117592832" sldId="758"/>
            <ac:graphicFrameMk id="15" creationId="{24113394-2E69-FFF2-EFB5-909B42509D18}"/>
          </ac:graphicFrameMkLst>
        </pc:graphicFrameChg>
      </pc:sldChg>
    </pc:docChg>
  </pc:docChgLst>
  <pc:docChgLst>
    <pc:chgData name="오주석" userId="bad25b42-c951-44eb-87a2-4057dcd4b1f5" providerId="ADAL" clId="{13BD1CFA-2A77-41EA-AF38-0E7AC34B37A1}"/>
    <pc:docChg chg="undo custSel modSld">
      <pc:chgData name="오주석" userId="bad25b42-c951-44eb-87a2-4057dcd4b1f5" providerId="ADAL" clId="{13BD1CFA-2A77-41EA-AF38-0E7AC34B37A1}" dt="2023-03-15T06:05:44.757" v="190" actId="108"/>
      <pc:docMkLst>
        <pc:docMk/>
      </pc:docMkLst>
      <pc:sldChg chg="modSp mod">
        <pc:chgData name="오주석" userId="bad25b42-c951-44eb-87a2-4057dcd4b1f5" providerId="ADAL" clId="{13BD1CFA-2A77-41EA-AF38-0E7AC34B37A1}" dt="2023-03-15T06:05:44.757" v="190" actId="108"/>
        <pc:sldMkLst>
          <pc:docMk/>
          <pc:sldMk cId="3482085382" sldId="794"/>
        </pc:sldMkLst>
        <pc:spChg chg="mod">
          <ac:chgData name="오주석" userId="bad25b42-c951-44eb-87a2-4057dcd4b1f5" providerId="ADAL" clId="{13BD1CFA-2A77-41EA-AF38-0E7AC34B37A1}" dt="2023-03-15T06:00:18.685" v="21" actId="20577"/>
          <ac:spMkLst>
            <pc:docMk/>
            <pc:sldMk cId="3482085382" sldId="794"/>
            <ac:spMk id="25" creationId="{D872E5D9-426C-B474-89F8-7C6CCB29BC84}"/>
          </ac:spMkLst>
        </pc:spChg>
        <pc:spChg chg="mod">
          <ac:chgData name="오주석" userId="bad25b42-c951-44eb-87a2-4057dcd4b1f5" providerId="ADAL" clId="{13BD1CFA-2A77-41EA-AF38-0E7AC34B37A1}" dt="2023-03-15T06:02:23.183" v="148" actId="1076"/>
          <ac:spMkLst>
            <pc:docMk/>
            <pc:sldMk cId="3482085382" sldId="794"/>
            <ac:spMk id="26" creationId="{58514A21-3F25-30C6-DF7A-BB37328F4FA7}"/>
          </ac:spMkLst>
        </pc:spChg>
        <pc:spChg chg="mod">
          <ac:chgData name="오주석" userId="bad25b42-c951-44eb-87a2-4057dcd4b1f5" providerId="ADAL" clId="{13BD1CFA-2A77-41EA-AF38-0E7AC34B37A1}" dt="2023-03-15T06:05:06.205" v="176" actId="1037"/>
          <ac:spMkLst>
            <pc:docMk/>
            <pc:sldMk cId="3482085382" sldId="794"/>
            <ac:spMk id="105" creationId="{02994D80-2384-7ECA-D757-71E2F53F0E62}"/>
          </ac:spMkLst>
        </pc:spChg>
        <pc:spChg chg="mod">
          <ac:chgData name="오주석" userId="bad25b42-c951-44eb-87a2-4057dcd4b1f5" providerId="ADAL" clId="{13BD1CFA-2A77-41EA-AF38-0E7AC34B37A1}" dt="2023-03-15T06:05:23.715" v="186" actId="14100"/>
          <ac:spMkLst>
            <pc:docMk/>
            <pc:sldMk cId="3482085382" sldId="794"/>
            <ac:spMk id="112" creationId="{2A8EB2BE-A42F-DCB2-6986-69047A084F45}"/>
          </ac:spMkLst>
        </pc:spChg>
        <pc:spChg chg="mod">
          <ac:chgData name="오주석" userId="bad25b42-c951-44eb-87a2-4057dcd4b1f5" providerId="ADAL" clId="{13BD1CFA-2A77-41EA-AF38-0E7AC34B37A1}" dt="2023-03-15T06:05:23.715" v="186" actId="14100"/>
          <ac:spMkLst>
            <pc:docMk/>
            <pc:sldMk cId="3482085382" sldId="794"/>
            <ac:spMk id="113" creationId="{553268BA-63DB-45AB-50B9-8AC33CFBABAF}"/>
          </ac:spMkLst>
        </pc:spChg>
        <pc:spChg chg="mod">
          <ac:chgData name="오주석" userId="bad25b42-c951-44eb-87a2-4057dcd4b1f5" providerId="ADAL" clId="{13BD1CFA-2A77-41EA-AF38-0E7AC34B37A1}" dt="2023-03-15T06:05:23.715" v="186" actId="14100"/>
          <ac:spMkLst>
            <pc:docMk/>
            <pc:sldMk cId="3482085382" sldId="794"/>
            <ac:spMk id="115" creationId="{A08203D9-D35E-DC3C-8C72-D401ED574F58}"/>
          </ac:spMkLst>
        </pc:spChg>
        <pc:spChg chg="mod">
          <ac:chgData name="오주석" userId="bad25b42-c951-44eb-87a2-4057dcd4b1f5" providerId="ADAL" clId="{13BD1CFA-2A77-41EA-AF38-0E7AC34B37A1}" dt="2023-03-15T06:05:28.455" v="187" actId="14100"/>
          <ac:spMkLst>
            <pc:docMk/>
            <pc:sldMk cId="3482085382" sldId="794"/>
            <ac:spMk id="116" creationId="{F5C1D5C0-C11B-CE0A-5B4C-F0C9A2BCB7E2}"/>
          </ac:spMkLst>
        </pc:spChg>
        <pc:spChg chg="mod">
          <ac:chgData name="오주석" userId="bad25b42-c951-44eb-87a2-4057dcd4b1f5" providerId="ADAL" clId="{13BD1CFA-2A77-41EA-AF38-0E7AC34B37A1}" dt="2023-03-15T06:05:28.455" v="187" actId="14100"/>
          <ac:spMkLst>
            <pc:docMk/>
            <pc:sldMk cId="3482085382" sldId="794"/>
            <ac:spMk id="118" creationId="{B64F2E34-9902-9FD1-3E2C-8A2709C39CEA}"/>
          </ac:spMkLst>
        </pc:spChg>
        <pc:spChg chg="mod">
          <ac:chgData name="오주석" userId="bad25b42-c951-44eb-87a2-4057dcd4b1f5" providerId="ADAL" clId="{13BD1CFA-2A77-41EA-AF38-0E7AC34B37A1}" dt="2023-03-15T06:05:38.720" v="188" actId="108"/>
          <ac:spMkLst>
            <pc:docMk/>
            <pc:sldMk cId="3482085382" sldId="794"/>
            <ac:spMk id="119" creationId="{E3913C86-25F8-C145-9AD4-FDAE33830557}"/>
          </ac:spMkLst>
        </pc:spChg>
        <pc:spChg chg="mod">
          <ac:chgData name="오주석" userId="bad25b42-c951-44eb-87a2-4057dcd4b1f5" providerId="ADAL" clId="{13BD1CFA-2A77-41EA-AF38-0E7AC34B37A1}" dt="2023-03-15T06:05:14.024" v="185" actId="1037"/>
          <ac:spMkLst>
            <pc:docMk/>
            <pc:sldMk cId="3482085382" sldId="794"/>
            <ac:spMk id="120" creationId="{78ACA584-7757-4640-7C55-CBB55350D8E4}"/>
          </ac:spMkLst>
        </pc:spChg>
        <pc:spChg chg="mod">
          <ac:chgData name="오주석" userId="bad25b42-c951-44eb-87a2-4057dcd4b1f5" providerId="ADAL" clId="{13BD1CFA-2A77-41EA-AF38-0E7AC34B37A1}" dt="2023-03-15T06:05:23.715" v="186" actId="14100"/>
          <ac:spMkLst>
            <pc:docMk/>
            <pc:sldMk cId="3482085382" sldId="794"/>
            <ac:spMk id="135" creationId="{A08203D9-D35E-DC3C-8C72-D401ED574F58}"/>
          </ac:spMkLst>
        </pc:spChg>
        <pc:spChg chg="mod">
          <ac:chgData name="오주석" userId="bad25b42-c951-44eb-87a2-4057dcd4b1f5" providerId="ADAL" clId="{13BD1CFA-2A77-41EA-AF38-0E7AC34B37A1}" dt="2023-03-15T06:05:14.024" v="185" actId="1037"/>
          <ac:spMkLst>
            <pc:docMk/>
            <pc:sldMk cId="3482085382" sldId="794"/>
            <ac:spMk id="136" creationId="{9B4D144F-115A-BFBA-B251-A12FC4E91D16}"/>
          </ac:spMkLst>
        </pc:spChg>
        <pc:spChg chg="mod">
          <ac:chgData name="오주석" userId="bad25b42-c951-44eb-87a2-4057dcd4b1f5" providerId="ADAL" clId="{13BD1CFA-2A77-41EA-AF38-0E7AC34B37A1}" dt="2023-03-15T06:05:23.715" v="186" actId="14100"/>
          <ac:spMkLst>
            <pc:docMk/>
            <pc:sldMk cId="3482085382" sldId="794"/>
            <ac:spMk id="138" creationId="{A08203D9-D35E-DC3C-8C72-D401ED574F58}"/>
          </ac:spMkLst>
        </pc:spChg>
        <pc:spChg chg="mod">
          <ac:chgData name="오주석" userId="bad25b42-c951-44eb-87a2-4057dcd4b1f5" providerId="ADAL" clId="{13BD1CFA-2A77-41EA-AF38-0E7AC34B37A1}" dt="2023-03-15T06:05:14.024" v="185" actId="1037"/>
          <ac:spMkLst>
            <pc:docMk/>
            <pc:sldMk cId="3482085382" sldId="794"/>
            <ac:spMk id="139" creationId="{9B4D144F-115A-BFBA-B251-A12FC4E91D16}"/>
          </ac:spMkLst>
        </pc:spChg>
        <pc:spChg chg="mod">
          <ac:chgData name="오주석" userId="bad25b42-c951-44eb-87a2-4057dcd4b1f5" providerId="ADAL" clId="{13BD1CFA-2A77-41EA-AF38-0E7AC34B37A1}" dt="2023-03-15T06:05:41.893" v="189" actId="108"/>
          <ac:spMkLst>
            <pc:docMk/>
            <pc:sldMk cId="3482085382" sldId="794"/>
            <ac:spMk id="140" creationId="{E3913C86-25F8-C145-9AD4-FDAE33830557}"/>
          </ac:spMkLst>
        </pc:spChg>
        <pc:spChg chg="mod">
          <ac:chgData name="오주석" userId="bad25b42-c951-44eb-87a2-4057dcd4b1f5" providerId="ADAL" clId="{13BD1CFA-2A77-41EA-AF38-0E7AC34B37A1}" dt="2023-03-15T06:05:44.757" v="190" actId="108"/>
          <ac:spMkLst>
            <pc:docMk/>
            <pc:sldMk cId="3482085382" sldId="794"/>
            <ac:spMk id="141" creationId="{E3913C86-25F8-C145-9AD4-FDAE33830557}"/>
          </ac:spMkLst>
        </pc:spChg>
        <pc:spChg chg="mod">
          <ac:chgData name="오주석" userId="bad25b42-c951-44eb-87a2-4057dcd4b1f5" providerId="ADAL" clId="{13BD1CFA-2A77-41EA-AF38-0E7AC34B37A1}" dt="2023-03-15T06:05:14.024" v="185" actId="1037"/>
          <ac:spMkLst>
            <pc:docMk/>
            <pc:sldMk cId="3482085382" sldId="794"/>
            <ac:spMk id="173" creationId="{9B4D144F-115A-BFBA-B251-A12FC4E91D16}"/>
          </ac:spMkLst>
        </pc:spChg>
      </pc:sldChg>
    </pc:docChg>
  </pc:docChgLst>
  <pc:docChgLst>
    <pc:chgData name="오주석" userId="bad25b42-c951-44eb-87a2-4057dcd4b1f5" providerId="ADAL" clId="{135769DF-EAED-473D-9BAA-5A1ADF71A4BE}"/>
    <pc:docChg chg="undo custSel addSld delSld modSld">
      <pc:chgData name="오주석" userId="bad25b42-c951-44eb-87a2-4057dcd4b1f5" providerId="ADAL" clId="{135769DF-EAED-473D-9BAA-5A1ADF71A4BE}" dt="2022-12-22T07:03:52.054" v="170"/>
      <pc:docMkLst>
        <pc:docMk/>
      </pc:docMkLst>
      <pc:sldChg chg="modSp mod">
        <pc:chgData name="오주석" userId="bad25b42-c951-44eb-87a2-4057dcd4b1f5" providerId="ADAL" clId="{135769DF-EAED-473D-9BAA-5A1ADF71A4BE}" dt="2022-12-22T07:01:19.715" v="114" actId="20577"/>
        <pc:sldMkLst>
          <pc:docMk/>
          <pc:sldMk cId="1521423270" sldId="511"/>
        </pc:sldMkLst>
        <pc:spChg chg="mod">
          <ac:chgData name="오주석" userId="bad25b42-c951-44eb-87a2-4057dcd4b1f5" providerId="ADAL" clId="{135769DF-EAED-473D-9BAA-5A1ADF71A4BE}" dt="2022-12-22T07:01:19.715" v="114" actId="20577"/>
          <ac:spMkLst>
            <pc:docMk/>
            <pc:sldMk cId="1521423270" sldId="511"/>
            <ac:spMk id="5" creationId="{00000000-0000-0000-0000-000000000000}"/>
          </ac:spMkLst>
        </pc:spChg>
      </pc:sldChg>
      <pc:sldChg chg="modSp mod">
        <pc:chgData name="오주석" userId="bad25b42-c951-44eb-87a2-4057dcd4b1f5" providerId="ADAL" clId="{135769DF-EAED-473D-9BAA-5A1ADF71A4BE}" dt="2022-12-22T06:59:26.506" v="106" actId="20577"/>
        <pc:sldMkLst>
          <pc:docMk/>
          <pc:sldMk cId="4189413547" sldId="652"/>
        </pc:sldMkLst>
        <pc:spChg chg="mod">
          <ac:chgData name="오주석" userId="bad25b42-c951-44eb-87a2-4057dcd4b1f5" providerId="ADAL" clId="{135769DF-EAED-473D-9BAA-5A1ADF71A4BE}" dt="2022-12-22T06:59:26.506" v="106" actId="20577"/>
          <ac:spMkLst>
            <pc:docMk/>
            <pc:sldMk cId="4189413547" sldId="652"/>
            <ac:spMk id="30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1:31.711" v="116"/>
        <pc:sldMkLst>
          <pc:docMk/>
          <pc:sldMk cId="649109326" sldId="672"/>
        </pc:sldMkLst>
        <pc:spChg chg="add mod">
          <ac:chgData name="오주석" userId="bad25b42-c951-44eb-87a2-4057dcd4b1f5" providerId="ADAL" clId="{135769DF-EAED-473D-9BAA-5A1ADF71A4BE}" dt="2022-12-22T07:01:31.711" v="116"/>
          <ac:spMkLst>
            <pc:docMk/>
            <pc:sldMk cId="649109326" sldId="672"/>
            <ac:spMk id="2" creationId="{05BB3A6A-794F-811F-4D9F-CC30EF449E42}"/>
          </ac:spMkLst>
        </pc:spChg>
        <pc:spChg chg="del">
          <ac:chgData name="오주석" userId="bad25b42-c951-44eb-87a2-4057dcd4b1f5" providerId="ADAL" clId="{135769DF-EAED-473D-9BAA-5A1ADF71A4BE}" dt="2022-12-22T07:01:31.082" v="115" actId="478"/>
          <ac:spMkLst>
            <pc:docMk/>
            <pc:sldMk cId="649109326" sldId="672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2:22.314" v="138"/>
        <pc:sldMkLst>
          <pc:docMk/>
          <pc:sldMk cId="1587487029" sldId="673"/>
        </pc:sldMkLst>
        <pc:spChg chg="add mod">
          <ac:chgData name="오주석" userId="bad25b42-c951-44eb-87a2-4057dcd4b1f5" providerId="ADAL" clId="{135769DF-EAED-473D-9BAA-5A1ADF71A4BE}" dt="2022-12-22T07:02:22.314" v="138"/>
          <ac:spMkLst>
            <pc:docMk/>
            <pc:sldMk cId="1587487029" sldId="673"/>
            <ac:spMk id="4" creationId="{2CC0546E-3E94-AEB9-74CF-90D446ECAFDA}"/>
          </ac:spMkLst>
        </pc:spChg>
        <pc:spChg chg="del">
          <ac:chgData name="오주석" userId="bad25b42-c951-44eb-87a2-4057dcd4b1f5" providerId="ADAL" clId="{135769DF-EAED-473D-9BAA-5A1ADF71A4BE}" dt="2022-12-22T07:02:21.980" v="137" actId="478"/>
          <ac:spMkLst>
            <pc:docMk/>
            <pc:sldMk cId="1587487029" sldId="673"/>
            <ac:spMk id="5" creationId="{00000000-0000-0000-0000-000000000000}"/>
          </ac:spMkLst>
        </pc:spChg>
      </pc:sldChg>
      <pc:sldChg chg="modSp mod">
        <pc:chgData name="오주석" userId="bad25b42-c951-44eb-87a2-4057dcd4b1f5" providerId="ADAL" clId="{135769DF-EAED-473D-9BAA-5A1ADF71A4BE}" dt="2022-12-22T07:03:52.054" v="170"/>
        <pc:sldMkLst>
          <pc:docMk/>
          <pc:sldMk cId="1797731478" sldId="674"/>
        </pc:sldMkLst>
        <pc:spChg chg="mod">
          <ac:chgData name="오주석" userId="bad25b42-c951-44eb-87a2-4057dcd4b1f5" providerId="ADAL" clId="{135769DF-EAED-473D-9BAA-5A1ADF71A4BE}" dt="2022-12-22T07:03:52.054" v="170"/>
          <ac:spMkLst>
            <pc:docMk/>
            <pc:sldMk cId="1797731478" sldId="674"/>
            <ac:spMk id="3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2:56.028" v="146"/>
        <pc:sldMkLst>
          <pc:docMk/>
          <pc:sldMk cId="2716667057" sldId="677"/>
        </pc:sldMkLst>
        <pc:spChg chg="del">
          <ac:chgData name="오주석" userId="bad25b42-c951-44eb-87a2-4057dcd4b1f5" providerId="ADAL" clId="{135769DF-EAED-473D-9BAA-5A1ADF71A4BE}" dt="2022-12-22T07:02:55.642" v="145" actId="478"/>
          <ac:spMkLst>
            <pc:docMk/>
            <pc:sldMk cId="2716667057" sldId="677"/>
            <ac:spMk id="5" creationId="{00000000-0000-0000-0000-000000000000}"/>
          </ac:spMkLst>
        </pc:spChg>
        <pc:spChg chg="add mod">
          <ac:chgData name="오주석" userId="bad25b42-c951-44eb-87a2-4057dcd4b1f5" providerId="ADAL" clId="{135769DF-EAED-473D-9BAA-5A1ADF71A4BE}" dt="2022-12-22T07:02:56.028" v="146"/>
          <ac:spMkLst>
            <pc:docMk/>
            <pc:sldMk cId="2716667057" sldId="677"/>
            <ac:spMk id="31" creationId="{49D3E371-F46A-2B0B-C96E-C18CDD41CD3C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1:35.979" v="118"/>
        <pc:sldMkLst>
          <pc:docMk/>
          <pc:sldMk cId="3361271688" sldId="678"/>
        </pc:sldMkLst>
        <pc:spChg chg="add mod">
          <ac:chgData name="오주석" userId="bad25b42-c951-44eb-87a2-4057dcd4b1f5" providerId="ADAL" clId="{135769DF-EAED-473D-9BAA-5A1ADF71A4BE}" dt="2022-12-22T07:01:35.979" v="118"/>
          <ac:spMkLst>
            <pc:docMk/>
            <pc:sldMk cId="3361271688" sldId="678"/>
            <ac:spMk id="2" creationId="{63171CEB-B650-FD20-2ECC-87DC65848884}"/>
          </ac:spMkLst>
        </pc:spChg>
        <pc:spChg chg="del">
          <ac:chgData name="오주석" userId="bad25b42-c951-44eb-87a2-4057dcd4b1f5" providerId="ADAL" clId="{135769DF-EAED-473D-9BAA-5A1ADF71A4BE}" dt="2022-12-22T07:01:35.586" v="117" actId="478"/>
          <ac:spMkLst>
            <pc:docMk/>
            <pc:sldMk cId="3361271688" sldId="678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1:46.138" v="122"/>
        <pc:sldMkLst>
          <pc:docMk/>
          <pc:sldMk cId="1756246272" sldId="679"/>
        </pc:sldMkLst>
        <pc:spChg chg="add mod">
          <ac:chgData name="오주석" userId="bad25b42-c951-44eb-87a2-4057dcd4b1f5" providerId="ADAL" clId="{135769DF-EAED-473D-9BAA-5A1ADF71A4BE}" dt="2022-12-22T07:01:46.138" v="122"/>
          <ac:spMkLst>
            <pc:docMk/>
            <pc:sldMk cId="1756246272" sldId="679"/>
            <ac:spMk id="2" creationId="{F563DC42-4619-E1DA-6BFE-C32A1CCD2AFB}"/>
          </ac:spMkLst>
        </pc:spChg>
        <pc:spChg chg="del">
          <ac:chgData name="오주석" userId="bad25b42-c951-44eb-87a2-4057dcd4b1f5" providerId="ADAL" clId="{135769DF-EAED-473D-9BAA-5A1ADF71A4BE}" dt="2022-12-22T07:01:45.541" v="121" actId="478"/>
          <ac:spMkLst>
            <pc:docMk/>
            <pc:sldMk cId="1756246272" sldId="679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2:09.005" v="132"/>
        <pc:sldMkLst>
          <pc:docMk/>
          <pc:sldMk cId="1834112585" sldId="680"/>
        </pc:sldMkLst>
        <pc:spChg chg="add mod">
          <ac:chgData name="오주석" userId="bad25b42-c951-44eb-87a2-4057dcd4b1f5" providerId="ADAL" clId="{135769DF-EAED-473D-9BAA-5A1ADF71A4BE}" dt="2022-12-22T07:02:09.005" v="132"/>
          <ac:spMkLst>
            <pc:docMk/>
            <pc:sldMk cId="1834112585" sldId="680"/>
            <ac:spMk id="2" creationId="{A6A5FDA3-38B7-3A33-C7A8-E880E76B85F8}"/>
          </ac:spMkLst>
        </pc:spChg>
        <pc:spChg chg="del">
          <ac:chgData name="오주석" userId="bad25b42-c951-44eb-87a2-4057dcd4b1f5" providerId="ADAL" clId="{135769DF-EAED-473D-9BAA-5A1ADF71A4BE}" dt="2022-12-22T07:02:08.668" v="131" actId="478"/>
          <ac:spMkLst>
            <pc:docMk/>
            <pc:sldMk cId="1834112585" sldId="680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3:05.335" v="150"/>
        <pc:sldMkLst>
          <pc:docMk/>
          <pc:sldMk cId="1881787431" sldId="681"/>
        </pc:sldMkLst>
        <pc:spChg chg="del">
          <ac:chgData name="오주석" userId="bad25b42-c951-44eb-87a2-4057dcd4b1f5" providerId="ADAL" clId="{135769DF-EAED-473D-9BAA-5A1ADF71A4BE}" dt="2022-12-22T07:03:04.595" v="149" actId="478"/>
          <ac:spMkLst>
            <pc:docMk/>
            <pc:sldMk cId="1881787431" sldId="681"/>
            <ac:spMk id="5" creationId="{00000000-0000-0000-0000-000000000000}"/>
          </ac:spMkLst>
        </pc:spChg>
        <pc:spChg chg="add mod">
          <ac:chgData name="오주석" userId="bad25b42-c951-44eb-87a2-4057dcd4b1f5" providerId="ADAL" clId="{135769DF-EAED-473D-9BAA-5A1ADF71A4BE}" dt="2022-12-22T07:03:05.335" v="150"/>
          <ac:spMkLst>
            <pc:docMk/>
            <pc:sldMk cId="1881787431" sldId="681"/>
            <ac:spMk id="6" creationId="{E39F84D7-D5D9-6F62-B685-83DC2D41CA8D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1:41.424" v="120"/>
        <pc:sldMkLst>
          <pc:docMk/>
          <pc:sldMk cId="3337615296" sldId="683"/>
        </pc:sldMkLst>
        <pc:spChg chg="del">
          <ac:chgData name="오주석" userId="bad25b42-c951-44eb-87a2-4057dcd4b1f5" providerId="ADAL" clId="{135769DF-EAED-473D-9BAA-5A1ADF71A4BE}" dt="2022-12-22T07:01:40.685" v="119" actId="478"/>
          <ac:spMkLst>
            <pc:docMk/>
            <pc:sldMk cId="3337615296" sldId="683"/>
            <ac:spMk id="5" creationId="{00000000-0000-0000-0000-000000000000}"/>
          </ac:spMkLst>
        </pc:spChg>
        <pc:spChg chg="add mod">
          <ac:chgData name="오주석" userId="bad25b42-c951-44eb-87a2-4057dcd4b1f5" providerId="ADAL" clId="{135769DF-EAED-473D-9BAA-5A1ADF71A4BE}" dt="2022-12-22T07:01:41.424" v="120"/>
          <ac:spMkLst>
            <pc:docMk/>
            <pc:sldMk cId="3337615296" sldId="683"/>
            <ac:spMk id="8" creationId="{47665681-B200-8ABB-984D-3A203A31D0B1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1:51.168" v="124"/>
        <pc:sldMkLst>
          <pc:docMk/>
          <pc:sldMk cId="2786840485" sldId="684"/>
        </pc:sldMkLst>
        <pc:spChg chg="del">
          <ac:chgData name="오주석" userId="bad25b42-c951-44eb-87a2-4057dcd4b1f5" providerId="ADAL" clId="{135769DF-EAED-473D-9BAA-5A1ADF71A4BE}" dt="2022-12-22T07:01:50.522" v="123" actId="478"/>
          <ac:spMkLst>
            <pc:docMk/>
            <pc:sldMk cId="2786840485" sldId="684"/>
            <ac:spMk id="5" creationId="{00000000-0000-0000-0000-000000000000}"/>
          </ac:spMkLst>
        </pc:spChg>
        <pc:spChg chg="add mod">
          <ac:chgData name="오주석" userId="bad25b42-c951-44eb-87a2-4057dcd4b1f5" providerId="ADAL" clId="{135769DF-EAED-473D-9BAA-5A1ADF71A4BE}" dt="2022-12-22T07:01:51.168" v="124"/>
          <ac:spMkLst>
            <pc:docMk/>
            <pc:sldMk cId="2786840485" sldId="684"/>
            <ac:spMk id="8" creationId="{6279898A-6E06-E0C9-BB25-E3CF01FA5C62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1:55.291" v="126"/>
        <pc:sldMkLst>
          <pc:docMk/>
          <pc:sldMk cId="1446333375" sldId="685"/>
        </pc:sldMkLst>
        <pc:spChg chg="add mod">
          <ac:chgData name="오주석" userId="bad25b42-c951-44eb-87a2-4057dcd4b1f5" providerId="ADAL" clId="{135769DF-EAED-473D-9BAA-5A1ADF71A4BE}" dt="2022-12-22T07:01:55.291" v="126"/>
          <ac:spMkLst>
            <pc:docMk/>
            <pc:sldMk cId="1446333375" sldId="685"/>
            <ac:spMk id="2" creationId="{21295D53-3E16-CEE2-9D20-1667CA27C9DF}"/>
          </ac:spMkLst>
        </pc:spChg>
        <pc:spChg chg="del">
          <ac:chgData name="오주석" userId="bad25b42-c951-44eb-87a2-4057dcd4b1f5" providerId="ADAL" clId="{135769DF-EAED-473D-9BAA-5A1ADF71A4BE}" dt="2022-12-22T07:01:54.930" v="125" actId="478"/>
          <ac:spMkLst>
            <pc:docMk/>
            <pc:sldMk cId="1446333375" sldId="685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2:13.732" v="134"/>
        <pc:sldMkLst>
          <pc:docMk/>
          <pc:sldMk cId="976120644" sldId="686"/>
        </pc:sldMkLst>
        <pc:spChg chg="del">
          <ac:chgData name="오주석" userId="bad25b42-c951-44eb-87a2-4057dcd4b1f5" providerId="ADAL" clId="{135769DF-EAED-473D-9BAA-5A1ADF71A4BE}" dt="2022-12-22T07:02:13.275" v="133" actId="478"/>
          <ac:spMkLst>
            <pc:docMk/>
            <pc:sldMk cId="976120644" sldId="686"/>
            <ac:spMk id="5" creationId="{00000000-0000-0000-0000-000000000000}"/>
          </ac:spMkLst>
        </pc:spChg>
        <pc:spChg chg="add mod">
          <ac:chgData name="오주석" userId="bad25b42-c951-44eb-87a2-4057dcd4b1f5" providerId="ADAL" clId="{135769DF-EAED-473D-9BAA-5A1ADF71A4BE}" dt="2022-12-22T07:02:13.732" v="134"/>
          <ac:spMkLst>
            <pc:docMk/>
            <pc:sldMk cId="976120644" sldId="686"/>
            <ac:spMk id="6" creationId="{B944C296-03D9-204E-1663-5DB73E7B372D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2:04.427" v="130"/>
        <pc:sldMkLst>
          <pc:docMk/>
          <pc:sldMk cId="3705153904" sldId="687"/>
        </pc:sldMkLst>
        <pc:spChg chg="add mod">
          <ac:chgData name="오주석" userId="bad25b42-c951-44eb-87a2-4057dcd4b1f5" providerId="ADAL" clId="{135769DF-EAED-473D-9BAA-5A1ADF71A4BE}" dt="2022-12-22T07:02:04.427" v="130"/>
          <ac:spMkLst>
            <pc:docMk/>
            <pc:sldMk cId="3705153904" sldId="687"/>
            <ac:spMk id="4" creationId="{66442D2E-4CB9-AB03-7855-2763EF20A903}"/>
          </ac:spMkLst>
        </pc:spChg>
        <pc:spChg chg="del">
          <ac:chgData name="오주석" userId="bad25b42-c951-44eb-87a2-4057dcd4b1f5" providerId="ADAL" clId="{135769DF-EAED-473D-9BAA-5A1ADF71A4BE}" dt="2022-12-22T07:02:04.008" v="129" actId="478"/>
          <ac:spMkLst>
            <pc:docMk/>
            <pc:sldMk cId="3705153904" sldId="687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1:59.609" v="128"/>
        <pc:sldMkLst>
          <pc:docMk/>
          <pc:sldMk cId="1012747386" sldId="688"/>
        </pc:sldMkLst>
        <pc:spChg chg="del">
          <ac:chgData name="오주석" userId="bad25b42-c951-44eb-87a2-4057dcd4b1f5" providerId="ADAL" clId="{135769DF-EAED-473D-9BAA-5A1ADF71A4BE}" dt="2022-12-22T07:01:59.250" v="127" actId="478"/>
          <ac:spMkLst>
            <pc:docMk/>
            <pc:sldMk cId="1012747386" sldId="688"/>
            <ac:spMk id="5" creationId="{00000000-0000-0000-0000-000000000000}"/>
          </ac:spMkLst>
        </pc:spChg>
        <pc:spChg chg="add mod">
          <ac:chgData name="오주석" userId="bad25b42-c951-44eb-87a2-4057dcd4b1f5" providerId="ADAL" clId="{135769DF-EAED-473D-9BAA-5A1ADF71A4BE}" dt="2022-12-22T07:01:59.609" v="128"/>
          <ac:spMkLst>
            <pc:docMk/>
            <pc:sldMk cId="1012747386" sldId="688"/>
            <ac:spMk id="8" creationId="{FE33D33E-90E1-4F91-9DB7-F11F6669CCCD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2:40.858" v="140"/>
        <pc:sldMkLst>
          <pc:docMk/>
          <pc:sldMk cId="776525853" sldId="689"/>
        </pc:sldMkLst>
        <pc:spChg chg="add mod">
          <ac:chgData name="오주석" userId="bad25b42-c951-44eb-87a2-4057dcd4b1f5" providerId="ADAL" clId="{135769DF-EAED-473D-9BAA-5A1ADF71A4BE}" dt="2022-12-22T07:02:40.858" v="140"/>
          <ac:spMkLst>
            <pc:docMk/>
            <pc:sldMk cId="776525853" sldId="689"/>
            <ac:spMk id="2" creationId="{0A75C5CA-D62A-CC61-97F5-235ACD63A197}"/>
          </ac:spMkLst>
        </pc:spChg>
        <pc:spChg chg="mod">
          <ac:chgData name="오주석" userId="bad25b42-c951-44eb-87a2-4057dcd4b1f5" providerId="ADAL" clId="{135769DF-EAED-473D-9BAA-5A1ADF71A4BE}" dt="2022-12-22T07:00:16.404" v="108" actId="20577"/>
          <ac:spMkLst>
            <pc:docMk/>
            <pc:sldMk cId="776525853" sldId="689"/>
            <ac:spMk id="3" creationId="{00000000-0000-0000-0000-000000000000}"/>
          </ac:spMkLst>
        </pc:spChg>
        <pc:spChg chg="del">
          <ac:chgData name="오주석" userId="bad25b42-c951-44eb-87a2-4057dcd4b1f5" providerId="ADAL" clId="{135769DF-EAED-473D-9BAA-5A1ADF71A4BE}" dt="2022-12-22T07:02:40.468" v="139" actId="478"/>
          <ac:spMkLst>
            <pc:docMk/>
            <pc:sldMk cId="776525853" sldId="689"/>
            <ac:spMk id="5" creationId="{00000000-0000-0000-0000-000000000000}"/>
          </ac:spMkLst>
        </pc:spChg>
      </pc:sldChg>
      <pc:sldChg chg="modSp mod">
        <pc:chgData name="오주석" userId="bad25b42-c951-44eb-87a2-4057dcd4b1f5" providerId="ADAL" clId="{135769DF-EAED-473D-9BAA-5A1ADF71A4BE}" dt="2022-12-22T07:01:01.910" v="113" actId="20577"/>
        <pc:sldMkLst>
          <pc:docMk/>
          <pc:sldMk cId="1108015200" sldId="694"/>
        </pc:sldMkLst>
        <pc:spChg chg="mod">
          <ac:chgData name="오주석" userId="bad25b42-c951-44eb-87a2-4057dcd4b1f5" providerId="ADAL" clId="{135769DF-EAED-473D-9BAA-5A1ADF71A4BE}" dt="2022-12-22T07:01:01.910" v="113" actId="20577"/>
          <ac:spMkLst>
            <pc:docMk/>
            <pc:sldMk cId="1108015200" sldId="694"/>
            <ac:spMk id="55" creationId="{00000000-0000-0000-0000-000000000000}"/>
          </ac:spMkLst>
        </pc:spChg>
      </pc:sldChg>
      <pc:sldChg chg="modSp mod">
        <pc:chgData name="오주석" userId="bad25b42-c951-44eb-87a2-4057dcd4b1f5" providerId="ADAL" clId="{135769DF-EAED-473D-9BAA-5A1ADF71A4BE}" dt="2022-12-22T07:00:20.336" v="110" actId="20577"/>
        <pc:sldMkLst>
          <pc:docMk/>
          <pc:sldMk cId="2680430545" sldId="696"/>
        </pc:sldMkLst>
        <pc:spChg chg="mod">
          <ac:chgData name="오주석" userId="bad25b42-c951-44eb-87a2-4057dcd4b1f5" providerId="ADAL" clId="{135769DF-EAED-473D-9BAA-5A1ADF71A4BE}" dt="2022-12-22T07:00:20.336" v="110" actId="20577"/>
          <ac:spMkLst>
            <pc:docMk/>
            <pc:sldMk cId="2680430545" sldId="696"/>
            <ac:spMk id="3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3:11.468" v="152"/>
        <pc:sldMkLst>
          <pc:docMk/>
          <pc:sldMk cId="1162296762" sldId="697"/>
        </pc:sldMkLst>
        <pc:spChg chg="add mod">
          <ac:chgData name="오주석" userId="bad25b42-c951-44eb-87a2-4057dcd4b1f5" providerId="ADAL" clId="{135769DF-EAED-473D-9BAA-5A1ADF71A4BE}" dt="2022-12-22T07:03:11.468" v="152"/>
          <ac:spMkLst>
            <pc:docMk/>
            <pc:sldMk cId="1162296762" sldId="697"/>
            <ac:spMk id="2" creationId="{39295F01-F3B2-C269-20C1-5E8BA43F7D4C}"/>
          </ac:spMkLst>
        </pc:spChg>
        <pc:spChg chg="del">
          <ac:chgData name="오주석" userId="bad25b42-c951-44eb-87a2-4057dcd4b1f5" providerId="ADAL" clId="{135769DF-EAED-473D-9BAA-5A1ADF71A4BE}" dt="2022-12-22T07:03:11.096" v="151" actId="478"/>
          <ac:spMkLst>
            <pc:docMk/>
            <pc:sldMk cId="1162296762" sldId="697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3:16.092" v="154"/>
        <pc:sldMkLst>
          <pc:docMk/>
          <pc:sldMk cId="1829268459" sldId="698"/>
        </pc:sldMkLst>
        <pc:spChg chg="del">
          <ac:chgData name="오주석" userId="bad25b42-c951-44eb-87a2-4057dcd4b1f5" providerId="ADAL" clId="{135769DF-EAED-473D-9BAA-5A1ADF71A4BE}" dt="2022-12-22T07:03:15.406" v="153" actId="478"/>
          <ac:spMkLst>
            <pc:docMk/>
            <pc:sldMk cId="1829268459" sldId="698"/>
            <ac:spMk id="5" creationId="{00000000-0000-0000-0000-000000000000}"/>
          </ac:spMkLst>
        </pc:spChg>
        <pc:spChg chg="add mod">
          <ac:chgData name="오주석" userId="bad25b42-c951-44eb-87a2-4057dcd4b1f5" providerId="ADAL" clId="{135769DF-EAED-473D-9BAA-5A1ADF71A4BE}" dt="2022-12-22T07:03:16.092" v="154"/>
          <ac:spMkLst>
            <pc:docMk/>
            <pc:sldMk cId="1829268459" sldId="698"/>
            <ac:spMk id="33" creationId="{218933BD-D855-9B53-4668-70394175C628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3:20.663" v="156"/>
        <pc:sldMkLst>
          <pc:docMk/>
          <pc:sldMk cId="1911377559" sldId="701"/>
        </pc:sldMkLst>
        <pc:spChg chg="del">
          <ac:chgData name="오주석" userId="bad25b42-c951-44eb-87a2-4057dcd4b1f5" providerId="ADAL" clId="{135769DF-EAED-473D-9BAA-5A1ADF71A4BE}" dt="2022-12-22T07:03:20.314" v="155" actId="478"/>
          <ac:spMkLst>
            <pc:docMk/>
            <pc:sldMk cId="1911377559" sldId="701"/>
            <ac:spMk id="5" creationId="{00000000-0000-0000-0000-000000000000}"/>
          </ac:spMkLst>
        </pc:spChg>
        <pc:spChg chg="add mod">
          <ac:chgData name="오주석" userId="bad25b42-c951-44eb-87a2-4057dcd4b1f5" providerId="ADAL" clId="{135769DF-EAED-473D-9BAA-5A1ADF71A4BE}" dt="2022-12-22T07:03:20.663" v="156"/>
          <ac:spMkLst>
            <pc:docMk/>
            <pc:sldMk cId="1911377559" sldId="701"/>
            <ac:spMk id="6" creationId="{9D3A2428-2985-6131-B5FB-671E1DC30B4C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2:18.130" v="136"/>
        <pc:sldMkLst>
          <pc:docMk/>
          <pc:sldMk cId="2023696188" sldId="703"/>
        </pc:sldMkLst>
        <pc:spChg chg="add mod">
          <ac:chgData name="오주석" userId="bad25b42-c951-44eb-87a2-4057dcd4b1f5" providerId="ADAL" clId="{135769DF-EAED-473D-9BAA-5A1ADF71A4BE}" dt="2022-12-22T07:02:18.130" v="136"/>
          <ac:spMkLst>
            <pc:docMk/>
            <pc:sldMk cId="2023696188" sldId="703"/>
            <ac:spMk id="2" creationId="{5B9F5BDF-5E02-7643-54A6-9D3FD0078C2A}"/>
          </ac:spMkLst>
        </pc:spChg>
        <pc:spChg chg="del">
          <ac:chgData name="오주석" userId="bad25b42-c951-44eb-87a2-4057dcd4b1f5" providerId="ADAL" clId="{135769DF-EAED-473D-9BAA-5A1ADF71A4BE}" dt="2022-12-22T07:02:17.738" v="135" actId="478"/>
          <ac:spMkLst>
            <pc:docMk/>
            <pc:sldMk cId="2023696188" sldId="703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2:46.017" v="142"/>
        <pc:sldMkLst>
          <pc:docMk/>
          <pc:sldMk cId="3057241477" sldId="704"/>
        </pc:sldMkLst>
        <pc:spChg chg="add mod">
          <ac:chgData name="오주석" userId="bad25b42-c951-44eb-87a2-4057dcd4b1f5" providerId="ADAL" clId="{135769DF-EAED-473D-9BAA-5A1ADF71A4BE}" dt="2022-12-22T07:02:46.017" v="142"/>
          <ac:spMkLst>
            <pc:docMk/>
            <pc:sldMk cId="3057241477" sldId="704"/>
            <ac:spMk id="2" creationId="{25F818CB-4C22-1644-C9D9-5878BD1904BF}"/>
          </ac:spMkLst>
        </pc:spChg>
        <pc:spChg chg="del">
          <ac:chgData name="오주석" userId="bad25b42-c951-44eb-87a2-4057dcd4b1f5" providerId="ADAL" clId="{135769DF-EAED-473D-9BAA-5A1ADF71A4BE}" dt="2022-12-22T07:02:45.330" v="141" actId="478"/>
          <ac:spMkLst>
            <pc:docMk/>
            <pc:sldMk cId="3057241477" sldId="704"/>
            <ac:spMk id="5" creationId="{00000000-0000-0000-0000-000000000000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2:49.907" v="144"/>
        <pc:sldMkLst>
          <pc:docMk/>
          <pc:sldMk cId="2251751266" sldId="705"/>
        </pc:sldMkLst>
        <pc:spChg chg="del">
          <ac:chgData name="오주석" userId="bad25b42-c951-44eb-87a2-4057dcd4b1f5" providerId="ADAL" clId="{135769DF-EAED-473D-9BAA-5A1ADF71A4BE}" dt="2022-12-22T07:02:49.254" v="143" actId="478"/>
          <ac:spMkLst>
            <pc:docMk/>
            <pc:sldMk cId="2251751266" sldId="705"/>
            <ac:spMk id="5" creationId="{00000000-0000-0000-0000-000000000000}"/>
          </ac:spMkLst>
        </pc:spChg>
        <pc:spChg chg="add mod">
          <ac:chgData name="오주석" userId="bad25b42-c951-44eb-87a2-4057dcd4b1f5" providerId="ADAL" clId="{135769DF-EAED-473D-9BAA-5A1ADF71A4BE}" dt="2022-12-22T07:02:49.907" v="144"/>
          <ac:spMkLst>
            <pc:docMk/>
            <pc:sldMk cId="2251751266" sldId="705"/>
            <ac:spMk id="6" creationId="{4A7C8CFC-D7F1-FD25-8C60-F23BBD715E51}"/>
          </ac:spMkLst>
        </pc:spChg>
      </pc:sldChg>
      <pc:sldChg chg="addSp delSp modSp mod">
        <pc:chgData name="오주석" userId="bad25b42-c951-44eb-87a2-4057dcd4b1f5" providerId="ADAL" clId="{135769DF-EAED-473D-9BAA-5A1ADF71A4BE}" dt="2022-12-22T07:03:00.303" v="148"/>
        <pc:sldMkLst>
          <pc:docMk/>
          <pc:sldMk cId="3661517013" sldId="709"/>
        </pc:sldMkLst>
        <pc:spChg chg="add mod">
          <ac:chgData name="오주석" userId="bad25b42-c951-44eb-87a2-4057dcd4b1f5" providerId="ADAL" clId="{135769DF-EAED-473D-9BAA-5A1ADF71A4BE}" dt="2022-12-22T07:03:00.303" v="148"/>
          <ac:spMkLst>
            <pc:docMk/>
            <pc:sldMk cId="3661517013" sldId="709"/>
            <ac:spMk id="2" creationId="{6FA86A1E-8FAB-B7F1-8472-925AB3D93A3E}"/>
          </ac:spMkLst>
        </pc:spChg>
        <pc:spChg chg="del">
          <ac:chgData name="오주석" userId="bad25b42-c951-44eb-87a2-4057dcd4b1f5" providerId="ADAL" clId="{135769DF-EAED-473D-9BAA-5A1ADF71A4BE}" dt="2022-12-22T07:02:59.958" v="147" actId="478"/>
          <ac:spMkLst>
            <pc:docMk/>
            <pc:sldMk cId="3661517013" sldId="709"/>
            <ac:spMk id="5" creationId="{00000000-0000-0000-0000-000000000000}"/>
          </ac:spMkLst>
        </pc:spChg>
      </pc:sldChg>
      <pc:sldChg chg="addSp delSp modSp add mod">
        <pc:chgData name="오주석" userId="bad25b42-c951-44eb-87a2-4057dcd4b1f5" providerId="ADAL" clId="{135769DF-EAED-473D-9BAA-5A1ADF71A4BE}" dt="2022-12-22T07:03:27.702" v="158"/>
        <pc:sldMkLst>
          <pc:docMk/>
          <pc:sldMk cId="545216990" sldId="717"/>
        </pc:sldMkLst>
        <pc:spChg chg="add mod">
          <ac:chgData name="오주석" userId="bad25b42-c951-44eb-87a2-4057dcd4b1f5" providerId="ADAL" clId="{135769DF-EAED-473D-9BAA-5A1ADF71A4BE}" dt="2022-12-22T07:03:27.702" v="158"/>
          <ac:spMkLst>
            <pc:docMk/>
            <pc:sldMk cId="545216990" sldId="717"/>
            <ac:spMk id="2" creationId="{62F66E19-6D7B-2BFB-5A36-946DB733457A}"/>
          </ac:spMkLst>
        </pc:spChg>
        <pc:spChg chg="del">
          <ac:chgData name="오주석" userId="bad25b42-c951-44eb-87a2-4057dcd4b1f5" providerId="ADAL" clId="{135769DF-EAED-473D-9BAA-5A1ADF71A4BE}" dt="2022-12-22T06:46:18.747" v="65" actId="478"/>
          <ac:spMkLst>
            <pc:docMk/>
            <pc:sldMk cId="545216990" sldId="717"/>
            <ac:spMk id="2" creationId="{F5CF22FB-45BC-E4C8-2F55-95F11391E7C5}"/>
          </ac:spMkLst>
        </pc:spChg>
        <pc:spChg chg="mod">
          <ac:chgData name="오주석" userId="bad25b42-c951-44eb-87a2-4057dcd4b1f5" providerId="ADAL" clId="{135769DF-EAED-473D-9BAA-5A1ADF71A4BE}" dt="2022-12-22T06:46:17.210" v="64"/>
          <ac:spMkLst>
            <pc:docMk/>
            <pc:sldMk cId="545216990" sldId="717"/>
            <ac:spMk id="3" creationId="{00000000-0000-0000-0000-000000000000}"/>
          </ac:spMkLst>
        </pc:spChg>
        <pc:spChg chg="del">
          <ac:chgData name="오주석" userId="bad25b42-c951-44eb-87a2-4057dcd4b1f5" providerId="ADAL" clId="{135769DF-EAED-473D-9BAA-5A1ADF71A4BE}" dt="2022-12-22T07:03:27.378" v="157" actId="478"/>
          <ac:spMkLst>
            <pc:docMk/>
            <pc:sldMk cId="545216990" sldId="717"/>
            <ac:spMk id="5" creationId="{00000000-0000-0000-0000-000000000000}"/>
          </ac:spMkLst>
        </pc:spChg>
        <pc:picChg chg="add mod">
          <ac:chgData name="오주석" userId="bad25b42-c951-44eb-87a2-4057dcd4b1f5" providerId="ADAL" clId="{135769DF-EAED-473D-9BAA-5A1ADF71A4BE}" dt="2022-12-22T06:48:56.541" v="72" actId="1037"/>
          <ac:picMkLst>
            <pc:docMk/>
            <pc:sldMk cId="545216990" sldId="717"/>
            <ac:picMk id="6" creationId="{76FD472F-B9C8-1F42-D7F2-3EE0383DAC60}"/>
          </ac:picMkLst>
        </pc:picChg>
        <pc:picChg chg="del">
          <ac:chgData name="오주석" userId="bad25b42-c951-44eb-87a2-4057dcd4b1f5" providerId="ADAL" clId="{135769DF-EAED-473D-9BAA-5A1ADF71A4BE}" dt="2022-12-22T06:46:01.338" v="4" actId="478"/>
          <ac:picMkLst>
            <pc:docMk/>
            <pc:sldMk cId="545216990" sldId="717"/>
            <ac:picMk id="15" creationId="{CD939279-24E6-62DB-C0D2-F24242D2004F}"/>
          </ac:picMkLst>
        </pc:picChg>
        <pc:picChg chg="del">
          <ac:chgData name="오주석" userId="bad25b42-c951-44eb-87a2-4057dcd4b1f5" providerId="ADAL" clId="{135769DF-EAED-473D-9BAA-5A1ADF71A4BE}" dt="2022-12-22T06:45:59.537" v="3" actId="478"/>
          <ac:picMkLst>
            <pc:docMk/>
            <pc:sldMk cId="545216990" sldId="717"/>
            <ac:picMk id="18" creationId="{D71020F2-2005-7E82-6128-150666CA92CC}"/>
          </ac:picMkLst>
        </pc:picChg>
      </pc:sldChg>
      <pc:sldChg chg="add del">
        <pc:chgData name="오주석" userId="bad25b42-c951-44eb-87a2-4057dcd4b1f5" providerId="ADAL" clId="{135769DF-EAED-473D-9BAA-5A1ADF71A4BE}" dt="2022-12-22T06:45:24.442" v="1" actId="47"/>
        <pc:sldMkLst>
          <pc:docMk/>
          <pc:sldMk cId="547820759" sldId="71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altLang="en-US" sz="1600" b="1" i="0" u="none" strike="noStrike" kern="1200" spc="-13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sz="1400" b="1" kern="1200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코드 진단 결과</a:t>
            </a:r>
          </a:p>
        </c:rich>
      </c:tx>
      <c:layout>
        <c:manualLayout>
          <c:xMode val="edge"/>
          <c:yMode val="edge"/>
          <c:x val="0.3662565856938048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600" b="1" i="0" u="none" strike="noStrike" kern="1200" spc="-130" baseline="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플랫폼</c:v>
                </c:pt>
              </c:strCache>
            </c:strRef>
          </c:tx>
          <c:spPr>
            <a:solidFill>
              <a:srgbClr val="5C8FC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fld id="{3ECCA3D2-52C9-423A-B165-17DA2AA114C9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A87-4C18-9B24-F6185B60D65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7E8706D-1882-456D-B6C0-388B755C9E9D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A87-4C18-9B24-F6185B60D6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11.48</c:v>
                </c:pt>
                <c:pt idx="1">
                  <c:v>9.5299999999999994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87-4C18-9B24-F6185B60D6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홈쇼핑</c:v>
                </c:pt>
              </c:strCache>
            </c:strRef>
          </c:tx>
          <c:spPr>
            <a:solidFill>
              <a:srgbClr val="F9D877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D46C438-D051-4432-A779-A09C0FE9A9CD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A87-4C18-9B24-F6185B60D659}"/>
                </c:ext>
              </c:extLst>
            </c:dLbl>
            <c:dLbl>
              <c:idx val="1"/>
              <c:layout>
                <c:manualLayout>
                  <c:x val="-1.1000144034441303E-16"/>
                  <c:y val="0"/>
                </c:manualLayout>
              </c:layout>
              <c:tx>
                <c:rich>
                  <a:bodyPr/>
                  <a:lstStyle/>
                  <a:p>
                    <a:fld id="{5925121D-75DF-42E0-8E0B-2168CC6561B4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A87-4C18-9B24-F6185B60D6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8.44</c:v>
                </c:pt>
                <c:pt idx="1">
                  <c:v>14.38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87-4C18-9B24-F6185B60D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7656223"/>
        <c:axId val="1717636255"/>
      </c:barChart>
      <c:catAx>
        <c:axId val="171765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1200" b="0" i="0" u="none" strike="noStrike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717636255"/>
        <c:crosses val="autoZero"/>
        <c:auto val="1"/>
        <c:lblAlgn val="ctr"/>
        <c:lblOffset val="100"/>
        <c:noMultiLvlLbl val="0"/>
      </c:catAx>
      <c:valAx>
        <c:axId val="171763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765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spc="-130" baseline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altLang="en-US" sz="1600" b="1" i="0" u="none" strike="noStrike" kern="1200" spc="-13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sz="1400" b="1" kern="1200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여부 진단 결과</a:t>
            </a:r>
          </a:p>
        </c:rich>
      </c:tx>
      <c:layout>
        <c:manualLayout>
          <c:xMode val="edge"/>
          <c:yMode val="edge"/>
          <c:x val="0.369256659632635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600" b="1" i="0" u="none" strike="noStrike" kern="1200" spc="-130" baseline="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플랫폼</c:v>
                </c:pt>
              </c:strCache>
            </c:strRef>
          </c:tx>
          <c:spPr>
            <a:solidFill>
              <a:srgbClr val="5C8FC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fld id="{A06EAD30-5CD6-45E5-8FFE-8DBD83676D52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A5C-455F-90E3-178547CDA4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45D5B7B-A2AA-4FAB-8A4E-7EE71130B97D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A5C-455F-90E3-178547CDA4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12.82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5C-455F-90E3-178547CDA4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홈쇼핑</c:v>
                </c:pt>
              </c:strCache>
            </c:strRef>
          </c:tx>
          <c:spPr>
            <a:solidFill>
              <a:srgbClr val="F9D877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B71D541-C395-4287-B41D-BA3662ACEDC9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A5C-455F-90E3-178547CDA4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DE7BC58-FFE7-4EF5-9565-5BF6E040B3BC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A5C-455F-90E3-178547CDA4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14.85</c:v>
                </c:pt>
                <c:pt idx="1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5C-455F-90E3-178547CDA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7656223"/>
        <c:axId val="1717636255"/>
      </c:barChart>
      <c:catAx>
        <c:axId val="171765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1200" b="0" i="0" u="none" strike="noStrike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717636255"/>
        <c:crosses val="autoZero"/>
        <c:auto val="1"/>
        <c:lblAlgn val="ctr"/>
        <c:lblOffset val="100"/>
        <c:noMultiLvlLbl val="0"/>
      </c:catAx>
      <c:valAx>
        <c:axId val="171763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765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spc="-130" baseline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altLang="en-US" sz="1600" b="1" i="0" u="none" strike="noStrike" kern="1200" spc="-13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sz="1400" b="1" kern="1200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날짜 진단 결과</a:t>
            </a:r>
          </a:p>
        </c:rich>
      </c:tx>
      <c:layout>
        <c:manualLayout>
          <c:xMode val="edge"/>
          <c:yMode val="edge"/>
          <c:x val="0.369256659632635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600" b="1" i="0" u="none" strike="noStrike" kern="1200" spc="-130" baseline="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플랫폼</c:v>
                </c:pt>
              </c:strCache>
            </c:strRef>
          </c:tx>
          <c:spPr>
            <a:solidFill>
              <a:srgbClr val="5C8FC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B75-49F8-879F-343682EF937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D5E4588-C5C5-45FB-81D0-9A59D0732FD9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B75-49F8-879F-343682EF93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75-49F8-879F-343682EF93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홈쇼핑</c:v>
                </c:pt>
              </c:strCache>
            </c:strRef>
          </c:tx>
          <c:spPr>
            <a:solidFill>
              <a:srgbClr val="F9D877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8C569F5-7F61-4FF7-9A0F-7B15D78C66CF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B75-49F8-879F-343682EF937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106043-14D0-4DF8-ACF0-CF5976A5C97E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B75-49F8-879F-343682EF93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2.31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75-49F8-879F-343682EF9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7656223"/>
        <c:axId val="1717636255"/>
      </c:barChart>
      <c:catAx>
        <c:axId val="171765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1200" b="0" i="0" u="none" strike="noStrike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717636255"/>
        <c:crosses val="autoZero"/>
        <c:auto val="1"/>
        <c:lblAlgn val="ctr"/>
        <c:lblOffset val="100"/>
        <c:noMultiLvlLbl val="0"/>
      </c:catAx>
      <c:valAx>
        <c:axId val="171763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765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spc="-130" baseline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altLang="en-US" sz="1600" b="1" i="0" u="none" strike="noStrike" kern="1200" spc="-13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sz="1400" b="1" kern="1200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번호 진단 결과</a:t>
            </a:r>
          </a:p>
        </c:rich>
      </c:tx>
      <c:layout>
        <c:manualLayout>
          <c:xMode val="edge"/>
          <c:yMode val="edge"/>
          <c:x val="0.369256659632635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600" b="1" i="0" u="none" strike="noStrike" kern="1200" spc="-130" baseline="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플랫폼</c:v>
                </c:pt>
              </c:strCache>
            </c:strRef>
          </c:tx>
          <c:spPr>
            <a:solidFill>
              <a:srgbClr val="5C8FC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N/A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DBC-4C44-ADE7-B181E2EBB3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E7D8F45-0018-40BA-A45C-6D2790CBE604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DBC-4C44-ADE7-B181E2EBB3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81.8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BC-4C44-ADE7-B181E2EBB3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홈쇼핑</c:v>
                </c:pt>
              </c:strCache>
            </c:strRef>
          </c:tx>
          <c:spPr>
            <a:solidFill>
              <a:srgbClr val="F9D877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1D19344-9130-44C4-8EDC-D8CB937525AA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DBC-4C44-ADE7-B181E2EBB3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6E7C32E-13D9-4AA7-AC7E-3961BFA1213C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DBC-4C44-ADE7-B181E2EBB3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BC-4C44-ADE7-B181E2EBB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7656223"/>
        <c:axId val="1717636255"/>
      </c:barChart>
      <c:catAx>
        <c:axId val="171765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1200" b="0" i="0" u="none" strike="noStrike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717636255"/>
        <c:crosses val="autoZero"/>
        <c:auto val="1"/>
        <c:lblAlgn val="ctr"/>
        <c:lblOffset val="100"/>
        <c:noMultiLvlLbl val="0"/>
      </c:catAx>
      <c:valAx>
        <c:axId val="171763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765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spc="-130" baseline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altLang="en-US" sz="1600" b="1" i="0" u="none" strike="noStrike" kern="1200" spc="-13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sz="1400" b="1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수량</a:t>
            </a:r>
            <a:r>
              <a:rPr lang="en-US" altLang="ko-KR" sz="1400" b="1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lang="ko-KR" altLang="en-US" sz="1400" b="1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율</a:t>
            </a:r>
            <a:r>
              <a:rPr lang="en-US" altLang="ko-KR" sz="1400" b="1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lang="ko-KR" altLang="en-US" sz="1400" b="1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금액</a:t>
            </a:r>
            <a:r>
              <a:rPr lang="ko-KR" altLang="en-US" sz="1400" b="1" kern="1200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진단 결과</a:t>
            </a:r>
          </a:p>
        </c:rich>
      </c:tx>
      <c:layout>
        <c:manualLayout>
          <c:xMode val="edge"/>
          <c:yMode val="edge"/>
          <c:x val="0.2972548851007115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600" b="1" i="0" u="none" strike="noStrike" kern="1200" spc="-130" baseline="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플랫폼</c:v>
                </c:pt>
              </c:strCache>
            </c:strRef>
          </c:tx>
          <c:spPr>
            <a:solidFill>
              <a:srgbClr val="5C8FC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E95-4CB2-8A9F-03481AC1E7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897285-88A9-42E6-8F8F-89CFF2473F52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E95-4CB2-8A9F-03481AC1E7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54.76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5-4CB2-8A9F-03481AC1E7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홈쇼핑</c:v>
                </c:pt>
              </c:strCache>
            </c:strRef>
          </c:tx>
          <c:spPr>
            <a:solidFill>
              <a:srgbClr val="F9D877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0FA046B-3F09-4219-B87F-C008E4BE6969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E95-4CB2-8A9F-03481AC1E7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6CE8390-4BD3-43AF-BD6C-84C065B64F33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E95-4CB2-8A9F-03481AC1E7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95-4CB2-8A9F-03481AC1E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7656223"/>
        <c:axId val="1717636255"/>
      </c:barChart>
      <c:catAx>
        <c:axId val="171765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1200" b="0" i="0" u="none" strike="noStrike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717636255"/>
        <c:crosses val="autoZero"/>
        <c:auto val="1"/>
        <c:lblAlgn val="ctr"/>
        <c:lblOffset val="100"/>
        <c:noMultiLvlLbl val="0"/>
      </c:catAx>
      <c:valAx>
        <c:axId val="171763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765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spc="-130" baseline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altLang="en-US" sz="1600" b="1" i="0" u="none" strike="noStrike" kern="1200" spc="-13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sz="1400" b="1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완전성</a:t>
            </a:r>
            <a:r>
              <a:rPr lang="en-US" altLang="ko-KR" sz="1400" b="1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400" b="1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 </a:t>
            </a:r>
            <a:r>
              <a:rPr lang="en-US" altLang="ko-KR" sz="1400" b="1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+ </a:t>
            </a:r>
            <a:r>
              <a:rPr lang="ko-KR" altLang="en-US" sz="1400" b="1" kern="1200" spc="-130" baseline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필수값</a:t>
            </a:r>
            <a:r>
              <a:rPr lang="en-US" altLang="ko-KR" sz="1400" b="1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en-US" sz="1400" b="1" kern="1200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진단 결과</a:t>
            </a:r>
          </a:p>
        </c:rich>
      </c:tx>
      <c:layout>
        <c:manualLayout>
          <c:xMode val="edge"/>
          <c:yMode val="edge"/>
          <c:x val="0.25825392389591961"/>
          <c:y val="3.44264872513567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600" b="1" i="0" u="none" strike="noStrike" kern="1200" spc="-130" baseline="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플랫폼</c:v>
                </c:pt>
              </c:strCache>
            </c:strRef>
          </c:tx>
          <c:spPr>
            <a:solidFill>
              <a:srgbClr val="5C8FC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142979E-72EB-453C-9370-591D734F313C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C48-4243-983A-93F97824043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EB6579-49A0-4925-8D1B-B0FE649D8509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C48-4243-983A-93F9782404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13.2</c:v>
                </c:pt>
                <c:pt idx="1">
                  <c:v>6.02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8-4243-983A-93F9782404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홈쇼핑</c:v>
                </c:pt>
              </c:strCache>
            </c:strRef>
          </c:tx>
          <c:spPr>
            <a:solidFill>
              <a:srgbClr val="F9D877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A189698-C0AE-438B-BF1E-9E4F65CCF587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C48-4243-983A-93F97824043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5746C95-538D-4403-88FE-6A413D188F2C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C48-4243-983A-93F9782404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200" b="0" i="0" u="none" strike="noStrike" kern="1200" spc="0" baseline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상품</c:v>
                </c:pt>
                <c:pt idx="1">
                  <c:v>고객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14.92</c:v>
                </c:pt>
                <c:pt idx="1">
                  <c:v>12.46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8-4243-983A-93F9782404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17656223"/>
        <c:axId val="1717636255"/>
      </c:barChart>
      <c:catAx>
        <c:axId val="171765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ko-KR" sz="1200" b="0" i="0" u="none" strike="noStrike" kern="1200" spc="-13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717636255"/>
        <c:crosses val="autoZero"/>
        <c:auto val="1"/>
        <c:lblAlgn val="ctr"/>
        <c:lblOffset val="100"/>
        <c:noMultiLvlLbl val="0"/>
      </c:catAx>
      <c:valAx>
        <c:axId val="171763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765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spc="-130" baseline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128" cy="511112"/>
          </a:xfrm>
          <a:prstGeom prst="rect">
            <a:avLst/>
          </a:prstGeom>
        </p:spPr>
        <p:txBody>
          <a:bodyPr vert="horz" lIns="94503" tIns="47252" rIns="94503" bIns="47252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06121" y="0"/>
            <a:ext cx="3066128" cy="511112"/>
          </a:xfrm>
          <a:prstGeom prst="rect">
            <a:avLst/>
          </a:prstGeom>
        </p:spPr>
        <p:txBody>
          <a:bodyPr vert="horz" lIns="94503" tIns="47252" rIns="94503" bIns="47252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2030D8-0094-4A55-95A7-4EFAB082F14F}" type="datetimeFigureOut">
              <a:rPr lang="ko-KR" altLang="en-US" smtClean="0"/>
              <a:pPr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0" y="1276350"/>
            <a:ext cx="4978400" cy="3446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03" tIns="47252" rIns="94503" bIns="4725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7060" y="4913530"/>
            <a:ext cx="5659781" cy="4020308"/>
          </a:xfrm>
          <a:prstGeom prst="rect">
            <a:avLst/>
          </a:prstGeom>
        </p:spPr>
        <p:txBody>
          <a:bodyPr vert="horz" lIns="94503" tIns="47252" rIns="94503" bIns="47252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699688"/>
            <a:ext cx="3066128" cy="511112"/>
          </a:xfrm>
          <a:prstGeom prst="rect">
            <a:avLst/>
          </a:prstGeom>
        </p:spPr>
        <p:txBody>
          <a:bodyPr vert="horz" lIns="94503" tIns="47252" rIns="94503" bIns="47252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06121" y="9699688"/>
            <a:ext cx="3066128" cy="511112"/>
          </a:xfrm>
          <a:prstGeom prst="rect">
            <a:avLst/>
          </a:prstGeom>
        </p:spPr>
        <p:txBody>
          <a:bodyPr vert="horz" lIns="94503" tIns="47252" rIns="94503" bIns="47252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0D1C7C-0406-4876-B3DD-8F3D7B911B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D1C7C-0406-4876-B3DD-8F3D7B911B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0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D1C7C-0406-4876-B3DD-8F3D7B911B4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2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D1C7C-0406-4876-B3DD-8F3D7B911B4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1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컨텐츠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376183" y="162267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Contents</a:t>
            </a:r>
            <a:endParaRPr lang="ko-KR" altLang="en-US" sz="360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gray">
          <a:xfrm>
            <a:off x="4171773" y="2112721"/>
            <a:ext cx="51172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35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30777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kumimoji="1" lang="ko-KR" altLang="en-US" sz="2000" b="0" i="0" u="none" strike="noStrike" kern="0" cap="none" spc="0" normalizeH="0" baseline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marR="0" lvl="0" indent="0" defTabSz="1022603" fontAlgn="base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0169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30777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kumimoji="1" lang="ko-KR" altLang="en-US" sz="2000" b="0" i="0" u="none" strike="noStrike" kern="0" cap="none" spc="0" normalizeH="0" baseline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marR="0" lvl="0" indent="0" defTabSz="1022603" fontAlgn="base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4602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 userDrawn="1"/>
        </p:nvSpPr>
        <p:spPr>
          <a:xfrm>
            <a:off x="0" y="0"/>
            <a:ext cx="9906000" cy="6466114"/>
          </a:xfrm>
          <a:custGeom>
            <a:avLst/>
            <a:gdLst>
              <a:gd name="connsiteX0" fmla="*/ 3639671 w 9906000"/>
              <a:gd name="connsiteY0" fmla="*/ 0 h 6466114"/>
              <a:gd name="connsiteX1" fmla="*/ 9906000 w 9906000"/>
              <a:gd name="connsiteY1" fmla="*/ 0 h 6466114"/>
              <a:gd name="connsiteX2" fmla="*/ 9906000 w 9906000"/>
              <a:gd name="connsiteY2" fmla="*/ 594119 h 6466114"/>
              <a:gd name="connsiteX3" fmla="*/ 9906000 w 9906000"/>
              <a:gd name="connsiteY3" fmla="*/ 1581496 h 6466114"/>
              <a:gd name="connsiteX4" fmla="*/ 9906000 w 9906000"/>
              <a:gd name="connsiteY4" fmla="*/ 6466114 h 6466114"/>
              <a:gd name="connsiteX5" fmla="*/ 0 w 9906000"/>
              <a:gd name="connsiteY5" fmla="*/ 6466114 h 6466114"/>
              <a:gd name="connsiteX6" fmla="*/ 0 w 9906000"/>
              <a:gd name="connsiteY6" fmla="*/ 805550 h 6466114"/>
              <a:gd name="connsiteX7" fmla="*/ 0 w 9906000"/>
              <a:gd name="connsiteY7" fmla="*/ 594119 h 6466114"/>
              <a:gd name="connsiteX8" fmla="*/ 0 w 9906000"/>
              <a:gd name="connsiteY8" fmla="*/ 545090 h 6466114"/>
              <a:gd name="connsiteX9" fmla="*/ 2327176 w 9906000"/>
              <a:gd name="connsiteY9" fmla="*/ 545090 h 6466114"/>
              <a:gd name="connsiteX10" fmla="*/ 2362861 w 9906000"/>
              <a:gd name="connsiteY10" fmla="*/ 545090 h 6466114"/>
              <a:gd name="connsiteX11" fmla="*/ 2362861 w 9906000"/>
              <a:gd name="connsiteY11" fmla="*/ 544675 h 6466114"/>
              <a:gd name="connsiteX12" fmla="*/ 2369820 w 9906000"/>
              <a:gd name="connsiteY12" fmla="*/ 544675 h 6466114"/>
              <a:gd name="connsiteX13" fmla="*/ 2369820 w 9906000"/>
              <a:gd name="connsiteY13" fmla="*/ 542769 h 6466114"/>
              <a:gd name="connsiteX14" fmla="*/ 2378392 w 9906000"/>
              <a:gd name="connsiteY14" fmla="*/ 542769 h 6466114"/>
              <a:gd name="connsiteX15" fmla="*/ 2378392 w 9906000"/>
              <a:gd name="connsiteY15" fmla="*/ 541012 h 6466114"/>
              <a:gd name="connsiteX16" fmla="*/ 2390775 w 9906000"/>
              <a:gd name="connsiteY16" fmla="*/ 541012 h 6466114"/>
              <a:gd name="connsiteX17" fmla="*/ 2390775 w 9906000"/>
              <a:gd name="connsiteY17" fmla="*/ 539316 h 6466114"/>
              <a:gd name="connsiteX18" fmla="*/ 2443180 w 9906000"/>
              <a:gd name="connsiteY18" fmla="*/ 534558 h 6466114"/>
              <a:gd name="connsiteX19" fmla="*/ 2902779 w 9906000"/>
              <a:gd name="connsiteY19" fmla="*/ 26697 h 6466114"/>
              <a:gd name="connsiteX20" fmla="*/ 2897548 w 9906000"/>
              <a:gd name="connsiteY20" fmla="*/ 2 h 6466114"/>
              <a:gd name="connsiteX21" fmla="*/ 3639671 w 9906000"/>
              <a:gd name="connsiteY21" fmla="*/ 2 h 64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906000" h="6466114">
                <a:moveTo>
                  <a:pt x="3639671" y="0"/>
                </a:moveTo>
                <a:lnTo>
                  <a:pt x="9906000" y="0"/>
                </a:lnTo>
                <a:lnTo>
                  <a:pt x="9906000" y="594119"/>
                </a:lnTo>
                <a:lnTo>
                  <a:pt x="9906000" y="1581496"/>
                </a:lnTo>
                <a:lnTo>
                  <a:pt x="9906000" y="6466114"/>
                </a:lnTo>
                <a:lnTo>
                  <a:pt x="0" y="6466114"/>
                </a:lnTo>
                <a:lnTo>
                  <a:pt x="0" y="805550"/>
                </a:lnTo>
                <a:lnTo>
                  <a:pt x="0" y="594119"/>
                </a:lnTo>
                <a:lnTo>
                  <a:pt x="0" y="545090"/>
                </a:lnTo>
                <a:lnTo>
                  <a:pt x="2327176" y="545090"/>
                </a:lnTo>
                <a:lnTo>
                  <a:pt x="2362861" y="545090"/>
                </a:lnTo>
                <a:lnTo>
                  <a:pt x="2362861" y="544675"/>
                </a:lnTo>
                <a:lnTo>
                  <a:pt x="2369820" y="544675"/>
                </a:lnTo>
                <a:lnTo>
                  <a:pt x="2369820" y="542769"/>
                </a:lnTo>
                <a:lnTo>
                  <a:pt x="2378392" y="542769"/>
                </a:lnTo>
                <a:lnTo>
                  <a:pt x="2378392" y="541012"/>
                </a:lnTo>
                <a:lnTo>
                  <a:pt x="2390775" y="541012"/>
                </a:lnTo>
                <a:lnTo>
                  <a:pt x="2390775" y="539316"/>
                </a:lnTo>
                <a:lnTo>
                  <a:pt x="2443180" y="534558"/>
                </a:lnTo>
                <a:cubicBezTo>
                  <a:pt x="2705473" y="486220"/>
                  <a:pt x="2902779" y="277210"/>
                  <a:pt x="2902779" y="26697"/>
                </a:cubicBezTo>
                <a:lnTo>
                  <a:pt x="2897548" y="2"/>
                </a:lnTo>
                <a:lnTo>
                  <a:pt x="3639671" y="2"/>
                </a:lnTo>
                <a:close/>
              </a:path>
            </a:pathLst>
          </a:custGeom>
          <a:solidFill>
            <a:srgbClr val="00A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981" y="103788"/>
            <a:ext cx="1355863" cy="3966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2"/>
          <a:stretch>
            <a:fillRect/>
          </a:stretch>
        </p:blipFill>
        <p:spPr>
          <a:xfrm>
            <a:off x="2035969" y="1424538"/>
            <a:ext cx="7870031" cy="5703567"/>
          </a:xfrm>
          <a:custGeom>
            <a:avLst/>
            <a:gdLst>
              <a:gd name="connsiteX0" fmla="*/ 2713452 w 7870031"/>
              <a:gd name="connsiteY0" fmla="*/ 0 h 5703567"/>
              <a:gd name="connsiteX1" fmla="*/ 7870031 w 7870031"/>
              <a:gd name="connsiteY1" fmla="*/ 0 h 5703567"/>
              <a:gd name="connsiteX2" fmla="*/ 7870031 w 7870031"/>
              <a:gd name="connsiteY2" fmla="*/ 5703567 h 5703567"/>
              <a:gd name="connsiteX3" fmla="*/ 0 w 7870031"/>
              <a:gd name="connsiteY3" fmla="*/ 5703567 h 5703567"/>
              <a:gd name="connsiteX4" fmla="*/ 0 w 7870031"/>
              <a:gd name="connsiteY4" fmla="*/ 609575 h 5703567"/>
              <a:gd name="connsiteX5" fmla="*/ 2713452 w 7870031"/>
              <a:gd name="connsiteY5" fmla="*/ 609575 h 570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0031" h="5703567">
                <a:moveTo>
                  <a:pt x="2713452" y="0"/>
                </a:moveTo>
                <a:lnTo>
                  <a:pt x="7870031" y="0"/>
                </a:lnTo>
                <a:lnTo>
                  <a:pt x="7870031" y="5703567"/>
                </a:lnTo>
                <a:lnTo>
                  <a:pt x="0" y="5703567"/>
                </a:lnTo>
                <a:lnTo>
                  <a:pt x="0" y="609575"/>
                </a:lnTo>
                <a:lnTo>
                  <a:pt x="2713452" y="609575"/>
                </a:lnTo>
                <a:close/>
              </a:path>
            </a:pathLst>
          </a:custGeom>
        </p:spPr>
      </p:pic>
      <p:sp>
        <p:nvSpPr>
          <p:cNvPr id="16" name="직사각형 15"/>
          <p:cNvSpPr/>
          <p:nvPr userDrawn="1"/>
        </p:nvSpPr>
        <p:spPr bwMode="auto">
          <a:xfrm>
            <a:off x="0" y="6389914"/>
            <a:ext cx="9906000" cy="487136"/>
          </a:xfrm>
          <a:prstGeom prst="rect">
            <a:avLst/>
          </a:prstGeom>
          <a:gradFill flip="none" rotWithShape="1">
            <a:gsLst>
              <a:gs pos="56000">
                <a:srgbClr val="07819B"/>
              </a:gs>
              <a:gs pos="0">
                <a:srgbClr val="0FB1A9"/>
              </a:gs>
              <a:gs pos="100000">
                <a:srgbClr val="00558E"/>
              </a:gs>
            </a:gsLst>
            <a:lin ang="0" scaled="1"/>
            <a:tileRect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719" tIns="50359" rIns="100719" bIns="50359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endParaRPr lang="ko-KR" altLang="en-US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85" y="6507722"/>
            <a:ext cx="1732459" cy="239674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 bwMode="auto">
          <a:xfrm>
            <a:off x="0" y="784823"/>
            <a:ext cx="9905999" cy="1256898"/>
          </a:xfrm>
          <a:prstGeom prst="rect">
            <a:avLst/>
          </a:prstGeom>
          <a:solidFill>
            <a:srgbClr val="0094A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none" lIns="100719" tIns="50359" rIns="100719" bIns="50359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0" y="784823"/>
            <a:ext cx="9906000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3FE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GS</a:t>
            </a:r>
            <a:r>
              <a:rPr lang="ko-KR" altLang="en-US"/>
              <a:t>리테일 </a:t>
            </a:r>
            <a:r>
              <a:rPr lang="ko-KR" altLang="en-US" err="1"/>
              <a:t>데이터거버넌스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단계 구축</a:t>
            </a:r>
          </a:p>
        </p:txBody>
      </p:sp>
    </p:spTree>
    <p:extLst>
      <p:ext uri="{BB962C8B-B14F-4D97-AF65-F5344CB8AC3E}">
        <p14:creationId xmlns:p14="http://schemas.microsoft.com/office/powerpoint/2010/main" val="226645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컨텐츠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604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30777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kumimoji="1" lang="ko-KR" altLang="en-US" sz="2000" b="0" i="0" u="none" strike="noStrike" kern="0" cap="none" spc="0" normalizeH="0" baseline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marR="0" lvl="0" indent="0" defTabSz="1022603" fontAlgn="base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10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emf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309641" y="1695658"/>
            <a:ext cx="6596359" cy="5162342"/>
          </a:xfrm>
          <a:prstGeom prst="rect">
            <a:avLst/>
          </a:prstGeom>
          <a:blipFill dpi="0" rotWithShape="1">
            <a:blip r:embed="rId4">
              <a:alphaModFix amt="18000"/>
            </a:blip>
            <a:srcRect/>
            <a:stretch>
              <a:fillRect t="-1" r="-5638" b="-39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 userDrawn="1"/>
        </p:nvSpPr>
        <p:spPr bwMode="gray">
          <a:xfrm>
            <a:off x="0" y="-1"/>
            <a:ext cx="9906000" cy="6858000"/>
          </a:xfrm>
          <a:custGeom>
            <a:avLst/>
            <a:gdLst>
              <a:gd name="connsiteX0" fmla="*/ 3639671 w 9906000"/>
              <a:gd name="connsiteY0" fmla="*/ 0 h 6858000"/>
              <a:gd name="connsiteX1" fmla="*/ 9906000 w 9906000"/>
              <a:gd name="connsiteY1" fmla="*/ 0 h 6858000"/>
              <a:gd name="connsiteX2" fmla="*/ 9906000 w 9906000"/>
              <a:gd name="connsiteY2" fmla="*/ 467830 h 6858000"/>
              <a:gd name="connsiteX3" fmla="*/ 9906000 w 9906000"/>
              <a:gd name="connsiteY3" fmla="*/ 594119 h 6858000"/>
              <a:gd name="connsiteX4" fmla="*/ 9906000 w 9906000"/>
              <a:gd name="connsiteY4" fmla="*/ 692699 h 6858000"/>
              <a:gd name="connsiteX5" fmla="*/ 9906000 w 9906000"/>
              <a:gd name="connsiteY5" fmla="*/ 1281375 h 6858000"/>
              <a:gd name="connsiteX6" fmla="*/ 6035748 w 9906000"/>
              <a:gd name="connsiteY6" fmla="*/ 1281375 h 6858000"/>
              <a:gd name="connsiteX7" fmla="*/ 6035748 w 9906000"/>
              <a:gd name="connsiteY7" fmla="*/ 1280319 h 6858000"/>
              <a:gd name="connsiteX8" fmla="*/ 3766693 w 9906000"/>
              <a:gd name="connsiteY8" fmla="*/ 1280319 h 6858000"/>
              <a:gd name="connsiteX9" fmla="*/ 3731008 w 9906000"/>
              <a:gd name="connsiteY9" fmla="*/ 1280319 h 6858000"/>
              <a:gd name="connsiteX10" fmla="*/ 3731008 w 9906000"/>
              <a:gd name="connsiteY10" fmla="*/ 1280734 h 6858000"/>
              <a:gd name="connsiteX11" fmla="*/ 3724049 w 9906000"/>
              <a:gd name="connsiteY11" fmla="*/ 1280734 h 6858000"/>
              <a:gd name="connsiteX12" fmla="*/ 3724049 w 9906000"/>
              <a:gd name="connsiteY12" fmla="*/ 1282640 h 6858000"/>
              <a:gd name="connsiteX13" fmla="*/ 3715477 w 9906000"/>
              <a:gd name="connsiteY13" fmla="*/ 1282640 h 6858000"/>
              <a:gd name="connsiteX14" fmla="*/ 3715477 w 9906000"/>
              <a:gd name="connsiteY14" fmla="*/ 1284397 h 6858000"/>
              <a:gd name="connsiteX15" fmla="*/ 3703094 w 9906000"/>
              <a:gd name="connsiteY15" fmla="*/ 1284397 h 6858000"/>
              <a:gd name="connsiteX16" fmla="*/ 3703094 w 9906000"/>
              <a:gd name="connsiteY16" fmla="*/ 1286093 h 6858000"/>
              <a:gd name="connsiteX17" fmla="*/ 3650689 w 9906000"/>
              <a:gd name="connsiteY17" fmla="*/ 1290851 h 6858000"/>
              <a:gd name="connsiteX18" fmla="*/ 3191090 w 9906000"/>
              <a:gd name="connsiteY18" fmla="*/ 1798712 h 6858000"/>
              <a:gd name="connsiteX19" fmla="*/ 3196321 w 9906000"/>
              <a:gd name="connsiteY19" fmla="*/ 1825407 h 6858000"/>
              <a:gd name="connsiteX20" fmla="*/ 3188369 w 9906000"/>
              <a:gd name="connsiteY20" fmla="*/ 1825407 h 6858000"/>
              <a:gd name="connsiteX21" fmla="*/ 3188369 w 9906000"/>
              <a:gd name="connsiteY21" fmla="*/ 1909823 h 6858000"/>
              <a:gd name="connsiteX22" fmla="*/ 3189484 w 9906000"/>
              <a:gd name="connsiteY22" fmla="*/ 1909823 h 6858000"/>
              <a:gd name="connsiteX23" fmla="*/ 3189484 w 9906000"/>
              <a:gd name="connsiteY23" fmla="*/ 6858000 h 6858000"/>
              <a:gd name="connsiteX24" fmla="*/ 0 w 9906000"/>
              <a:gd name="connsiteY24" fmla="*/ 6858000 h 6858000"/>
              <a:gd name="connsiteX25" fmla="*/ 0 w 9906000"/>
              <a:gd name="connsiteY25" fmla="*/ 6466114 h 6858000"/>
              <a:gd name="connsiteX26" fmla="*/ 0 w 9906000"/>
              <a:gd name="connsiteY26" fmla="*/ 1909823 h 6858000"/>
              <a:gd name="connsiteX27" fmla="*/ 0 w 9906000"/>
              <a:gd name="connsiteY27" fmla="*/ 805550 h 6858000"/>
              <a:gd name="connsiteX28" fmla="*/ 0 w 9906000"/>
              <a:gd name="connsiteY28" fmla="*/ 594119 h 6858000"/>
              <a:gd name="connsiteX29" fmla="*/ 0 w 9906000"/>
              <a:gd name="connsiteY29" fmla="*/ 545090 h 6858000"/>
              <a:gd name="connsiteX30" fmla="*/ 2327176 w 9906000"/>
              <a:gd name="connsiteY30" fmla="*/ 545090 h 6858000"/>
              <a:gd name="connsiteX31" fmla="*/ 2362861 w 9906000"/>
              <a:gd name="connsiteY31" fmla="*/ 545090 h 6858000"/>
              <a:gd name="connsiteX32" fmla="*/ 2362861 w 9906000"/>
              <a:gd name="connsiteY32" fmla="*/ 544675 h 6858000"/>
              <a:gd name="connsiteX33" fmla="*/ 2369820 w 9906000"/>
              <a:gd name="connsiteY33" fmla="*/ 544675 h 6858000"/>
              <a:gd name="connsiteX34" fmla="*/ 2369820 w 9906000"/>
              <a:gd name="connsiteY34" fmla="*/ 542769 h 6858000"/>
              <a:gd name="connsiteX35" fmla="*/ 2378392 w 9906000"/>
              <a:gd name="connsiteY35" fmla="*/ 542769 h 6858000"/>
              <a:gd name="connsiteX36" fmla="*/ 2378392 w 9906000"/>
              <a:gd name="connsiteY36" fmla="*/ 541012 h 6858000"/>
              <a:gd name="connsiteX37" fmla="*/ 2390775 w 9906000"/>
              <a:gd name="connsiteY37" fmla="*/ 541012 h 6858000"/>
              <a:gd name="connsiteX38" fmla="*/ 2390775 w 9906000"/>
              <a:gd name="connsiteY38" fmla="*/ 539316 h 6858000"/>
              <a:gd name="connsiteX39" fmla="*/ 2443180 w 9906000"/>
              <a:gd name="connsiteY39" fmla="*/ 534558 h 6858000"/>
              <a:gd name="connsiteX40" fmla="*/ 2902779 w 9906000"/>
              <a:gd name="connsiteY40" fmla="*/ 26697 h 6858000"/>
              <a:gd name="connsiteX41" fmla="*/ 2897548 w 9906000"/>
              <a:gd name="connsiteY41" fmla="*/ 2 h 6858000"/>
              <a:gd name="connsiteX42" fmla="*/ 3639671 w 9906000"/>
              <a:gd name="connsiteY42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906000" h="6858000">
                <a:moveTo>
                  <a:pt x="3639671" y="0"/>
                </a:moveTo>
                <a:lnTo>
                  <a:pt x="9906000" y="0"/>
                </a:lnTo>
                <a:lnTo>
                  <a:pt x="9906000" y="467830"/>
                </a:lnTo>
                <a:lnTo>
                  <a:pt x="9906000" y="594119"/>
                </a:lnTo>
                <a:lnTo>
                  <a:pt x="9906000" y="692699"/>
                </a:lnTo>
                <a:lnTo>
                  <a:pt x="9906000" y="1281375"/>
                </a:lnTo>
                <a:lnTo>
                  <a:pt x="6035748" y="1281375"/>
                </a:lnTo>
                <a:lnTo>
                  <a:pt x="6035748" y="1280319"/>
                </a:lnTo>
                <a:lnTo>
                  <a:pt x="3766693" y="1280319"/>
                </a:lnTo>
                <a:lnTo>
                  <a:pt x="3731008" y="1280319"/>
                </a:lnTo>
                <a:lnTo>
                  <a:pt x="3731008" y="1280734"/>
                </a:lnTo>
                <a:lnTo>
                  <a:pt x="3724049" y="1280734"/>
                </a:lnTo>
                <a:lnTo>
                  <a:pt x="3724049" y="1282640"/>
                </a:lnTo>
                <a:lnTo>
                  <a:pt x="3715477" y="1282640"/>
                </a:lnTo>
                <a:lnTo>
                  <a:pt x="3715477" y="1284397"/>
                </a:lnTo>
                <a:lnTo>
                  <a:pt x="3703094" y="1284397"/>
                </a:lnTo>
                <a:lnTo>
                  <a:pt x="3703094" y="1286093"/>
                </a:lnTo>
                <a:lnTo>
                  <a:pt x="3650689" y="1290851"/>
                </a:lnTo>
                <a:cubicBezTo>
                  <a:pt x="3388396" y="1339189"/>
                  <a:pt x="3191090" y="1548199"/>
                  <a:pt x="3191090" y="1798712"/>
                </a:cubicBezTo>
                <a:lnTo>
                  <a:pt x="3196321" y="1825407"/>
                </a:lnTo>
                <a:lnTo>
                  <a:pt x="3188369" y="1825407"/>
                </a:lnTo>
                <a:lnTo>
                  <a:pt x="3188369" y="1909823"/>
                </a:lnTo>
                <a:lnTo>
                  <a:pt x="3189484" y="1909823"/>
                </a:lnTo>
                <a:lnTo>
                  <a:pt x="3189484" y="6858000"/>
                </a:lnTo>
                <a:lnTo>
                  <a:pt x="0" y="6858000"/>
                </a:lnTo>
                <a:lnTo>
                  <a:pt x="0" y="6466114"/>
                </a:lnTo>
                <a:lnTo>
                  <a:pt x="0" y="1909823"/>
                </a:lnTo>
                <a:lnTo>
                  <a:pt x="0" y="805550"/>
                </a:lnTo>
                <a:lnTo>
                  <a:pt x="0" y="594119"/>
                </a:lnTo>
                <a:lnTo>
                  <a:pt x="0" y="545090"/>
                </a:lnTo>
                <a:lnTo>
                  <a:pt x="2327176" y="545090"/>
                </a:lnTo>
                <a:lnTo>
                  <a:pt x="2362861" y="545090"/>
                </a:lnTo>
                <a:lnTo>
                  <a:pt x="2362861" y="544675"/>
                </a:lnTo>
                <a:lnTo>
                  <a:pt x="2369820" y="544675"/>
                </a:lnTo>
                <a:lnTo>
                  <a:pt x="2369820" y="542769"/>
                </a:lnTo>
                <a:lnTo>
                  <a:pt x="2378392" y="542769"/>
                </a:lnTo>
                <a:lnTo>
                  <a:pt x="2378392" y="541012"/>
                </a:lnTo>
                <a:lnTo>
                  <a:pt x="2390775" y="541012"/>
                </a:lnTo>
                <a:lnTo>
                  <a:pt x="2390775" y="539316"/>
                </a:lnTo>
                <a:lnTo>
                  <a:pt x="2443180" y="534558"/>
                </a:lnTo>
                <a:cubicBezTo>
                  <a:pt x="2705473" y="486220"/>
                  <a:pt x="2902779" y="277210"/>
                  <a:pt x="2902779" y="26697"/>
                </a:cubicBezTo>
                <a:lnTo>
                  <a:pt x="2897548" y="2"/>
                </a:lnTo>
                <a:lnTo>
                  <a:pt x="3639671" y="2"/>
                </a:lnTo>
                <a:close/>
              </a:path>
            </a:pathLst>
          </a:custGeom>
          <a:solidFill>
            <a:srgbClr val="00A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ea typeface="맑은 고딕" panose="020B0503020000020004" pitchFamily="50" charset="-127"/>
            </a:endParaRPr>
          </a:p>
        </p:txBody>
      </p:sp>
      <p:pic>
        <p:nvPicPr>
          <p:cNvPr id="74" name="그림 7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6" y="76627"/>
            <a:ext cx="1355863" cy="39669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 bwMode="gray">
          <a:xfrm>
            <a:off x="283176" y="840218"/>
            <a:ext cx="2648161" cy="18588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200" b="0" i="0" kern="1200" baseline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GS</a:t>
            </a:r>
            <a:r>
              <a:rPr lang="ko-KR" altLang="en-US" sz="1200" b="0" i="0" kern="1200" baseline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리테일 데이터 거버넌스 </a:t>
            </a:r>
            <a:r>
              <a:rPr lang="en-US" altLang="ko-KR" sz="1200" b="0" i="0" kern="1200" baseline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lang="ko-KR" altLang="en-US" sz="1200" b="0" i="0" kern="1200" baseline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단계 구축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6" y="3717876"/>
            <a:ext cx="3012245" cy="2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64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 bwMode="auto">
          <a:xfrm>
            <a:off x="1095" y="0"/>
            <a:ext cx="9904905" cy="855140"/>
          </a:xfrm>
          <a:custGeom>
            <a:avLst/>
            <a:gdLst>
              <a:gd name="connsiteX0" fmla="*/ 0 w 9904905"/>
              <a:gd name="connsiteY0" fmla="*/ 0 h 855140"/>
              <a:gd name="connsiteX1" fmla="*/ 9904905 w 9904905"/>
              <a:gd name="connsiteY1" fmla="*/ 0 h 855140"/>
              <a:gd name="connsiteX2" fmla="*/ 9904905 w 9904905"/>
              <a:gd name="connsiteY2" fmla="*/ 855140 h 855140"/>
              <a:gd name="connsiteX3" fmla="*/ 7688118 w 9904905"/>
              <a:gd name="connsiteY3" fmla="*/ 855140 h 855140"/>
              <a:gd name="connsiteX4" fmla="*/ 7655788 w 9904905"/>
              <a:gd name="connsiteY4" fmla="*/ 681426 h 855140"/>
              <a:gd name="connsiteX5" fmla="*/ 7216032 w 9904905"/>
              <a:gd name="connsiteY5" fmla="*/ 322040 h 855140"/>
              <a:gd name="connsiteX6" fmla="*/ 7118294 w 9904905"/>
              <a:gd name="connsiteY6" fmla="*/ 312696 h 855140"/>
              <a:gd name="connsiteX7" fmla="*/ 7118294 w 9904905"/>
              <a:gd name="connsiteY7" fmla="*/ 310556 h 855140"/>
              <a:gd name="connsiteX8" fmla="*/ 7095908 w 9904905"/>
              <a:gd name="connsiteY8" fmla="*/ 310556 h 855140"/>
              <a:gd name="connsiteX9" fmla="*/ 3162046 w 9904905"/>
              <a:gd name="connsiteY9" fmla="*/ 299391 h 855140"/>
              <a:gd name="connsiteX10" fmla="*/ 3162046 w 9904905"/>
              <a:gd name="connsiteY10" fmla="*/ 297393 h 855140"/>
              <a:gd name="connsiteX11" fmla="*/ 2807417 w 9904905"/>
              <a:gd name="connsiteY11" fmla="*/ 297393 h 855140"/>
              <a:gd name="connsiteX12" fmla="*/ 2458222 w 9904905"/>
              <a:gd name="connsiteY12" fmla="*/ 297393 h 855140"/>
              <a:gd name="connsiteX13" fmla="*/ 2151773 w 9904905"/>
              <a:gd name="connsiteY13" fmla="*/ 297393 h 855140"/>
              <a:gd name="connsiteX14" fmla="*/ 0 w 9904905"/>
              <a:gd name="connsiteY14" fmla="*/ 297393 h 85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04905" h="855140">
                <a:moveTo>
                  <a:pt x="0" y="0"/>
                </a:moveTo>
                <a:lnTo>
                  <a:pt x="9904905" y="0"/>
                </a:lnTo>
                <a:lnTo>
                  <a:pt x="9904905" y="855140"/>
                </a:lnTo>
                <a:lnTo>
                  <a:pt x="7688118" y="855140"/>
                </a:lnTo>
                <a:lnTo>
                  <a:pt x="7655788" y="681426"/>
                </a:lnTo>
                <a:cubicBezTo>
                  <a:pt x="7585593" y="499634"/>
                  <a:pt x="7419740" y="361567"/>
                  <a:pt x="7216032" y="322040"/>
                </a:cubicBezTo>
                <a:lnTo>
                  <a:pt x="7118294" y="312696"/>
                </a:lnTo>
                <a:lnTo>
                  <a:pt x="7118294" y="310556"/>
                </a:lnTo>
                <a:lnTo>
                  <a:pt x="7095908" y="310556"/>
                </a:lnTo>
                <a:lnTo>
                  <a:pt x="3162046" y="299391"/>
                </a:lnTo>
                <a:lnTo>
                  <a:pt x="3162046" y="297393"/>
                </a:lnTo>
                <a:lnTo>
                  <a:pt x="2807417" y="297393"/>
                </a:lnTo>
                <a:lnTo>
                  <a:pt x="2458222" y="297393"/>
                </a:lnTo>
                <a:lnTo>
                  <a:pt x="2151773" y="297393"/>
                </a:lnTo>
                <a:lnTo>
                  <a:pt x="0" y="297393"/>
                </a:lnTo>
                <a:close/>
              </a:path>
            </a:pathLst>
          </a:custGeom>
          <a:gradFill flip="none" rotWithShape="1">
            <a:gsLst>
              <a:gs pos="0">
                <a:srgbClr val="0FB1A9"/>
              </a:gs>
              <a:gs pos="100000">
                <a:srgbClr val="00558E"/>
              </a:gs>
            </a:gsLst>
            <a:lin ang="0" scaled="1"/>
            <a:tileRect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19" tIns="50359" rIns="100719" bIns="5035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endParaRPr lang="ko-KR" altLang="en-US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141518" y="887800"/>
            <a:ext cx="9619990" cy="60218"/>
          </a:xfrm>
          <a:prstGeom prst="rect">
            <a:avLst/>
          </a:prstGeom>
          <a:solidFill>
            <a:srgbClr val="C2C2C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719" tIns="50359" rIns="100719" bIns="50359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467396" y="6585661"/>
            <a:ext cx="1104750" cy="152835"/>
          </a:xfrm>
          <a:prstGeom prst="rect">
            <a:avLst/>
          </a:prstGeom>
        </p:spPr>
      </p:pic>
      <p:sp>
        <p:nvSpPr>
          <p:cNvPr id="12" name="제목 16">
            <a:extLst>
              <a:ext uri="{FF2B5EF4-FFF2-40B4-BE49-F238E27FC236}">
                <a16:creationId xmlns:a16="http://schemas.microsoft.com/office/drawing/2014/main" id="{D1B607BC-C40B-41B7-BA9A-A7B878A7CD1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67933" y="66845"/>
            <a:ext cx="2943822" cy="15388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KoPub돋움체 Bold" pitchFamily="18" charset="-127"/>
                <a:ea typeface="KoPub돋움체 Bold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marL="0" marR="127000" lvl="0" indent="0" algn="l" defTabSz="14777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kern="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돋움체 Bold" panose="00000800000000000000" pitchFamily="2" charset="-127"/>
              </a:rPr>
              <a:t>GS</a:t>
            </a:r>
            <a:r>
              <a:rPr kumimoji="1" lang="ko-KR" altLang="en-US" sz="1000" kern="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돋움체 Bold" panose="00000800000000000000" pitchFamily="2" charset="-127"/>
              </a:rPr>
              <a:t>리테일 데이터 거버넌스 </a:t>
            </a:r>
            <a:r>
              <a:rPr kumimoji="1" lang="en-US" altLang="ko-KR" sz="1000" kern="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돋움체 Bold" panose="00000800000000000000" pitchFamily="2" charset="-127"/>
              </a:rPr>
              <a:t>1</a:t>
            </a:r>
            <a:r>
              <a:rPr kumimoji="1" lang="ko-KR" altLang="en-US" sz="1000" kern="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돋움체 Bold" panose="00000800000000000000" pitchFamily="2" charset="-127"/>
              </a:rPr>
              <a:t>단계 구축</a:t>
            </a:r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4" y="6560290"/>
            <a:ext cx="754469" cy="22073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828249" y="6565173"/>
            <a:ext cx="482037" cy="21120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pPr algn="r"/>
            <a:r>
              <a:rPr lang="en-US" altLang="ko-KR" sz="9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C8A71EF-3C5E-4275-8612-BE0954A19F18}" type="slidenum">
              <a:rPr lang="ko-KR" altLang="en-US" sz="9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‹#›</a:t>
            </a:fld>
            <a:r>
              <a:rPr lang="en-US" altLang="ko-KR" sz="9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9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6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7" r:id="rId2"/>
    <p:sldLayoutId id="2147483768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049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  <p15:guide id="5" pos="3120" userDrawn="1">
          <p15:clr>
            <a:srgbClr val="F26B43"/>
          </p15:clr>
        </p15:guide>
        <p15:guide id="6" orient="horz" pos="25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 bwMode="auto">
          <a:xfrm>
            <a:off x="1095" y="0"/>
            <a:ext cx="9904905" cy="855140"/>
          </a:xfrm>
          <a:custGeom>
            <a:avLst/>
            <a:gdLst>
              <a:gd name="connsiteX0" fmla="*/ 0 w 9904905"/>
              <a:gd name="connsiteY0" fmla="*/ 0 h 855140"/>
              <a:gd name="connsiteX1" fmla="*/ 9904905 w 9904905"/>
              <a:gd name="connsiteY1" fmla="*/ 0 h 855140"/>
              <a:gd name="connsiteX2" fmla="*/ 9904905 w 9904905"/>
              <a:gd name="connsiteY2" fmla="*/ 855140 h 855140"/>
              <a:gd name="connsiteX3" fmla="*/ 7688118 w 9904905"/>
              <a:gd name="connsiteY3" fmla="*/ 855140 h 855140"/>
              <a:gd name="connsiteX4" fmla="*/ 7655788 w 9904905"/>
              <a:gd name="connsiteY4" fmla="*/ 681426 h 855140"/>
              <a:gd name="connsiteX5" fmla="*/ 7216032 w 9904905"/>
              <a:gd name="connsiteY5" fmla="*/ 322040 h 855140"/>
              <a:gd name="connsiteX6" fmla="*/ 7118294 w 9904905"/>
              <a:gd name="connsiteY6" fmla="*/ 312696 h 855140"/>
              <a:gd name="connsiteX7" fmla="*/ 7118294 w 9904905"/>
              <a:gd name="connsiteY7" fmla="*/ 310556 h 855140"/>
              <a:gd name="connsiteX8" fmla="*/ 7095908 w 9904905"/>
              <a:gd name="connsiteY8" fmla="*/ 310556 h 855140"/>
              <a:gd name="connsiteX9" fmla="*/ 3162046 w 9904905"/>
              <a:gd name="connsiteY9" fmla="*/ 299391 h 855140"/>
              <a:gd name="connsiteX10" fmla="*/ 3162046 w 9904905"/>
              <a:gd name="connsiteY10" fmla="*/ 297393 h 855140"/>
              <a:gd name="connsiteX11" fmla="*/ 2807417 w 9904905"/>
              <a:gd name="connsiteY11" fmla="*/ 297393 h 855140"/>
              <a:gd name="connsiteX12" fmla="*/ 2458222 w 9904905"/>
              <a:gd name="connsiteY12" fmla="*/ 297393 h 855140"/>
              <a:gd name="connsiteX13" fmla="*/ 2151773 w 9904905"/>
              <a:gd name="connsiteY13" fmla="*/ 297393 h 855140"/>
              <a:gd name="connsiteX14" fmla="*/ 0 w 9904905"/>
              <a:gd name="connsiteY14" fmla="*/ 297393 h 85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04905" h="855140">
                <a:moveTo>
                  <a:pt x="0" y="0"/>
                </a:moveTo>
                <a:lnTo>
                  <a:pt x="9904905" y="0"/>
                </a:lnTo>
                <a:lnTo>
                  <a:pt x="9904905" y="855140"/>
                </a:lnTo>
                <a:lnTo>
                  <a:pt x="7688118" y="855140"/>
                </a:lnTo>
                <a:lnTo>
                  <a:pt x="7655788" y="681426"/>
                </a:lnTo>
                <a:cubicBezTo>
                  <a:pt x="7585593" y="499634"/>
                  <a:pt x="7419740" y="361567"/>
                  <a:pt x="7216032" y="322040"/>
                </a:cubicBezTo>
                <a:lnTo>
                  <a:pt x="7118294" y="312696"/>
                </a:lnTo>
                <a:lnTo>
                  <a:pt x="7118294" y="310556"/>
                </a:lnTo>
                <a:lnTo>
                  <a:pt x="7095908" y="310556"/>
                </a:lnTo>
                <a:lnTo>
                  <a:pt x="3162046" y="299391"/>
                </a:lnTo>
                <a:lnTo>
                  <a:pt x="3162046" y="297393"/>
                </a:lnTo>
                <a:lnTo>
                  <a:pt x="2807417" y="297393"/>
                </a:lnTo>
                <a:lnTo>
                  <a:pt x="2458222" y="297393"/>
                </a:lnTo>
                <a:lnTo>
                  <a:pt x="2151773" y="297393"/>
                </a:lnTo>
                <a:lnTo>
                  <a:pt x="0" y="297393"/>
                </a:lnTo>
                <a:close/>
              </a:path>
            </a:pathLst>
          </a:custGeom>
          <a:gradFill flip="none" rotWithShape="1">
            <a:gsLst>
              <a:gs pos="0">
                <a:srgbClr val="0FB1A9"/>
              </a:gs>
              <a:gs pos="100000">
                <a:srgbClr val="00558E"/>
              </a:gs>
            </a:gsLst>
            <a:lin ang="0" scaled="1"/>
            <a:tileRect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19" tIns="50359" rIns="100719" bIns="5035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endParaRPr lang="ko-KR" altLang="en-US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141518" y="887800"/>
            <a:ext cx="9619990" cy="60218"/>
          </a:xfrm>
          <a:prstGeom prst="rect">
            <a:avLst/>
          </a:prstGeom>
          <a:solidFill>
            <a:srgbClr val="C2C2C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719" tIns="50359" rIns="100719" bIns="50359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467396" y="6585661"/>
            <a:ext cx="1104750" cy="152835"/>
          </a:xfrm>
          <a:prstGeom prst="rect">
            <a:avLst/>
          </a:prstGeom>
        </p:spPr>
      </p:pic>
      <p:sp>
        <p:nvSpPr>
          <p:cNvPr id="12" name="제목 16">
            <a:extLst>
              <a:ext uri="{FF2B5EF4-FFF2-40B4-BE49-F238E27FC236}">
                <a16:creationId xmlns:a16="http://schemas.microsoft.com/office/drawing/2014/main" id="{D1B607BC-C40B-41B7-BA9A-A7B878A7CD1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67933" y="66845"/>
            <a:ext cx="2943822" cy="15388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KoPub돋움체 Bold" pitchFamily="18" charset="-127"/>
                <a:ea typeface="KoPub돋움체 Bold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marL="0" marR="127000" lvl="0" indent="0" algn="l" defTabSz="14777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kern="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돋움체 Bold" panose="00000800000000000000" pitchFamily="2" charset="-127"/>
              </a:rPr>
              <a:t>GS</a:t>
            </a:r>
            <a:r>
              <a:rPr kumimoji="1" lang="ko-KR" altLang="en-US" sz="1000" kern="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돋움체 Bold" panose="00000800000000000000" pitchFamily="2" charset="-127"/>
              </a:rPr>
              <a:t>리테일 데이터 거버넌스 구축 </a:t>
            </a:r>
            <a:r>
              <a:rPr kumimoji="1" lang="en-US" altLang="ko-KR" sz="1000" kern="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돋움체 Bold" panose="00000800000000000000" pitchFamily="2" charset="-127"/>
              </a:rPr>
              <a:t>1</a:t>
            </a:r>
            <a:r>
              <a:rPr kumimoji="1" lang="ko-KR" altLang="en-US" sz="1000" kern="0" spc="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돋움체 Bold" panose="00000800000000000000" pitchFamily="2" charset="-127"/>
              </a:rPr>
              <a:t>단계</a:t>
            </a:r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4" y="6560290"/>
            <a:ext cx="754469" cy="22073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828249" y="6565173"/>
            <a:ext cx="482037" cy="21120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pPr algn="r"/>
            <a:r>
              <a:rPr lang="en-US" altLang="ko-KR" sz="9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C8A71EF-3C5E-4275-8612-BE0954A19F18}" type="slidenum">
              <a:rPr lang="ko-KR" altLang="en-US" sz="9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‹#›</a:t>
            </a:fld>
            <a:r>
              <a:rPr lang="en-US" altLang="ko-KR" sz="9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9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04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>
          <p15:clr>
            <a:srgbClr val="F26B43"/>
          </p15:clr>
        </p15:guide>
        <p15:guide id="2" pos="6023">
          <p15:clr>
            <a:srgbClr val="F26B43"/>
          </p15:clr>
        </p15:guide>
        <p15:guide id="3" orient="horz" pos="1049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pos="3120">
          <p15:clr>
            <a:srgbClr val="F26B43"/>
          </p15:clr>
        </p15:guide>
        <p15:guide id="6" orient="horz" pos="25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갈매기형 수장 4"/>
          <p:cNvSpPr/>
          <p:nvPr/>
        </p:nvSpPr>
        <p:spPr>
          <a:xfrm>
            <a:off x="822880" y="4599177"/>
            <a:ext cx="2687235" cy="422030"/>
          </a:xfrm>
          <a:prstGeom prst="chevron">
            <a:avLst/>
          </a:prstGeom>
          <a:solidFill>
            <a:srgbClr val="008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결과보고서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6605" y="5099162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2023.01</a:t>
            </a:r>
            <a:endParaRPr lang="ko-KR" altLang="en-US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876244"/>
            <a:ext cx="9906000" cy="1325563"/>
          </a:xfrm>
        </p:spPr>
        <p:txBody>
          <a:bodyPr lIns="91440" tIns="45720" rIns="91440" bIns="45720" anchor="ctr"/>
          <a:lstStyle/>
          <a:p>
            <a:r>
              <a:rPr lang="en-US" altLang="ko-KR" sz="4200" b="1" spc="-150">
                <a:latin typeface="맑은 고딕"/>
                <a:ea typeface="맑은 고딕"/>
              </a:rPr>
              <a:t>GS</a:t>
            </a:r>
            <a:r>
              <a:rPr lang="ko-KR" altLang="en-US" sz="4200" b="1" spc="-150">
                <a:latin typeface="맑은 고딕"/>
                <a:ea typeface="맑은 고딕"/>
              </a:rPr>
              <a:t>리테일 데이터 거버넌스 1단계 구축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9B541B-8DF7-0335-D638-D709A50B9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66627"/>
              </p:ext>
            </p:extLst>
          </p:nvPr>
        </p:nvGraphicFramePr>
        <p:xfrm>
          <a:off x="344488" y="5681946"/>
          <a:ext cx="2737430" cy="371527"/>
        </p:xfrm>
        <a:graphic>
          <a:graphicData uri="http://schemas.openxmlformats.org/drawingml/2006/table">
            <a:tbl>
              <a:tblPr/>
              <a:tblGrid>
                <a:gridCol w="1189259">
                  <a:extLst>
                    <a:ext uri="{9D8B030D-6E8A-4147-A177-3AD203B41FA5}">
                      <a16:colId xmlns:a16="http://schemas.microsoft.com/office/drawing/2014/main" val="744300046"/>
                    </a:ext>
                  </a:extLst>
                </a:gridCol>
                <a:gridCol w="1548171">
                  <a:extLst>
                    <a:ext uri="{9D8B030D-6E8A-4147-A177-3AD203B41FA5}">
                      <a16:colId xmlns:a16="http://schemas.microsoft.com/office/drawing/2014/main" val="2814278777"/>
                    </a:ext>
                  </a:extLst>
                </a:gridCol>
              </a:tblGrid>
              <a:tr h="371527"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u="none" strike="noStrike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문서관리번호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GSDGP_CON_005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49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2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7065"/>
              </p:ext>
            </p:extLst>
          </p:nvPr>
        </p:nvGraphicFramePr>
        <p:xfrm>
          <a:off x="463885" y="1976893"/>
          <a:ext cx="8975090" cy="398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865">
                  <a:extLst>
                    <a:ext uri="{9D8B030D-6E8A-4147-A177-3AD203B41FA5}">
                      <a16:colId xmlns:a16="http://schemas.microsoft.com/office/drawing/2014/main" val="58855522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98965592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7460567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605709202"/>
                    </a:ext>
                  </a:extLst>
                </a:gridCol>
                <a:gridCol w="912764">
                  <a:extLst>
                    <a:ext uri="{9D8B030D-6E8A-4147-A177-3AD203B41FA5}">
                      <a16:colId xmlns:a16="http://schemas.microsoft.com/office/drawing/2014/main" val="2340876277"/>
                    </a:ext>
                  </a:extLst>
                </a:gridCol>
                <a:gridCol w="1030338">
                  <a:extLst>
                    <a:ext uri="{9D8B030D-6E8A-4147-A177-3AD203B41FA5}">
                      <a16:colId xmlns:a16="http://schemas.microsoft.com/office/drawing/2014/main" val="2713936229"/>
                    </a:ext>
                  </a:extLst>
                </a:gridCol>
                <a:gridCol w="704848">
                  <a:extLst>
                    <a:ext uri="{9D8B030D-6E8A-4147-A177-3AD203B41FA5}">
                      <a16:colId xmlns:a16="http://schemas.microsoft.com/office/drawing/2014/main" val="4176584609"/>
                    </a:ext>
                  </a:extLst>
                </a:gridCol>
                <a:gridCol w="1011139">
                  <a:extLst>
                    <a:ext uri="{9D8B030D-6E8A-4147-A177-3AD203B41FA5}">
                      <a16:colId xmlns:a16="http://schemas.microsoft.com/office/drawing/2014/main" val="3552355887"/>
                    </a:ext>
                  </a:extLst>
                </a:gridCol>
                <a:gridCol w="989111">
                  <a:extLst>
                    <a:ext uri="{9D8B030D-6E8A-4147-A177-3AD203B41FA5}">
                      <a16:colId xmlns:a16="http://schemas.microsoft.com/office/drawing/2014/main" val="1842742470"/>
                    </a:ext>
                  </a:extLst>
                </a:gridCol>
                <a:gridCol w="675975">
                  <a:extLst>
                    <a:ext uri="{9D8B030D-6E8A-4147-A177-3AD203B41FA5}">
                      <a16:colId xmlns:a16="http://schemas.microsoft.com/office/drawing/2014/main" val="605070269"/>
                    </a:ext>
                  </a:extLst>
                </a:gridCol>
              </a:tblGrid>
              <a:tr h="323922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기본진단 구분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종합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플랫폼 </a:t>
                      </a:r>
                      <a: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BU</a:t>
                      </a:r>
                      <a:endParaRPr kumimoji="1"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홈쇼핑 </a:t>
                      </a:r>
                      <a: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BU</a:t>
                      </a:r>
                      <a:endParaRPr kumimoji="1"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99424"/>
                  </a:ext>
                </a:extLst>
              </a:tr>
              <a:tr h="380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b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b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b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622596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여부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1,249,405,055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16,900,659,461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7.39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989,775,308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7,722,264,725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12.81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259,629,747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9,178,394,736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742566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코드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1,187,536,615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11,684,073,584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10.16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308,557,661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3,231,591,672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878,978,954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8,452,481,912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10.39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33325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1,533,866,443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11,700,266,625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13.10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1,478,584,438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2,549,883,957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57.98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55,282,005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9,150,382,668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07476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번호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1,140,092,047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1,489,011,019</a:t>
                      </a:r>
                      <a:endParaRPr kumimoji="1" lang="ko-KR" altLang="ko-KR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76.56 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1,140,092,046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1,400,211,554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81.42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88,799,465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70188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수량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210,073,350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1,170,481,811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17.94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210,073,336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383,974,798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54.71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786,507,013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05575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5,796,823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N/A</a:t>
                      </a: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N/A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N/A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5,796,823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94269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3,761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167,1378,776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0.0002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359,700,522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3,756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1,311,678,254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0.0003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71548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필수 값 완결성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2,413,325,282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18,550,351,494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13.00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327,738,915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5,118,280,794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6.40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2,085,586,367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13,432,070,700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15.52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19897"/>
                  </a:ext>
                </a:extLst>
              </a:tr>
              <a:tr h="3644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합계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5,320,977,271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44,621,668,099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11.92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4,127,082,794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15,647,627,228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26.37 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1,193,894,477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28,974,040,871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4.12 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3816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1" spc="-150"/>
              <a:t>1.</a:t>
            </a:r>
            <a:r>
              <a:rPr lang="ko-KR" altLang="en-US" b="1" spc="-150"/>
              <a:t>품질진단 결과</a:t>
            </a:r>
            <a:r>
              <a:rPr lang="en-US" altLang="ko-KR" b="1" spc="-150"/>
              <a:t>(3/4)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기본 진단 결과 </a:t>
            </a:r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제목 16"/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정보 분석에서 중요한 관점 역할을 하는 유효성 데이터의 오류가 높은 편으로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데이터의 표준화와 이에 맞는 데이터 정비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685319-7186-5E4A-FDF9-D93CB7329A9E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진단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75459A-4685-1CCC-7DBB-C2610D8C9A78}"/>
              </a:ext>
            </a:extLst>
          </p:cNvPr>
          <p:cNvSpPr/>
          <p:nvPr/>
        </p:nvSpPr>
        <p:spPr bwMode="gray">
          <a:xfrm>
            <a:off x="463885" y="5961383"/>
            <a:ext cx="9025796" cy="3997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176213" indent="-176213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ü"/>
            </a:pPr>
            <a:r>
              <a:rPr kumimoji="1"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GSR</a:t>
            </a:r>
            <a:r>
              <a:rPr kumimoji="1"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날짜와 번호에서 나타나는 높은 오류는 비교적 </a:t>
            </a:r>
            <a:r>
              <a:rPr kumimoji="1" lang="ko-KR" altLang="en-US" sz="11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오랜된</a:t>
            </a:r>
            <a:r>
              <a:rPr kumimoji="1"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SASUSER</a:t>
            </a:r>
            <a:r>
              <a:rPr kumimoji="1"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단일 컬럼 데이터 오류로 단순 데이터 정비로 개선 가능   </a:t>
            </a:r>
            <a:endParaRPr kumimoji="1"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84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1.</a:t>
            </a:r>
            <a:r>
              <a:rPr lang="ko-KR" altLang="en-US" b="1" spc="-150"/>
              <a:t>품질진단 결과</a:t>
            </a:r>
            <a:r>
              <a:rPr lang="en-US" altLang="ko-KR" b="1" spc="-150"/>
              <a:t>(4/4)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상세 진단 결과 </a:t>
            </a:r>
            <a:endParaRPr lang="ko-KR" altLang="en-US" sz="1600"/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83D847D-E50B-4E64-2CB4-A8C3C3DB95B0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>
                <a:solidFill>
                  <a:srgbClr val="FF0000"/>
                </a:solidFill>
              </a:rPr>
              <a:t>상품 중복에 해당하는 오류</a:t>
            </a:r>
            <a:r>
              <a:rPr lang="ko-KR" altLang="en-US"/>
              <a:t>가 매우 높은 편으로 </a:t>
            </a:r>
            <a:r>
              <a:rPr lang="ko-KR" altLang="en-US">
                <a:solidFill>
                  <a:srgbClr val="FF0000"/>
                </a:solidFill>
              </a:rPr>
              <a:t>마케팅 분석과 활용에 중요한 상품 중심의 데이터 분석</a:t>
            </a:r>
            <a:r>
              <a:rPr lang="ko-KR" altLang="en-US"/>
              <a:t>을 위해 </a:t>
            </a:r>
            <a:r>
              <a:rPr lang="en-US" altLang="ko-KR"/>
              <a:t>MDM</a:t>
            </a:r>
            <a:r>
              <a:rPr lang="ko-KR" altLang="en-US"/>
              <a:t>과 같은 분석 기반을 만들어 </a:t>
            </a:r>
            <a:r>
              <a:rPr lang="ko-KR" altLang="en-US">
                <a:solidFill>
                  <a:srgbClr val="FF0000"/>
                </a:solidFill>
              </a:rPr>
              <a:t>상품 중복 오류를 해결</a:t>
            </a:r>
            <a:r>
              <a:rPr lang="ko-KR" altLang="en-US"/>
              <a:t>할 수 있는 방안이 필요</a:t>
            </a:r>
            <a:endParaRPr lang="ko-KR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685319-7186-5E4A-FDF9-D93CB7329A9E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진단 결과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94226"/>
              </p:ext>
            </p:extLst>
          </p:nvPr>
        </p:nvGraphicFramePr>
        <p:xfrm>
          <a:off x="463885" y="1976891"/>
          <a:ext cx="8975101" cy="391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809">
                  <a:extLst>
                    <a:ext uri="{9D8B030D-6E8A-4147-A177-3AD203B41FA5}">
                      <a16:colId xmlns:a16="http://schemas.microsoft.com/office/drawing/2014/main" val="588555225"/>
                    </a:ext>
                  </a:extLst>
                </a:gridCol>
                <a:gridCol w="966078">
                  <a:extLst>
                    <a:ext uri="{9D8B030D-6E8A-4147-A177-3AD203B41FA5}">
                      <a16:colId xmlns:a16="http://schemas.microsoft.com/office/drawing/2014/main" val="3989655923"/>
                    </a:ext>
                  </a:extLst>
                </a:gridCol>
                <a:gridCol w="1104344">
                  <a:extLst>
                    <a:ext uri="{9D8B030D-6E8A-4147-A177-3AD203B41FA5}">
                      <a16:colId xmlns:a16="http://schemas.microsoft.com/office/drawing/2014/main" val="1918824209"/>
                    </a:ext>
                  </a:extLst>
                </a:gridCol>
                <a:gridCol w="596008">
                  <a:extLst>
                    <a:ext uri="{9D8B030D-6E8A-4147-A177-3AD203B41FA5}">
                      <a16:colId xmlns:a16="http://schemas.microsoft.com/office/drawing/2014/main" val="2605709202"/>
                    </a:ext>
                  </a:extLst>
                </a:gridCol>
                <a:gridCol w="1085308">
                  <a:extLst>
                    <a:ext uri="{9D8B030D-6E8A-4147-A177-3AD203B41FA5}">
                      <a16:colId xmlns:a16="http://schemas.microsoft.com/office/drawing/2014/main" val="2340876277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3675822477"/>
                    </a:ext>
                  </a:extLst>
                </a:gridCol>
                <a:gridCol w="627394">
                  <a:extLst>
                    <a:ext uri="{9D8B030D-6E8A-4147-A177-3AD203B41FA5}">
                      <a16:colId xmlns:a16="http://schemas.microsoft.com/office/drawing/2014/main" val="4176584609"/>
                    </a:ext>
                  </a:extLst>
                </a:gridCol>
                <a:gridCol w="985097">
                  <a:extLst>
                    <a:ext uri="{9D8B030D-6E8A-4147-A177-3AD203B41FA5}">
                      <a16:colId xmlns:a16="http://schemas.microsoft.com/office/drawing/2014/main" val="3552355887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1316783950"/>
                    </a:ext>
                  </a:extLst>
                </a:gridCol>
                <a:gridCol w="619451">
                  <a:extLst>
                    <a:ext uri="{9D8B030D-6E8A-4147-A177-3AD203B41FA5}">
                      <a16:colId xmlns:a16="http://schemas.microsoft.com/office/drawing/2014/main" val="605070269"/>
                    </a:ext>
                  </a:extLst>
                </a:gridCol>
              </a:tblGrid>
              <a:tr h="345391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상세진단 구분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종합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플랫폼 </a:t>
                      </a:r>
                      <a: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BU</a:t>
                      </a:r>
                      <a:endParaRPr kumimoji="1"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홈쇼핑 </a:t>
                      </a:r>
                      <a: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BU</a:t>
                      </a:r>
                      <a:endParaRPr kumimoji="1"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99424"/>
                  </a:ext>
                </a:extLst>
              </a:tr>
              <a:tr h="3638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b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b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2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b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1"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622596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중복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204,185,915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880,708,572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23.18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180,502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1,748,554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10.32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204,005,413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878,960,018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23.20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742566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MDID </a:t>
                      </a: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매핑 오류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36,420,213 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878,946,824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4.14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N/A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N/A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36,420,213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878,946,824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4.14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33325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분류 매핑 오류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46,631,570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857,761,976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5.43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34,031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1,748,554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1.94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46,597,539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856,013,422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5.44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966854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 정보 정합성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15,913,749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26,909,922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59.13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07476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 관계 일관성</a:t>
                      </a:r>
                      <a:endParaRPr kumimoji="1" lang="ko-KR" altLang="ko-KR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9,178,896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779,923,046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1.17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256,578,596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9,178,896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523,344,450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05575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참조 무결성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3,193,794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2,120,164,778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0.15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1,961,652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185,628,747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1,232,142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1,934,536,031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94269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집계 및 계산 정확성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303,686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858,731,551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0.03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770,839,122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303,686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87,892,429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0616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시간 순서 일관성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328,810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2,747,183,427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0.01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165,805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904,906,655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163,005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1,842,276,772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38160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합계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316,156,633</a:t>
                      </a:r>
                      <a:endParaRPr kumimoji="1" lang="ko-KR" altLang="ko-KR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9,150,330,096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3.45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18,255,739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2,148,360,150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0.84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297,900,894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7,001,969,946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4.25</a:t>
                      </a:r>
                      <a:endParaRPr kumimoji="1" lang="ko-KR" altLang="en-US" sz="1100" b="1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35208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5459A-4685-1CCC-7DBB-C2610D8C9A78}"/>
              </a:ext>
            </a:extLst>
          </p:cNvPr>
          <p:cNvSpPr/>
          <p:nvPr/>
        </p:nvSpPr>
        <p:spPr bwMode="gray">
          <a:xfrm>
            <a:off x="434389" y="5964659"/>
            <a:ext cx="9025796" cy="3997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176213" indent="-176213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ü"/>
            </a:pPr>
            <a:r>
              <a:rPr kumimoji="1"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고객정보 정합성 오류는 </a:t>
            </a:r>
            <a:r>
              <a:rPr kumimoji="1"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GSH</a:t>
            </a:r>
            <a:r>
              <a:rPr kumimoji="1"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GSR</a:t>
            </a:r>
            <a:r>
              <a:rPr kumimoji="1"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B/U</a:t>
            </a:r>
            <a:r>
              <a:rPr kumimoji="1"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고객 데이터 속성 정보 비교를 통한 오류 검증으로 통합 오류율만 존재하며</a:t>
            </a:r>
            <a:r>
              <a:rPr kumimoji="1"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B/U</a:t>
            </a:r>
            <a:r>
              <a:rPr kumimoji="1"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고객정보의 정합성 관리를 위해 현재 통합고객 표준화 작업은 진행 중임 </a:t>
            </a:r>
            <a:endParaRPr kumimoji="1"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6">
            <a:extLst>
              <a:ext uri="{FF2B5EF4-FFF2-40B4-BE49-F238E27FC236}">
                <a16:creationId xmlns:a16="http://schemas.microsoft.com/office/drawing/2014/main" id="{D9932AE3-F791-AC19-7245-C1544CCA614C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9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(1/14)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유효성</a:t>
            </a:r>
            <a:r>
              <a:rPr lang="en-US" altLang="ko-KR" sz="1600" b="1" spc="-150"/>
              <a:t>(1/7)</a:t>
            </a:r>
            <a:endParaRPr lang="ko-KR" altLang="en-US" sz="1600" b="1" spc="-150"/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67"/>
          <p:cNvSpPr>
            <a:spLocks noChangeArrowheads="1"/>
          </p:cNvSpPr>
          <p:nvPr/>
        </p:nvSpPr>
        <p:spPr bwMode="auto">
          <a:xfrm>
            <a:off x="459738" y="4031047"/>
            <a:ext cx="4427717" cy="231503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tIns="216000" anchor="ctr"/>
          <a:lstStyle/>
          <a:p>
            <a:pPr eaLnBrk="0" hangingPunct="0">
              <a:buClr>
                <a:srgbClr val="FFFFFF"/>
              </a:buClr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69814"/>
              </p:ext>
            </p:extLst>
          </p:nvPr>
        </p:nvGraphicFramePr>
        <p:xfrm>
          <a:off x="457199" y="2078342"/>
          <a:ext cx="4430256" cy="1888688"/>
        </p:xfrm>
        <a:graphic>
          <a:graphicData uri="http://schemas.openxmlformats.org/drawingml/2006/table">
            <a:tbl>
              <a:tblPr/>
              <a:tblGrid>
                <a:gridCol w="461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842">
                  <a:extLst>
                    <a:ext uri="{9D8B030D-6E8A-4147-A177-3AD203B41FA5}">
                      <a16:colId xmlns:a16="http://schemas.microsoft.com/office/drawing/2014/main" val="2312889307"/>
                    </a:ext>
                  </a:extLst>
                </a:gridCol>
                <a:gridCol w="637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13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품질 진단 결과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 건수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플랫폼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1,808,850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155,750,729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11.48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306,748,811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3,215,840,943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9.53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홈쇼핑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478,288,488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5,666,045,742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8.44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400,690,466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2,786,436,170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14.38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201396"/>
                  </a:ext>
                </a:extLst>
              </a:tr>
            </a:tbl>
          </a:graphicData>
        </a:graphic>
      </p:graphicFrame>
      <p:sp>
        <p:nvSpPr>
          <p:cNvPr id="10" name="TextBox 162"/>
          <p:cNvSpPr txBox="1">
            <a:spLocks noChangeArrowheads="1"/>
          </p:cNvSpPr>
          <p:nvPr/>
        </p:nvSpPr>
        <p:spPr bwMode="auto">
          <a:xfrm>
            <a:off x="1460500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진단 결과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6"/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33DD82-7205-108D-E3E2-13484D505461}"/>
              </a:ext>
            </a:extLst>
          </p:cNvPr>
          <p:cNvSpPr/>
          <p:nvPr/>
        </p:nvSpPr>
        <p:spPr bwMode="gray">
          <a:xfrm>
            <a:off x="5848530" y="2072239"/>
            <a:ext cx="3622753" cy="26568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tIns="108000" rIns="36000" bIns="108000"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 테이블 및 개별코드 테이블의 생성 및 현행화 관리가 미흡함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스키마별로 코드가 관리되지 않고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기간계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코드 테이블과 혼용하여 사용되며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코드 매핑을 증가시켜 결과적으로 분석 업무 시 코드 찾기에 상당한 업무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초래함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특수값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(Null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일관된 정의가 없어서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#,@,*,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공백 등 다양하게 사용되고 있음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7BD034-C4DF-800E-0DB5-3035F157D75B}"/>
              </a:ext>
            </a:extLst>
          </p:cNvPr>
          <p:cNvSpPr/>
          <p:nvPr/>
        </p:nvSpPr>
        <p:spPr bwMode="gray">
          <a:xfrm>
            <a:off x="4977685" y="2079718"/>
            <a:ext cx="844826" cy="26518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종합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4535A5-04FF-1529-7CC9-92FD864CB3F0}"/>
              </a:ext>
            </a:extLst>
          </p:cNvPr>
          <p:cNvSpPr/>
          <p:nvPr/>
        </p:nvSpPr>
        <p:spPr bwMode="gray">
          <a:xfrm>
            <a:off x="5855566" y="5012379"/>
            <a:ext cx="3622753" cy="13336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표준화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현행화 및 재 정비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스키마 별 코드 관리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특수값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(Null 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일관된 정의 필요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4211DB-54C5-D0B1-5591-2F854240D4E1}"/>
              </a:ext>
            </a:extLst>
          </p:cNvPr>
          <p:cNvSpPr/>
          <p:nvPr/>
        </p:nvSpPr>
        <p:spPr bwMode="gray">
          <a:xfrm>
            <a:off x="4984721" y="5012379"/>
            <a:ext cx="844826" cy="13389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77901A3-30C0-4F5F-A797-CD194F3943F8}"/>
              </a:ext>
            </a:extLst>
          </p:cNvPr>
          <p:cNvSpPr/>
          <p:nvPr/>
        </p:nvSpPr>
        <p:spPr bwMode="gray">
          <a:xfrm flipV="1">
            <a:off x="5484002" y="4799875"/>
            <a:ext cx="3392615" cy="14748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A2C89-ADDB-6B11-56DF-58E352576073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62"/>
          <p:cNvSpPr txBox="1">
            <a:spLocks noChangeArrowheads="1"/>
          </p:cNvSpPr>
          <p:nvPr/>
        </p:nvSpPr>
        <p:spPr bwMode="auto">
          <a:xfrm>
            <a:off x="6100015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종합 및 개선 방안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 및 개별코드 테이블에 표준으로 정의한 </a:t>
            </a:r>
            <a:r>
              <a:rPr lang="ko-KR" altLang="en-US" sz="1600" b="1" spc="-13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코드값으로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일관되게 적용하고 있지 못한 코드 컬럼의 데이터 오류 진단하였으며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분석 및 업무에 매우 중요한 데이터로 오류율이 매우 높은 수준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A615B1B1-5705-A1B2-B292-0C3EB144C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796002"/>
              </p:ext>
            </p:extLst>
          </p:nvPr>
        </p:nvGraphicFramePr>
        <p:xfrm>
          <a:off x="541338" y="4132664"/>
          <a:ext cx="4233229" cy="221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1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5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31077"/>
              </p:ext>
            </p:extLst>
          </p:nvPr>
        </p:nvGraphicFramePr>
        <p:xfrm>
          <a:off x="457200" y="2078342"/>
          <a:ext cx="4430257" cy="1888688"/>
        </p:xfrm>
        <a:graphic>
          <a:graphicData uri="http://schemas.openxmlformats.org/drawingml/2006/table">
            <a:tbl>
              <a:tblPr/>
              <a:tblGrid>
                <a:gridCol w="4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42">
                  <a:extLst>
                    <a:ext uri="{9D8B030D-6E8A-4147-A177-3AD203B41FA5}">
                      <a16:colId xmlns:a16="http://schemas.microsoft.com/office/drawing/2014/main" val="2391215645"/>
                    </a:ext>
                  </a:extLst>
                </a:gridCol>
                <a:gridCol w="63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13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품질 진단 결과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플랫폼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6,944,757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989,775,308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7,715,319,968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12.82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홈쇼핑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7,146,283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48,104,780</a:t>
                      </a:r>
                      <a:endParaRPr kumimoji="1" lang="ko-KR" altLang="ko-KR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14.85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211,524,967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2,032,111,575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10.40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201396"/>
                  </a:ext>
                </a:extLst>
              </a:tr>
            </a:tbl>
          </a:graphicData>
        </a:graphic>
      </p:graphicFrame>
      <p:sp>
        <p:nvSpPr>
          <p:cNvPr id="16" name="TextBox 162"/>
          <p:cNvSpPr txBox="1">
            <a:spLocks noChangeArrowheads="1"/>
          </p:cNvSpPr>
          <p:nvPr/>
        </p:nvSpPr>
        <p:spPr bwMode="auto">
          <a:xfrm>
            <a:off x="1460500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진단 결과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33DD82-7205-108D-E3E2-13484D505461}"/>
              </a:ext>
            </a:extLst>
          </p:cNvPr>
          <p:cNvSpPr/>
          <p:nvPr/>
        </p:nvSpPr>
        <p:spPr bwMode="gray">
          <a:xfrm>
            <a:off x="5848530" y="2072239"/>
            <a:ext cx="3622753" cy="26568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tIns="108000" rIns="36000" bIns="108000"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</a:t>
            </a: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유효값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(‘Y’,’N’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검증 기능 및 표준이 부재하여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Y/N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이외의 </a:t>
            </a: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코드성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값 혹은 과거 데이터로 추정되는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‘0’, ‘1’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값이 혼재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컬럼명을 통한 도메인 파악 어려움도 존재하고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및 이관 시 데이터 누락으로 인한 정보 왜곡을 발생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GSH, GSR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모두 오류율은 높은 편이며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특히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GSR SASUSER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스키마에서 높은 오류율을 보임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7BD034-C4DF-800E-0DB5-3035F157D75B}"/>
              </a:ext>
            </a:extLst>
          </p:cNvPr>
          <p:cNvSpPr/>
          <p:nvPr/>
        </p:nvSpPr>
        <p:spPr bwMode="gray">
          <a:xfrm>
            <a:off x="4977685" y="2079718"/>
            <a:ext cx="844826" cy="26518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종합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4535A5-04FF-1529-7CC9-92FD864CB3F0}"/>
              </a:ext>
            </a:extLst>
          </p:cNvPr>
          <p:cNvSpPr/>
          <p:nvPr/>
        </p:nvSpPr>
        <p:spPr bwMode="gray">
          <a:xfrm>
            <a:off x="5855566" y="5012379"/>
            <a:ext cx="3622753" cy="13336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 도메인에 대한 </a:t>
            </a: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유효값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 정의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Y/N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이외의 </a:t>
            </a: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코드성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값은 여부가 아닌 여부코드로 표준 정의하여 공통코드로 관리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데이터는 데이터 관리담당자와 협의를 거쳐 일괄 변환 필요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4211DB-54C5-D0B1-5591-2F854240D4E1}"/>
              </a:ext>
            </a:extLst>
          </p:cNvPr>
          <p:cNvSpPr/>
          <p:nvPr/>
        </p:nvSpPr>
        <p:spPr bwMode="gray">
          <a:xfrm>
            <a:off x="4984721" y="5012379"/>
            <a:ext cx="844826" cy="13389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77901A3-30C0-4F5F-A797-CD194F3943F8}"/>
              </a:ext>
            </a:extLst>
          </p:cNvPr>
          <p:cNvSpPr/>
          <p:nvPr/>
        </p:nvSpPr>
        <p:spPr bwMode="gray">
          <a:xfrm flipV="1">
            <a:off x="5484002" y="4799875"/>
            <a:ext cx="3392615" cy="14748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A2C89-ADDB-6B11-56DF-58E352576073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162"/>
          <p:cNvSpPr txBox="1">
            <a:spLocks noChangeArrowheads="1"/>
          </p:cNvSpPr>
          <p:nvPr/>
        </p:nvSpPr>
        <p:spPr bwMode="auto">
          <a:xfrm>
            <a:off x="6100015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종합 및 개선 방안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‘Y’, ‘N’ </a:t>
            </a:r>
            <a:r>
              <a:rPr lang="ko-KR" altLang="en-US"/>
              <a:t>등 </a:t>
            </a:r>
            <a:r>
              <a:rPr lang="ko-KR" altLang="en-US">
                <a:solidFill>
                  <a:srgbClr val="FF0000"/>
                </a:solidFill>
              </a:rPr>
              <a:t>여부의 의미를 갖는 컬럼의 </a:t>
            </a:r>
            <a:r>
              <a:rPr lang="ko-KR" altLang="en-US" err="1">
                <a:solidFill>
                  <a:srgbClr val="FF0000"/>
                </a:solidFill>
              </a:rPr>
              <a:t>유효값</a:t>
            </a:r>
            <a:r>
              <a:rPr lang="ko-KR" altLang="en-US">
                <a:solidFill>
                  <a:srgbClr val="FF0000"/>
                </a:solidFill>
              </a:rPr>
              <a:t> 범위</a:t>
            </a:r>
            <a:r>
              <a:rPr lang="ko-KR" altLang="en-US"/>
              <a:t>를 벗어나는 데이터 오류 진단하였으며</a:t>
            </a:r>
            <a:r>
              <a:rPr lang="en-US" altLang="ko-KR"/>
              <a:t>, </a:t>
            </a:r>
            <a:r>
              <a:rPr lang="ko-KR" altLang="en-US"/>
              <a:t>단순하지만 중요한 데이터임에도 </a:t>
            </a:r>
            <a:r>
              <a:rPr lang="ko-KR" altLang="en-US">
                <a:solidFill>
                  <a:srgbClr val="FF0000"/>
                </a:solidFill>
              </a:rPr>
              <a:t>매우 높은 수준의 오류율</a:t>
            </a:r>
            <a:r>
              <a:rPr lang="ko-KR" altLang="en-US"/>
              <a:t>을 보이고 있음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6E12FE26-49AB-928D-69FE-F9F861AD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8" y="4031047"/>
            <a:ext cx="4427717" cy="231503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tIns="216000" anchor="ctr"/>
          <a:lstStyle/>
          <a:p>
            <a:pPr eaLnBrk="0" hangingPunct="0">
              <a:buClr>
                <a:srgbClr val="FFFFFF"/>
              </a:buClr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5E75B50-C298-3D6F-A4AB-94F36F11B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453054"/>
              </p:ext>
            </p:extLst>
          </p:nvPr>
        </p:nvGraphicFramePr>
        <p:xfrm>
          <a:off x="540954" y="4132664"/>
          <a:ext cx="4233229" cy="221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E05CBB6F-EB8B-3828-09DB-B8635322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(2/14)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유효성</a:t>
            </a:r>
            <a:r>
              <a:rPr lang="en-US" altLang="ko-KR" sz="1600" b="1" spc="-150"/>
              <a:t>(2/7)</a:t>
            </a:r>
            <a:endParaRPr lang="ko-KR" altLang="en-US" sz="1600" b="1" spc="-150"/>
          </a:p>
        </p:txBody>
      </p:sp>
      <p:sp>
        <p:nvSpPr>
          <p:cNvPr id="2" name="제목 16">
            <a:extLst>
              <a:ext uri="{FF2B5EF4-FFF2-40B4-BE49-F238E27FC236}">
                <a16:creationId xmlns:a16="http://schemas.microsoft.com/office/drawing/2014/main" id="{D6896AB3-1BED-2FAC-DC25-0F23DC637011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18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7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15012"/>
              </p:ext>
            </p:extLst>
          </p:nvPr>
        </p:nvGraphicFramePr>
        <p:xfrm>
          <a:off x="457200" y="2078342"/>
          <a:ext cx="4430257" cy="1888688"/>
        </p:xfrm>
        <a:graphic>
          <a:graphicData uri="http://schemas.openxmlformats.org/drawingml/2006/table">
            <a:tbl>
              <a:tblPr/>
              <a:tblGrid>
                <a:gridCol w="4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42">
                  <a:extLst>
                    <a:ext uri="{9D8B030D-6E8A-4147-A177-3AD203B41FA5}">
                      <a16:colId xmlns:a16="http://schemas.microsoft.com/office/drawing/2014/main" val="2839885208"/>
                    </a:ext>
                  </a:extLst>
                </a:gridCol>
                <a:gridCol w="63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13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품질 진단 결과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플랫폼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874,345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1,478,584,438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2,549,009,612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58.00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홈쇼핑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6,767,448,556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55,282,005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2,382,934,102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2.31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201396"/>
                  </a:ext>
                </a:extLst>
              </a:tr>
            </a:tbl>
          </a:graphicData>
        </a:graphic>
      </p:graphicFrame>
      <p:sp>
        <p:nvSpPr>
          <p:cNvPr id="9" name="TextBox 162"/>
          <p:cNvSpPr txBox="1">
            <a:spLocks noChangeArrowheads="1"/>
          </p:cNvSpPr>
          <p:nvPr/>
        </p:nvSpPr>
        <p:spPr bwMode="auto">
          <a:xfrm>
            <a:off x="1460500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진단 결과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33DD82-7205-108D-E3E2-13484D505461}"/>
              </a:ext>
            </a:extLst>
          </p:cNvPr>
          <p:cNvSpPr/>
          <p:nvPr/>
        </p:nvSpPr>
        <p:spPr bwMode="gray">
          <a:xfrm>
            <a:off x="5848530" y="2072239"/>
            <a:ext cx="3622753" cy="26568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tIns="108000" rIns="36000" bIns="108000"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대체로 날짜데이터는 관리가 잘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이루어 지고 있으나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몇 개의 컬럼에서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‘19750100’,’00000000’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날짜 형식에서 벗어난 값이 입력되어 있거나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YYYYMMDD, YY/MM/DD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혼용된 형식의 데이터를 사용하고 있음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GSH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오류율이 낮은 편이나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GSR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특히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SASUSER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스키마에서 </a:t>
            </a: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공백값을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입력하여 오류율이 매우 높게 나타남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및 이관 시 날짜 데이터 누락으로 인한 정보 왜곡을 발생 시킬 수 있음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7BD034-C4DF-800E-0DB5-3035F157D75B}"/>
              </a:ext>
            </a:extLst>
          </p:cNvPr>
          <p:cNvSpPr/>
          <p:nvPr/>
        </p:nvSpPr>
        <p:spPr bwMode="gray">
          <a:xfrm>
            <a:off x="4977685" y="2079718"/>
            <a:ext cx="844826" cy="26518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종합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535A5-04FF-1529-7CC9-92FD864CB3F0}"/>
              </a:ext>
            </a:extLst>
          </p:cNvPr>
          <p:cNvSpPr/>
          <p:nvPr/>
        </p:nvSpPr>
        <p:spPr bwMode="gray">
          <a:xfrm>
            <a:off x="5855566" y="5012379"/>
            <a:ext cx="3622753" cy="13336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유효값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범위 검증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의미의 값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문서 현행화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데이터는 데이터 관리주체와 협의를 거쳐 일괄 변환 필요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211DB-54C5-D0B1-5591-2F854240D4E1}"/>
              </a:ext>
            </a:extLst>
          </p:cNvPr>
          <p:cNvSpPr/>
          <p:nvPr/>
        </p:nvSpPr>
        <p:spPr bwMode="gray">
          <a:xfrm>
            <a:off x="4984721" y="5012379"/>
            <a:ext cx="844826" cy="13389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C77901A3-30C0-4F5F-A797-CD194F3943F8}"/>
              </a:ext>
            </a:extLst>
          </p:cNvPr>
          <p:cNvSpPr/>
          <p:nvPr/>
        </p:nvSpPr>
        <p:spPr bwMode="gray">
          <a:xfrm flipV="1">
            <a:off x="5484002" y="4799875"/>
            <a:ext cx="3392615" cy="14748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2A2C89-ADDB-6B11-56DF-58E352576073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2"/>
          <p:cNvSpPr txBox="1">
            <a:spLocks noChangeArrowheads="1"/>
          </p:cNvSpPr>
          <p:nvPr/>
        </p:nvSpPr>
        <p:spPr bwMode="auto">
          <a:xfrm>
            <a:off x="6100015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종합 및 개선 방안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컬럼의 날짜 데이터를 저장하는 컬럼 중에서 데이터 타입을 </a:t>
            </a:r>
            <a:r>
              <a:rPr lang="en-US" altLang="ko-KR"/>
              <a:t>‘</a:t>
            </a:r>
            <a:r>
              <a:rPr lang="ko-KR" altLang="en-US"/>
              <a:t>문자</a:t>
            </a:r>
            <a:r>
              <a:rPr lang="en-US" altLang="ko-KR"/>
              <a:t>’</a:t>
            </a:r>
            <a:r>
              <a:rPr lang="ko-KR" altLang="en-US"/>
              <a:t>나 </a:t>
            </a:r>
            <a:r>
              <a:rPr lang="en-US" altLang="ko-KR"/>
              <a:t>‘</a:t>
            </a:r>
            <a:r>
              <a:rPr lang="ko-KR" altLang="en-US"/>
              <a:t>숫자</a:t>
            </a:r>
            <a:r>
              <a:rPr lang="en-US" altLang="ko-KR"/>
              <a:t>‘ </a:t>
            </a:r>
            <a:r>
              <a:rPr lang="ko-KR" altLang="en-US"/>
              <a:t>타입으로 사용하는 컬럼 중 유효한 범위를 벗어나 표준을 위배한 데이터 오류 진단</a:t>
            </a:r>
            <a:endParaRPr lang="en-US" altLang="ko-KR"/>
          </a:p>
        </p:txBody>
      </p:sp>
      <p:sp>
        <p:nvSpPr>
          <p:cNvPr id="10" name="Rectangle 67">
            <a:extLst>
              <a:ext uri="{FF2B5EF4-FFF2-40B4-BE49-F238E27FC236}">
                <a16:creationId xmlns:a16="http://schemas.microsoft.com/office/drawing/2014/main" id="{5B4A8CA0-8D74-97B5-5398-907196512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8" y="4031047"/>
            <a:ext cx="4427717" cy="231503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tIns="216000" anchor="ctr"/>
          <a:lstStyle/>
          <a:p>
            <a:pPr eaLnBrk="0" hangingPunct="0">
              <a:buClr>
                <a:srgbClr val="FFFFFF"/>
              </a:buClr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664CBD66-8C90-8D71-3FD0-154845427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949390"/>
              </p:ext>
            </p:extLst>
          </p:nvPr>
        </p:nvGraphicFramePr>
        <p:xfrm>
          <a:off x="540954" y="4132664"/>
          <a:ext cx="4233229" cy="221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C8528E8-D980-C3DF-05EF-0E8047FB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(3/14)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유효성</a:t>
            </a:r>
            <a:r>
              <a:rPr lang="en-US" altLang="ko-KR" sz="1600" b="1" spc="-150"/>
              <a:t>(3/7)</a:t>
            </a:r>
            <a:endParaRPr lang="ko-KR" altLang="en-US" sz="1600" b="1" spc="-150"/>
          </a:p>
        </p:txBody>
      </p:sp>
      <p:sp>
        <p:nvSpPr>
          <p:cNvPr id="2" name="제목 16">
            <a:extLst>
              <a:ext uri="{FF2B5EF4-FFF2-40B4-BE49-F238E27FC236}">
                <a16:creationId xmlns:a16="http://schemas.microsoft.com/office/drawing/2014/main" id="{F1499290-65C9-05AD-4CEC-B96048107B02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86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7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31785"/>
              </p:ext>
            </p:extLst>
          </p:nvPr>
        </p:nvGraphicFramePr>
        <p:xfrm>
          <a:off x="457200" y="2078342"/>
          <a:ext cx="4430257" cy="1888688"/>
        </p:xfrm>
        <a:graphic>
          <a:graphicData uri="http://schemas.openxmlformats.org/drawingml/2006/table">
            <a:tbl>
              <a:tblPr/>
              <a:tblGrid>
                <a:gridCol w="4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42">
                  <a:extLst>
                    <a:ext uri="{9D8B030D-6E8A-4147-A177-3AD203B41FA5}">
                      <a16:colId xmlns:a16="http://schemas.microsoft.com/office/drawing/2014/main" val="2903212730"/>
                    </a:ext>
                  </a:extLst>
                </a:gridCol>
                <a:gridCol w="63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13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품질 진단 결과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플랫폼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6,609,749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1,140,092,005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1,393,601,805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81.80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홈쇼핑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N/A</a:t>
                      </a:r>
                      <a:endParaRPr kumimoji="1" lang="ko-KR" alt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N/A</a:t>
                      </a:r>
                      <a:endParaRPr kumimoji="1" lang="ko-KR" alt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N/A</a:t>
                      </a:r>
                      <a:endParaRPr kumimoji="1" lang="ko-KR" alt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88,799,465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201396"/>
                  </a:ext>
                </a:extLst>
              </a:tr>
            </a:tbl>
          </a:graphicData>
        </a:graphic>
      </p:graphicFrame>
      <p:sp>
        <p:nvSpPr>
          <p:cNvPr id="9" name="TextBox 162"/>
          <p:cNvSpPr txBox="1">
            <a:spLocks noChangeArrowheads="1"/>
          </p:cNvSpPr>
          <p:nvPr/>
        </p:nvSpPr>
        <p:spPr bwMode="auto">
          <a:xfrm>
            <a:off x="1460500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진단 결과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33DD82-7205-108D-E3E2-13484D505461}"/>
              </a:ext>
            </a:extLst>
          </p:cNvPr>
          <p:cNvSpPr/>
          <p:nvPr/>
        </p:nvSpPr>
        <p:spPr bwMode="gray">
          <a:xfrm>
            <a:off x="5848530" y="2072239"/>
            <a:ext cx="3622753" cy="26568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tIns="108000" rIns="36000" bIns="108000"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채번규칙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관리 미흡으로 진단 불가능한 컬럼 존재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GSH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오류율은 낮으나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GSR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특히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SASUSER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스키마에서 텍스트 및 공백을 혼용하여 사용하고 있어 오류율이 매우 높게 나옴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특정 의미의 값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(Null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값 등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일관된 값이 없으며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문서화되어 관리되고 있지 않음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임의로 단어 및 용어를 적용하고 있어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컬럼명과 </a:t>
            </a: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용어명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간의 불일치 존재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7BD034-C4DF-800E-0DB5-3035F157D75B}"/>
              </a:ext>
            </a:extLst>
          </p:cNvPr>
          <p:cNvSpPr/>
          <p:nvPr/>
        </p:nvSpPr>
        <p:spPr bwMode="gray">
          <a:xfrm>
            <a:off x="4977685" y="2079718"/>
            <a:ext cx="844826" cy="26518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종합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535A5-04FF-1529-7CC9-92FD864CB3F0}"/>
              </a:ext>
            </a:extLst>
          </p:cNvPr>
          <p:cNvSpPr/>
          <p:nvPr/>
        </p:nvSpPr>
        <p:spPr bwMode="gray">
          <a:xfrm>
            <a:off x="5855566" y="5012379"/>
            <a:ext cx="3622753" cy="13336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108000" rIns="72000" bIns="108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채번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규칙을 문서화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규칙에 어긋나는 데이터에 대한 주기적인 품질 관리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시스템 </a:t>
            </a: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유효값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범위 검증 및 과거 데이터는 데이터 관리주체와 협의를 거쳐 일괄 변환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표준화된 용어에 따른 </a:t>
            </a: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컬럼명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적용 필요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211DB-54C5-D0B1-5591-2F854240D4E1}"/>
              </a:ext>
            </a:extLst>
          </p:cNvPr>
          <p:cNvSpPr/>
          <p:nvPr/>
        </p:nvSpPr>
        <p:spPr bwMode="gray">
          <a:xfrm>
            <a:off x="4984721" y="5012379"/>
            <a:ext cx="844826" cy="13389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C77901A3-30C0-4F5F-A797-CD194F3943F8}"/>
              </a:ext>
            </a:extLst>
          </p:cNvPr>
          <p:cNvSpPr/>
          <p:nvPr/>
        </p:nvSpPr>
        <p:spPr bwMode="gray">
          <a:xfrm flipV="1">
            <a:off x="5484002" y="4799875"/>
            <a:ext cx="3392615" cy="14748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2A2C89-ADDB-6B11-56DF-58E352576073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2"/>
          <p:cNvSpPr txBox="1">
            <a:spLocks noChangeArrowheads="1"/>
          </p:cNvSpPr>
          <p:nvPr/>
        </p:nvSpPr>
        <p:spPr bwMode="auto">
          <a:xfrm>
            <a:off x="6100015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종합 및 개선 방안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데이터가 생성되는 특정 번호 형식의 유효한 패턴을 벗어난 </a:t>
            </a:r>
            <a:r>
              <a:rPr lang="en-US" altLang="ko-KR"/>
              <a:t>‘</a:t>
            </a:r>
            <a:r>
              <a:rPr lang="ko-KR" altLang="en-US"/>
              <a:t>문자</a:t>
            </a:r>
            <a:r>
              <a:rPr lang="en-US" altLang="ko-KR"/>
              <a:t>‘ </a:t>
            </a:r>
            <a:r>
              <a:rPr lang="ko-KR" altLang="en-US"/>
              <a:t>혹은 </a:t>
            </a:r>
            <a:r>
              <a:rPr lang="en-US" altLang="ko-KR"/>
              <a:t>‘</a:t>
            </a:r>
            <a:r>
              <a:rPr lang="ko-KR" altLang="en-US"/>
              <a:t>숫자</a:t>
            </a:r>
            <a:r>
              <a:rPr lang="en-US" altLang="ko-KR"/>
              <a:t>‘ </a:t>
            </a:r>
            <a:r>
              <a:rPr lang="ko-KR" altLang="en-US"/>
              <a:t>타입의 데이터가 입력 되어 있는 컬럼의 데이터 오류 진단</a:t>
            </a:r>
            <a:endParaRPr lang="en-US" altLang="ko-KR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DF8AE26E-69B9-771F-D1EF-6ADA7E93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8" y="4031047"/>
            <a:ext cx="4427717" cy="231503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tIns="216000" anchor="ctr"/>
          <a:lstStyle/>
          <a:p>
            <a:pPr eaLnBrk="0" hangingPunct="0">
              <a:buClr>
                <a:srgbClr val="FFFFFF"/>
              </a:buClr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E69910F-92DE-4713-CCF7-9D8576E05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916434"/>
              </p:ext>
            </p:extLst>
          </p:nvPr>
        </p:nvGraphicFramePr>
        <p:xfrm>
          <a:off x="540954" y="4132664"/>
          <a:ext cx="4233229" cy="221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제목 1">
            <a:extLst>
              <a:ext uri="{FF2B5EF4-FFF2-40B4-BE49-F238E27FC236}">
                <a16:creationId xmlns:a16="http://schemas.microsoft.com/office/drawing/2014/main" id="{8B266F43-A72A-E066-8CCD-9F86B0D3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(4/14)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유효성</a:t>
            </a:r>
            <a:r>
              <a:rPr lang="en-US" altLang="ko-KR" sz="1600" b="1" spc="-150"/>
              <a:t>(4/7)</a:t>
            </a:r>
            <a:endParaRPr lang="ko-KR" altLang="en-US" sz="1600" b="1" spc="-150"/>
          </a:p>
        </p:txBody>
      </p:sp>
      <p:sp>
        <p:nvSpPr>
          <p:cNvPr id="2" name="제목 16">
            <a:extLst>
              <a:ext uri="{FF2B5EF4-FFF2-40B4-BE49-F238E27FC236}">
                <a16:creationId xmlns:a16="http://schemas.microsoft.com/office/drawing/2014/main" id="{BEB61F59-9D58-2C78-4314-C8CBC51BD44A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79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7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77820"/>
              </p:ext>
            </p:extLst>
          </p:nvPr>
        </p:nvGraphicFramePr>
        <p:xfrm>
          <a:off x="457200" y="2078342"/>
          <a:ext cx="4430257" cy="1888688"/>
        </p:xfrm>
        <a:graphic>
          <a:graphicData uri="http://schemas.openxmlformats.org/drawingml/2006/table">
            <a:tbl>
              <a:tblPr/>
              <a:tblGrid>
                <a:gridCol w="4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42">
                  <a:extLst>
                    <a:ext uri="{9D8B030D-6E8A-4147-A177-3AD203B41FA5}">
                      <a16:colId xmlns:a16="http://schemas.microsoft.com/office/drawing/2014/main" val="1499563823"/>
                    </a:ext>
                  </a:extLst>
                </a:gridCol>
                <a:gridCol w="63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13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품질 진단 결과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플랫폼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372,358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210,073,336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383,602,440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54.76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홈쇼핑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445,258,968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3478,044,868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201396"/>
                  </a:ext>
                </a:extLst>
              </a:tr>
            </a:tbl>
          </a:graphicData>
        </a:graphic>
      </p:graphicFrame>
      <p:sp>
        <p:nvSpPr>
          <p:cNvPr id="9" name="TextBox 162"/>
          <p:cNvSpPr txBox="1">
            <a:spLocks noChangeArrowheads="1"/>
          </p:cNvSpPr>
          <p:nvPr/>
        </p:nvSpPr>
        <p:spPr bwMode="auto">
          <a:xfrm>
            <a:off x="1460500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진단 결과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율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금액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33DD82-7205-108D-E3E2-13484D505461}"/>
              </a:ext>
            </a:extLst>
          </p:cNvPr>
          <p:cNvSpPr/>
          <p:nvPr/>
        </p:nvSpPr>
        <p:spPr bwMode="gray">
          <a:xfrm>
            <a:off x="5848530" y="2072239"/>
            <a:ext cx="3622753" cy="26568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tIns="108000" rIns="36000" bIns="108000"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범위 값이 들어가는 컬럼에 대해 명확한 범위가 정의 되지 않아 진단 불가능한 컬럼 존재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GSH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오류율은 매우 낮으며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GSR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소수의 컬럼에서 특정 의미를 나타내는 값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(Null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정의되어 있지 않아 높은 오류율을 보임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7BD034-C4DF-800E-0DB5-3035F157D75B}"/>
              </a:ext>
            </a:extLst>
          </p:cNvPr>
          <p:cNvSpPr/>
          <p:nvPr/>
        </p:nvSpPr>
        <p:spPr bwMode="gray">
          <a:xfrm>
            <a:off x="4977685" y="2079718"/>
            <a:ext cx="844826" cy="26518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종합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535A5-04FF-1529-7CC9-92FD864CB3F0}"/>
              </a:ext>
            </a:extLst>
          </p:cNvPr>
          <p:cNvSpPr/>
          <p:nvPr/>
        </p:nvSpPr>
        <p:spPr bwMode="gray">
          <a:xfrm>
            <a:off x="5855566" y="5012379"/>
            <a:ext cx="3622753" cy="13336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108000" rIns="72000" bIns="108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유효값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범위 검증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의미의 값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문서 현행화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입력 프로그램 개선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및 오류데이터는 업무 담당자와 협의를 거쳐 일괄 변환 필요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211DB-54C5-D0B1-5591-2F854240D4E1}"/>
              </a:ext>
            </a:extLst>
          </p:cNvPr>
          <p:cNvSpPr/>
          <p:nvPr/>
        </p:nvSpPr>
        <p:spPr bwMode="gray">
          <a:xfrm>
            <a:off x="4984721" y="5012379"/>
            <a:ext cx="844826" cy="13389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C77901A3-30C0-4F5F-A797-CD194F3943F8}"/>
              </a:ext>
            </a:extLst>
          </p:cNvPr>
          <p:cNvSpPr/>
          <p:nvPr/>
        </p:nvSpPr>
        <p:spPr bwMode="gray">
          <a:xfrm flipV="1">
            <a:off x="5484002" y="4799875"/>
            <a:ext cx="3392615" cy="14748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2A2C89-ADDB-6B11-56DF-58E352576073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2"/>
          <p:cNvSpPr txBox="1">
            <a:spLocks noChangeArrowheads="1"/>
          </p:cNvSpPr>
          <p:nvPr/>
        </p:nvSpPr>
        <p:spPr bwMode="auto">
          <a:xfrm>
            <a:off x="6100015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종합 및 개선 방안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컬럼 별 정의되어 있는 입력 가능 범위를 벗어난 숫자 도메인의 데이터를 오류 진단하였으며</a:t>
            </a:r>
            <a:r>
              <a:rPr lang="en-US" altLang="ko-KR"/>
              <a:t>, </a:t>
            </a:r>
            <a:r>
              <a:rPr lang="ko-KR" altLang="en-US"/>
              <a:t>대체로 양호한 오류율을 보이고 있으나</a:t>
            </a:r>
            <a:r>
              <a:rPr lang="en-US" altLang="ko-KR"/>
              <a:t>, GSR</a:t>
            </a:r>
            <a:r>
              <a:rPr lang="ko-KR" altLang="en-US"/>
              <a:t>의 특정 컬럼의 높은 오류는 비교적 간단히 정비가 가능함</a:t>
            </a:r>
            <a:endParaRPr lang="en-US" altLang="ko-KR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6DD2551F-CEBE-B6F8-00C3-CFA43837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8" y="4031047"/>
            <a:ext cx="4427717" cy="231503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tIns="216000" anchor="ctr"/>
          <a:lstStyle/>
          <a:p>
            <a:pPr eaLnBrk="0" hangingPunct="0">
              <a:buClr>
                <a:srgbClr val="FFFFFF"/>
              </a:buClr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9C0EE91-13D8-5A62-57C3-FDA869350D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191510"/>
              </p:ext>
            </p:extLst>
          </p:nvPr>
        </p:nvGraphicFramePr>
        <p:xfrm>
          <a:off x="540954" y="4132664"/>
          <a:ext cx="4233229" cy="221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제목 1">
            <a:extLst>
              <a:ext uri="{FF2B5EF4-FFF2-40B4-BE49-F238E27FC236}">
                <a16:creationId xmlns:a16="http://schemas.microsoft.com/office/drawing/2014/main" id="{CC2C3833-707C-D937-7AE3-05C8AE33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(5/14)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유효성</a:t>
            </a:r>
            <a:r>
              <a:rPr lang="en-US" altLang="ko-KR" sz="1600" b="1" spc="-150"/>
              <a:t>(5/7)</a:t>
            </a:r>
            <a:endParaRPr lang="ko-KR" altLang="en-US" sz="1600" b="1" spc="-150"/>
          </a:p>
        </p:txBody>
      </p:sp>
      <p:sp>
        <p:nvSpPr>
          <p:cNvPr id="2" name="제목 16">
            <a:extLst>
              <a:ext uri="{FF2B5EF4-FFF2-40B4-BE49-F238E27FC236}">
                <a16:creationId xmlns:a16="http://schemas.microsoft.com/office/drawing/2014/main" id="{9B463316-9C77-F1B0-4D56-B626F90328DE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0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FFE601-02E7-D7BB-16E2-2850DCAA6118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유효성 진단 결과 사례</a:t>
            </a:r>
            <a:r>
              <a:rPr lang="en-US" altLang="ko-KR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D19B6CE-553E-9B9C-FD45-5CE40AC38DCA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데이터 유효성에 해당 하는 품질진단으로 추출된 오류 사례임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BAF76A-311D-001A-F689-423BEA25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(6/14)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유효성</a:t>
            </a:r>
            <a:r>
              <a:rPr lang="en-US" altLang="ko-KR" sz="1600" b="1" spc="-150"/>
              <a:t>(6/7)</a:t>
            </a:r>
            <a:endParaRPr lang="ko-KR" altLang="en-US" sz="1600" b="1" spc="-1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03958F-ED1B-2AF6-E1F2-904F73494773}"/>
              </a:ext>
            </a:extLst>
          </p:cNvPr>
          <p:cNvSpPr/>
          <p:nvPr/>
        </p:nvSpPr>
        <p:spPr>
          <a:xfrm>
            <a:off x="4611007" y="2342240"/>
            <a:ext cx="4742642" cy="365157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214465-D665-FEED-38D4-D4E7D5BDC8C3}"/>
              </a:ext>
            </a:extLst>
          </p:cNvPr>
          <p:cNvSpPr/>
          <p:nvPr/>
        </p:nvSpPr>
        <p:spPr>
          <a:xfrm>
            <a:off x="4611007" y="2039841"/>
            <a:ext cx="4742642" cy="302400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미정의 코드 값 사용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EAF4FE-B427-FEBE-D5F0-8666C6F9DF2D}"/>
              </a:ext>
            </a:extLst>
          </p:cNvPr>
          <p:cNvSpPr txBox="1"/>
          <p:nvPr/>
        </p:nvSpPr>
        <p:spPr>
          <a:xfrm>
            <a:off x="5741706" y="5219283"/>
            <a:ext cx="115424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192CF-22B5-049C-BF70-609EFDF68EBC}"/>
              </a:ext>
            </a:extLst>
          </p:cNvPr>
          <p:cNvSpPr txBox="1"/>
          <p:nvPr/>
        </p:nvSpPr>
        <p:spPr>
          <a:xfrm>
            <a:off x="7943851" y="5665435"/>
            <a:ext cx="131367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실제 컬럼 내 데이터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E460C6-9442-630C-672E-F07A6B6E8003}"/>
              </a:ext>
            </a:extLst>
          </p:cNvPr>
          <p:cNvSpPr/>
          <p:nvPr/>
        </p:nvSpPr>
        <p:spPr>
          <a:xfrm>
            <a:off x="5072210" y="2405125"/>
            <a:ext cx="4070877" cy="279180"/>
          </a:xfrm>
          <a:prstGeom prst="rect">
            <a:avLst/>
          </a:prstGeom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spc="-12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공통코드</a:t>
            </a: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테이블에 정의되어 있지 않은 데이터 값이 존재</a:t>
            </a:r>
            <a:endParaRPr lang="en-US" altLang="ko-KR" sz="1200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9" name="부등호 38">
            <a:extLst>
              <a:ext uri="{FF2B5EF4-FFF2-40B4-BE49-F238E27FC236}">
                <a16:creationId xmlns:a16="http://schemas.microsoft.com/office/drawing/2014/main" id="{E79BC268-6DE6-C0BE-0C08-BAC327516D69}"/>
              </a:ext>
            </a:extLst>
          </p:cNvPr>
          <p:cNvSpPr/>
          <p:nvPr/>
        </p:nvSpPr>
        <p:spPr>
          <a:xfrm>
            <a:off x="7690538" y="4660693"/>
            <a:ext cx="400292" cy="263791"/>
          </a:xfrm>
          <a:prstGeom prst="mathNotEqual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182F3F4-CABA-33FF-BFC7-A1AC8D1DD768}"/>
              </a:ext>
            </a:extLst>
          </p:cNvPr>
          <p:cNvGraphicFramePr>
            <a:graphicFrameLocks noGrp="1"/>
          </p:cNvGraphicFramePr>
          <p:nvPr/>
        </p:nvGraphicFramePr>
        <p:xfrm>
          <a:off x="8136643" y="4364401"/>
          <a:ext cx="904875" cy="128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GEN_CD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15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561904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12155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27691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57341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158198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44828"/>
              </p:ext>
            </p:extLst>
          </p:nvPr>
        </p:nvGraphicFramePr>
        <p:xfrm>
          <a:off x="4852112" y="4375296"/>
          <a:ext cx="2838426" cy="81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837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103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COMM_GRP_CD_NM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COMM_CD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COMM_CD_NM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성별코드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법인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사업자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성별코드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F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여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65322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성별코드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M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남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245789"/>
                  </a:ext>
                </a:extLst>
              </a:tr>
            </a:tbl>
          </a:graphicData>
        </a:graphic>
      </p:graphicFrame>
      <p:sp>
        <p:nvSpPr>
          <p:cNvPr id="42" name="모서리가 둥근 직사각형 40">
            <a:extLst>
              <a:ext uri="{FF2B5EF4-FFF2-40B4-BE49-F238E27FC236}">
                <a16:creationId xmlns:a16="http://schemas.microsoft.com/office/drawing/2014/main" id="{89E59988-6856-292E-41B1-9179861DC836}"/>
              </a:ext>
            </a:extLst>
          </p:cNvPr>
          <p:cNvSpPr/>
          <p:nvPr/>
        </p:nvSpPr>
        <p:spPr>
          <a:xfrm>
            <a:off x="5980970" y="4582455"/>
            <a:ext cx="666119" cy="596022"/>
          </a:xfrm>
          <a:prstGeom prst="roundRect">
            <a:avLst>
              <a:gd name="adj" fmla="val 7846"/>
            </a:avLst>
          </a:prstGeom>
          <a:ln w="28575">
            <a:solidFill>
              <a:srgbClr val="C00000"/>
            </a:solidFill>
            <a:prstDash val="dash"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-15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0">
            <a:extLst>
              <a:ext uri="{FF2B5EF4-FFF2-40B4-BE49-F238E27FC236}">
                <a16:creationId xmlns:a16="http://schemas.microsoft.com/office/drawing/2014/main" id="{63F709A6-B2B1-8706-4961-6EBA5A02715B}"/>
              </a:ext>
            </a:extLst>
          </p:cNvPr>
          <p:cNvSpPr/>
          <p:nvPr/>
        </p:nvSpPr>
        <p:spPr>
          <a:xfrm>
            <a:off x="8140965" y="4531599"/>
            <a:ext cx="925574" cy="456853"/>
          </a:xfrm>
          <a:prstGeom prst="roundRect">
            <a:avLst>
              <a:gd name="adj" fmla="val 7846"/>
            </a:avLst>
          </a:prstGeom>
          <a:ln w="28575">
            <a:solidFill>
              <a:srgbClr val="C00000"/>
            </a:solidFill>
            <a:prstDash val="dash"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-15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3751E7-5D8C-E34F-AEFC-76188C83C300}"/>
              </a:ext>
            </a:extLst>
          </p:cNvPr>
          <p:cNvSpPr txBox="1"/>
          <p:nvPr/>
        </p:nvSpPr>
        <p:spPr bwMode="gray">
          <a:xfrm>
            <a:off x="4581620" y="5446606"/>
            <a:ext cx="3465094" cy="24840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* 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[GS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단일식별고객 발췌</a:t>
            </a:r>
            <a:endParaRPr 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부등호 44">
            <a:extLst>
              <a:ext uri="{FF2B5EF4-FFF2-40B4-BE49-F238E27FC236}">
                <a16:creationId xmlns:a16="http://schemas.microsoft.com/office/drawing/2014/main" id="{E79BC268-6DE6-C0BE-0C08-BAC327516D69}"/>
              </a:ext>
            </a:extLst>
          </p:cNvPr>
          <p:cNvSpPr/>
          <p:nvPr/>
        </p:nvSpPr>
        <p:spPr>
          <a:xfrm>
            <a:off x="7706327" y="3056717"/>
            <a:ext cx="400292" cy="263791"/>
          </a:xfrm>
          <a:prstGeom prst="mathNotEqual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27848"/>
              </p:ext>
            </p:extLst>
          </p:nvPr>
        </p:nvGraphicFramePr>
        <p:xfrm>
          <a:off x="4852112" y="2761617"/>
          <a:ext cx="2838426" cy="102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837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103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GRP_CD_NM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CMM_CD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CD_VAL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상품비트속성코드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식품일때 국내산 여부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상품비트속성코드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자리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식품일때 친환경종류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65322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상품비트속성코드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자리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식품일때 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GREENS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여부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24578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F3751E7-5D8C-E34F-AEFC-76188C83C300}"/>
              </a:ext>
            </a:extLst>
          </p:cNvPr>
          <p:cNvSpPr txBox="1"/>
          <p:nvPr/>
        </p:nvSpPr>
        <p:spPr bwMode="gray">
          <a:xfrm>
            <a:off x="4597409" y="3842630"/>
            <a:ext cx="3465094" cy="24840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* 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[GS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상품마스터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스테이징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발췌</a:t>
            </a:r>
            <a:endParaRPr 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0192CF-22B5-049C-BF70-609EFDF68EBC}"/>
              </a:ext>
            </a:extLst>
          </p:cNvPr>
          <p:cNvSpPr txBox="1"/>
          <p:nvPr/>
        </p:nvSpPr>
        <p:spPr>
          <a:xfrm>
            <a:off x="7938516" y="3953831"/>
            <a:ext cx="131367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실제 컬럼 내 데이터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182F3F4-CABA-33FF-BFC7-A1AC8D1DD768}"/>
              </a:ext>
            </a:extLst>
          </p:cNvPr>
          <p:cNvGraphicFramePr>
            <a:graphicFrameLocks noGrp="1"/>
          </p:cNvGraphicFramePr>
          <p:nvPr/>
        </p:nvGraphicFramePr>
        <p:xfrm>
          <a:off x="8131308" y="2767097"/>
          <a:ext cx="904875" cy="112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GEN_CD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15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b="0" i="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0000000000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ko-KR" sz="800" b="0" i="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561904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ko-KR" sz="800" b="0" i="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0010000000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12155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ko-KR" sz="800" b="0" i="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0300000000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27691"/>
                  </a:ext>
                </a:extLst>
              </a:tr>
              <a:tr h="16014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57341"/>
                  </a:ext>
                </a:extLst>
              </a:tr>
            </a:tbl>
          </a:graphicData>
        </a:graphic>
      </p:graphicFrame>
      <p:sp>
        <p:nvSpPr>
          <p:cNvPr id="50" name="모서리가 둥근 직사각형 40">
            <a:extLst>
              <a:ext uri="{FF2B5EF4-FFF2-40B4-BE49-F238E27FC236}">
                <a16:creationId xmlns:a16="http://schemas.microsoft.com/office/drawing/2014/main" id="{63F709A6-B2B1-8706-4961-6EBA5A02715B}"/>
              </a:ext>
            </a:extLst>
          </p:cNvPr>
          <p:cNvSpPr/>
          <p:nvPr/>
        </p:nvSpPr>
        <p:spPr>
          <a:xfrm>
            <a:off x="8106619" y="2930988"/>
            <a:ext cx="925574" cy="956273"/>
          </a:xfrm>
          <a:prstGeom prst="roundRect">
            <a:avLst>
              <a:gd name="adj" fmla="val 7846"/>
            </a:avLst>
          </a:prstGeom>
          <a:ln w="28575">
            <a:solidFill>
              <a:srgbClr val="C00000"/>
            </a:solidFill>
            <a:prstDash val="dash"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-15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7F2F3C-18DF-F578-1ED8-EF3C5AFD4858}"/>
              </a:ext>
            </a:extLst>
          </p:cNvPr>
          <p:cNvSpPr/>
          <p:nvPr/>
        </p:nvSpPr>
        <p:spPr>
          <a:xfrm>
            <a:off x="558878" y="2039840"/>
            <a:ext cx="3958922" cy="302400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특수 값 표현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153D4A-2A92-0C49-B1A4-F738B13EFA7F}"/>
              </a:ext>
            </a:extLst>
          </p:cNvPr>
          <p:cNvSpPr/>
          <p:nvPr/>
        </p:nvSpPr>
        <p:spPr>
          <a:xfrm>
            <a:off x="561727" y="2342240"/>
            <a:ext cx="3953157" cy="365157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959"/>
              </p:ext>
            </p:extLst>
          </p:nvPr>
        </p:nvGraphicFramePr>
        <p:xfrm>
          <a:off x="625937" y="2761617"/>
          <a:ext cx="3810094" cy="121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095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10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43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99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스키마 구분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그룹코드명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공통코드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공통코드명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raw_dhub_dhub</a:t>
                      </a:r>
                      <a:endParaRPr lang="en-US" altLang="ko-KR" sz="900" b="0" i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접촉채널코드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#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#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2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raw_dhub_gsbi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소싱구분코드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Z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기타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65322"/>
                  </a:ext>
                </a:extLst>
              </a:tr>
              <a:tr h="2032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상품판매상태코드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Z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245789"/>
                  </a:ext>
                </a:extLst>
              </a:tr>
              <a:tr h="2032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유입방법코드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99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기타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3840"/>
                  </a:ext>
                </a:extLst>
              </a:tr>
              <a:tr h="2032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성별코드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#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알 수 없음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8671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E460C6-9442-630C-672E-F07A6B6E8003}"/>
              </a:ext>
            </a:extLst>
          </p:cNvPr>
          <p:cNvSpPr/>
          <p:nvPr/>
        </p:nvSpPr>
        <p:spPr>
          <a:xfrm>
            <a:off x="625937" y="2405125"/>
            <a:ext cx="4070877" cy="279180"/>
          </a:xfrm>
          <a:prstGeom prst="rect">
            <a:avLst/>
          </a:prstGeom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특수 값에 대해 동일하게 정의되어 있지 않음</a:t>
            </a:r>
            <a:endParaRPr lang="en-US" altLang="ko-KR" sz="1200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3751E7-5D8C-E34F-AEFC-76188C83C300}"/>
              </a:ext>
            </a:extLst>
          </p:cNvPr>
          <p:cNvSpPr txBox="1"/>
          <p:nvPr/>
        </p:nvSpPr>
        <p:spPr bwMode="gray">
          <a:xfrm>
            <a:off x="623614" y="4026857"/>
            <a:ext cx="3465094" cy="24840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* 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[GS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발췌</a:t>
            </a:r>
            <a:endParaRPr 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58012"/>
              </p:ext>
            </p:extLst>
          </p:nvPr>
        </p:nvGraphicFramePr>
        <p:xfrm>
          <a:off x="625937" y="4373042"/>
          <a:ext cx="3810094" cy="142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413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387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스키마 구분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컬럼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 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1778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err="1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raw_dhub_dhub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고객고객마스터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실명확인여부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광고성전화동의여부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H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65322"/>
                  </a:ext>
                </a:extLst>
              </a:tr>
              <a:tr h="1778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카탈로그반송고객여부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%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245789"/>
                  </a:ext>
                </a:extLst>
              </a:tr>
              <a:tr h="1778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STG_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고객기본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결혼여부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*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3840"/>
                  </a:ext>
                </a:extLst>
              </a:tr>
              <a:tr h="177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raw_dhub_gsbi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고객기본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통합포인트고객여부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#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8671"/>
                  </a:ext>
                </a:extLst>
              </a:tr>
              <a:tr h="17782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gsr_offline</a:t>
                      </a:r>
                      <a:endParaRPr lang="ko-KR" altLang="en-US" sz="900" b="0" err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통합고객마스터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삭제여부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S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1778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가등록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_</a:t>
                      </a:r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선등록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_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여부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Z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16664"/>
                  </a:ext>
                </a:extLst>
              </a:tr>
            </a:tbl>
          </a:graphicData>
        </a:graphic>
      </p:graphicFrame>
      <p:sp>
        <p:nvSpPr>
          <p:cNvPr id="2" name="제목 16">
            <a:extLst>
              <a:ext uri="{FF2B5EF4-FFF2-40B4-BE49-F238E27FC236}">
                <a16:creationId xmlns:a16="http://schemas.microsoft.com/office/drawing/2014/main" id="{2E31B378-4F29-9049-0EF4-3FDC6E5FA5B4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99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FFE601-02E7-D7BB-16E2-2850DCAA6118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유효성 진단 결과 사례</a:t>
            </a:r>
            <a:r>
              <a:rPr lang="en-US" altLang="ko-KR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D19B6CE-553E-9B9C-FD45-5CE40AC38DCA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형식 오류의 유효성에 해당하는 데이터 품질 진단에서 추출된 오류 사례임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DD1A7D4-62F9-ECCA-4DB5-9A14DC97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(7/14)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유효성</a:t>
            </a:r>
            <a:r>
              <a:rPr lang="en-US" altLang="ko-KR" sz="1600" b="1" spc="-150"/>
              <a:t>(7/7)</a:t>
            </a:r>
            <a:endParaRPr lang="ko-KR" altLang="en-US" sz="1600" b="1" spc="-1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7F2F3C-18DF-F578-1ED8-EF3C5AFD4858}"/>
              </a:ext>
            </a:extLst>
          </p:cNvPr>
          <p:cNvSpPr/>
          <p:nvPr/>
        </p:nvSpPr>
        <p:spPr>
          <a:xfrm>
            <a:off x="558877" y="2039839"/>
            <a:ext cx="4357611" cy="302401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 이상 값 사용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7F2F3C-18DF-F578-1ED8-EF3C5AFD4858}"/>
              </a:ext>
            </a:extLst>
          </p:cNvPr>
          <p:cNvSpPr/>
          <p:nvPr/>
        </p:nvSpPr>
        <p:spPr>
          <a:xfrm>
            <a:off x="4993520" y="2039839"/>
            <a:ext cx="4357611" cy="302401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값 사용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153D4A-2A92-0C49-B1A4-F738B13EFA7F}"/>
              </a:ext>
            </a:extLst>
          </p:cNvPr>
          <p:cNvSpPr/>
          <p:nvPr/>
        </p:nvSpPr>
        <p:spPr>
          <a:xfrm>
            <a:off x="558877" y="2342240"/>
            <a:ext cx="4357611" cy="36601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153D4A-2A92-0C49-B1A4-F738B13EFA7F}"/>
              </a:ext>
            </a:extLst>
          </p:cNvPr>
          <p:cNvSpPr/>
          <p:nvPr/>
        </p:nvSpPr>
        <p:spPr>
          <a:xfrm>
            <a:off x="4993520" y="2342240"/>
            <a:ext cx="4357611" cy="36601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E460C6-9442-630C-672E-F07A6B6E8003}"/>
              </a:ext>
            </a:extLst>
          </p:cNvPr>
          <p:cNvSpPr/>
          <p:nvPr/>
        </p:nvSpPr>
        <p:spPr>
          <a:xfrm>
            <a:off x="625937" y="2405125"/>
            <a:ext cx="4070877" cy="279180"/>
          </a:xfrm>
          <a:prstGeom prst="rect">
            <a:avLst/>
          </a:prstGeom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 형식에 벗어난 값 사용</a:t>
            </a:r>
            <a:endParaRPr lang="en-US" altLang="ko-KR" sz="1200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E460C6-9442-630C-672E-F07A6B6E8003}"/>
              </a:ext>
            </a:extLst>
          </p:cNvPr>
          <p:cNvSpPr/>
          <p:nvPr/>
        </p:nvSpPr>
        <p:spPr>
          <a:xfrm>
            <a:off x="5136886" y="2405125"/>
            <a:ext cx="4070877" cy="279180"/>
          </a:xfrm>
          <a:prstGeom prst="rect">
            <a:avLst/>
          </a:prstGeom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사용자 입력의 텍스트 값 사용</a:t>
            </a:r>
            <a:endParaRPr lang="en-US" altLang="ko-KR" sz="1200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21786"/>
              </p:ext>
            </p:extLst>
          </p:nvPr>
        </p:nvGraphicFramePr>
        <p:xfrm>
          <a:off x="625935" y="2763720"/>
          <a:ext cx="4070878" cy="162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65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94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스키마 구분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컬럼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180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err="1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raw_dhub_dhub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고객고객마스터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생년월일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19800200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raw_dhub_gsbi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고객기본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고객생년월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190000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8671"/>
                  </a:ext>
                </a:extLst>
              </a:tr>
              <a:tr h="180791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gsr_offline</a:t>
                      </a:r>
                      <a:endParaRPr lang="ko-KR" altLang="en-US" sz="900" b="0" err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통합고객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ODS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결혼일자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1022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180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공백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831127"/>
                  </a:ext>
                </a:extLst>
              </a:tr>
              <a:tr h="1807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변경일자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10/05/28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16664"/>
                  </a:ext>
                </a:extLst>
              </a:tr>
              <a:tr h="1807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공백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20929"/>
                  </a:ext>
                </a:extLst>
              </a:tr>
              <a:tr h="1807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삭제일자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07/04/22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756176"/>
                  </a:ext>
                </a:extLst>
              </a:tr>
              <a:tr h="1807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공백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6116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460C6-9442-630C-672E-F07A6B6E8003}"/>
              </a:ext>
            </a:extLst>
          </p:cNvPr>
          <p:cNvSpPr/>
          <p:nvPr/>
        </p:nvSpPr>
        <p:spPr>
          <a:xfrm>
            <a:off x="625936" y="4422443"/>
            <a:ext cx="4070877" cy="279180"/>
          </a:xfrm>
          <a:prstGeom prst="rect">
            <a:avLst/>
          </a:prstGeom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번호 형식에서 벗어난 값 사용</a:t>
            </a:r>
            <a:endParaRPr lang="en-US" altLang="ko-KR" sz="1200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15018"/>
              </p:ext>
            </p:extLst>
          </p:nvPr>
        </p:nvGraphicFramePr>
        <p:xfrm>
          <a:off x="625935" y="4767819"/>
          <a:ext cx="4070878" cy="109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90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1096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0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스키마 구분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컬럼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160112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gsr_offline</a:t>
                      </a:r>
                      <a:endParaRPr lang="ko-KR" altLang="en-US" sz="900" b="0" err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APC_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상품별상품속성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사업부상품코드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1801828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160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880 915515 14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831127"/>
                  </a:ext>
                </a:extLst>
              </a:tr>
              <a:tr h="16011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MST_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상품코드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8802456 10708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16664"/>
                  </a:ext>
                </a:extLst>
              </a:tr>
              <a:tr h="12938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8803696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20929"/>
                  </a:ext>
                </a:extLst>
              </a:tr>
              <a:tr h="16011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8802357</a:t>
                      </a:r>
                      <a:r>
                        <a:rPr lang="en-US" altLang="ko-KR" sz="900" b="0" baseline="0">
                          <a:latin typeface="맑은 고딕"/>
                          <a:ea typeface="맑은 고딕"/>
                        </a:rPr>
                        <a:t> 71101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756176"/>
                  </a:ext>
                </a:extLst>
              </a:tr>
              <a:tr h="16011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8801308</a:t>
                      </a:r>
                      <a:r>
                        <a:rPr lang="en-US" altLang="ko-KR" sz="900" b="0" baseline="0">
                          <a:latin typeface="맑은 고딕"/>
                          <a:ea typeface="맑은 고딕"/>
                        </a:rPr>
                        <a:t> 44514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61168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42051"/>
              </p:ext>
            </p:extLst>
          </p:nvPr>
        </p:nvGraphicFramePr>
        <p:xfrm>
          <a:off x="5069720" y="2763720"/>
          <a:ext cx="4070878" cy="310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55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958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스키마 구분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컬럼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43575">
                <a:tc rowSpan="1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gsr_offline</a:t>
                      </a:r>
                      <a:endParaRPr lang="ko-KR" altLang="en-US" sz="900" b="0" err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통합고객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ODS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우편번호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none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ET: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973392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통합고객마스터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휴대폰번호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1+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공백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831127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2+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공백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669165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900" b="0" baseline="0">
                          <a:latin typeface="맑은 고딕"/>
                          <a:ea typeface="맑은 고딕"/>
                        </a:rPr>
                        <a:t>우편번호</a:t>
                      </a:r>
                      <a:r>
                        <a:rPr lang="en-US" altLang="ko-KR" sz="900" b="0" baseline="0">
                          <a:latin typeface="맑은 고딕"/>
                          <a:ea typeface="맑은 고딕"/>
                        </a:rPr>
                        <a:t>_ID_</a:t>
                      </a:r>
                      <a:r>
                        <a:rPr lang="ko-KR" altLang="en-US" sz="900" b="0" baseline="0">
                          <a:latin typeface="맑은 고딕"/>
                          <a:ea typeface="맑은 고딕"/>
                        </a:rPr>
                        <a:t>발송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NOTSET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16664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jdg0**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56162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지역번호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공백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20929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NUL</a:t>
                      </a:r>
                      <a:r>
                        <a:rPr lang="en-US" altLang="ko-KR" sz="900" b="0" baseline="0"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ko-KR" altLang="en-US" sz="900" b="0" baseline="0">
                          <a:latin typeface="맑은 고딕"/>
                          <a:ea typeface="맑은 고딕"/>
                        </a:rPr>
                        <a:t>공백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755593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MC_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고객직장주소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자택입력우편번호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??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756176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z0000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493350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MC_</a:t>
                      </a:r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고객자택주소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직장입력우편번호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611680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muu1**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30562"/>
                  </a:ext>
                </a:extLst>
              </a:tr>
            </a:tbl>
          </a:graphicData>
        </a:graphic>
      </p:graphicFrame>
      <p:sp>
        <p:nvSpPr>
          <p:cNvPr id="2" name="제목 16">
            <a:extLst>
              <a:ext uri="{FF2B5EF4-FFF2-40B4-BE49-F238E27FC236}">
                <a16:creationId xmlns:a16="http://schemas.microsoft.com/office/drawing/2014/main" id="{2FF3CCF3-329F-90E5-85C1-EF30EC0AC4C0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38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(8/14)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완전성</a:t>
            </a:r>
            <a:r>
              <a:rPr lang="en-US" altLang="ko-KR" sz="1600" b="1" spc="-150"/>
              <a:t>(1/2)</a:t>
            </a:r>
            <a:endParaRPr lang="ko-KR" altLang="en-US" sz="1600" b="1" spc="-150"/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7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05001"/>
              </p:ext>
            </p:extLst>
          </p:nvPr>
        </p:nvGraphicFramePr>
        <p:xfrm>
          <a:off x="457200" y="2078342"/>
          <a:ext cx="4430257" cy="1888688"/>
        </p:xfrm>
        <a:graphic>
          <a:graphicData uri="http://schemas.openxmlformats.org/drawingml/2006/table">
            <a:tbl>
              <a:tblPr/>
              <a:tblGrid>
                <a:gridCol w="4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42">
                  <a:extLst>
                    <a:ext uri="{9D8B030D-6E8A-4147-A177-3AD203B41FA5}">
                      <a16:colId xmlns:a16="http://schemas.microsoft.com/office/drawing/2014/main" val="1089308973"/>
                    </a:ext>
                  </a:extLst>
                </a:gridCol>
                <a:gridCol w="63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13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품질 진단 결과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전체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플랫폼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5,211,126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39,452,633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13.20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322,527,794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5,355,726,892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6.02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22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홈쇼핑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1,504,596,113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10,081,217,409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14.92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22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580,994,010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4,662,531,545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12.46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201396"/>
                  </a:ext>
                </a:extLst>
              </a:tr>
            </a:tbl>
          </a:graphicData>
        </a:graphic>
      </p:graphicFrame>
      <p:sp>
        <p:nvSpPr>
          <p:cNvPr id="9" name="TextBox 162"/>
          <p:cNvSpPr txBox="1">
            <a:spLocks noChangeArrowheads="1"/>
          </p:cNvSpPr>
          <p:nvPr/>
        </p:nvSpPr>
        <p:spPr bwMode="auto">
          <a:xfrm>
            <a:off x="1460500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진단 결과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33DD82-7205-108D-E3E2-13484D505461}"/>
              </a:ext>
            </a:extLst>
          </p:cNvPr>
          <p:cNvSpPr/>
          <p:nvPr/>
        </p:nvSpPr>
        <p:spPr bwMode="gray">
          <a:xfrm>
            <a:off x="5848530" y="2072239"/>
            <a:ext cx="3622753" cy="26568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tIns="108000" rIns="36000" bIns="108000"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입력 체계 및 업무 </a:t>
            </a: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프로세스상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상품명 입력 규칙의 부재로 인해 테스트 데이터와 같은 불완전 상품명이 입력 됨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불완전 상품명으로 노출되고 있는 상품이 일부  존재하며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소수여도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고객에게 노출되는 데이터로써 매우 큰 영향을 줄 수 있으므로 </a:t>
            </a: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오입력에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철저한 관리가 필요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룰 진단 가능한 상품명 불완전성은 극히 일부이며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불완전한 상품명은 더 많을 것으로 예상됨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필수값으로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보이는 컬럼들 중에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관리가 안됨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7BD034-C4DF-800E-0DB5-3035F157D75B}"/>
              </a:ext>
            </a:extLst>
          </p:cNvPr>
          <p:cNvSpPr/>
          <p:nvPr/>
        </p:nvSpPr>
        <p:spPr bwMode="gray">
          <a:xfrm>
            <a:off x="4977685" y="2079718"/>
            <a:ext cx="844826" cy="26518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종합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535A5-04FF-1529-7CC9-92FD864CB3F0}"/>
              </a:ext>
            </a:extLst>
          </p:cNvPr>
          <p:cNvSpPr/>
          <p:nvPr/>
        </p:nvSpPr>
        <p:spPr bwMode="gray">
          <a:xfrm>
            <a:off x="5855566" y="5012379"/>
            <a:ext cx="3622753" cy="13336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108000" rIns="72000" bIns="108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입력 체계 및 상품명 입력 규칙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데이터 및 </a:t>
            </a: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오입력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관리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불완전한 상품명 데이터에 대한 상시적인 품질 점검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필수값에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해당하는 컬럼의 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필요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211DB-54C5-D0B1-5591-2F854240D4E1}"/>
              </a:ext>
            </a:extLst>
          </p:cNvPr>
          <p:cNvSpPr/>
          <p:nvPr/>
        </p:nvSpPr>
        <p:spPr bwMode="gray">
          <a:xfrm>
            <a:off x="4984721" y="5012379"/>
            <a:ext cx="844826" cy="13389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C77901A3-30C0-4F5F-A797-CD194F3943F8}"/>
              </a:ext>
            </a:extLst>
          </p:cNvPr>
          <p:cNvSpPr/>
          <p:nvPr/>
        </p:nvSpPr>
        <p:spPr bwMode="gray">
          <a:xfrm flipV="1">
            <a:off x="5484002" y="4799875"/>
            <a:ext cx="3392615" cy="14748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2A2C89-ADDB-6B11-56DF-58E352576073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2"/>
          <p:cNvSpPr txBox="1">
            <a:spLocks noChangeArrowheads="1"/>
          </p:cNvSpPr>
          <p:nvPr/>
        </p:nvSpPr>
        <p:spPr bwMode="auto">
          <a:xfrm>
            <a:off x="6100015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종합 및 개선 방안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완전한 한글의 형태에서 벗어난 경우와 </a:t>
            </a:r>
            <a:r>
              <a:rPr lang="ko-KR" altLang="en-US" err="1"/>
              <a:t>필수값이</a:t>
            </a:r>
            <a:r>
              <a:rPr lang="ko-KR" altLang="en-US"/>
              <a:t> 누락된 경우를 오류로 진단하였으며</a:t>
            </a:r>
            <a:r>
              <a:rPr lang="en-US" altLang="ko-KR"/>
              <a:t>, </a:t>
            </a:r>
            <a:r>
              <a:rPr lang="ko-KR" altLang="en-US"/>
              <a:t>비교적 양호한 오류 수준을 보이고 있음</a:t>
            </a:r>
            <a:endParaRPr lang="en-US" altLang="ko-KR"/>
          </a:p>
        </p:txBody>
      </p:sp>
      <p:sp>
        <p:nvSpPr>
          <p:cNvPr id="8" name="Rectangle 67">
            <a:extLst>
              <a:ext uri="{FF2B5EF4-FFF2-40B4-BE49-F238E27FC236}">
                <a16:creationId xmlns:a16="http://schemas.microsoft.com/office/drawing/2014/main" id="{AEC370D1-2E01-737C-0E4D-3E2421DB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8" y="4031047"/>
            <a:ext cx="4427717" cy="231503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tIns="216000" anchor="ctr"/>
          <a:lstStyle/>
          <a:p>
            <a:pPr eaLnBrk="0" hangingPunct="0">
              <a:buClr>
                <a:srgbClr val="FFFFFF"/>
              </a:buClr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5B8A38C-8531-E935-B82C-C208FB462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492973"/>
              </p:ext>
            </p:extLst>
          </p:nvPr>
        </p:nvGraphicFramePr>
        <p:xfrm>
          <a:off x="540954" y="4132664"/>
          <a:ext cx="4233229" cy="221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제목 16">
            <a:extLst>
              <a:ext uri="{FF2B5EF4-FFF2-40B4-BE49-F238E27FC236}">
                <a16:creationId xmlns:a16="http://schemas.microsoft.com/office/drawing/2014/main" id="{11D511FC-FCAE-E59B-8DE7-FCBDF357F057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05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6"/>
          <p:cNvSpPr txBox="1">
            <a:spLocks/>
          </p:cNvSpPr>
          <p:nvPr/>
        </p:nvSpPr>
        <p:spPr bwMode="gray">
          <a:xfrm>
            <a:off x="961594" y="1023723"/>
            <a:ext cx="2734105" cy="556908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KoPub돋움체 Bold" pitchFamily="18" charset="-127"/>
                <a:ea typeface="KoPub돋움체 Bold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marR="0" lvl="0">
              <a:lnSpc>
                <a:spcPct val="150000"/>
              </a:lnSpc>
              <a:buClrTx/>
              <a:buSzTx/>
              <a:tabLst/>
              <a:defRPr/>
            </a:pPr>
            <a:r>
              <a:rPr lang="en-US" altLang="ko-KR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품질 진단 개요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indent="-3619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개요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indent="-3619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품질 진단 대상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indent="-3619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품질 진단 대상 상세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indent="-3619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품질 진단 요건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>
              <a:lnSpc>
                <a:spcPct val="150000"/>
              </a:lnSpc>
              <a:buClrTx/>
              <a:buSzTx/>
              <a:tabLst/>
              <a:defRPr/>
            </a:pPr>
            <a:r>
              <a:rPr lang="en-US" altLang="ko-KR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품질 진단 결과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indent="-3619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품질 진단 결과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indent="-3619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진단 유형별 상세 결과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indent="-3619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>
              <a:lnSpc>
                <a:spcPct val="150000"/>
              </a:lnSpc>
              <a:buClrTx/>
              <a:buSzTx/>
              <a:tabLst/>
              <a:defRPr/>
            </a:pPr>
            <a:r>
              <a:rPr lang="en-US" altLang="ko-KR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개선 방안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indent="-3619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상시 </a:t>
            </a:r>
            <a:r>
              <a:rPr lang="ko-KR" altLang="en-US" sz="1300" b="1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</a:t>
            </a: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체계 운영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indent="-3619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 표준화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>
              <a:lnSpc>
                <a:spcPct val="150000"/>
              </a:lnSpc>
              <a:buClrTx/>
              <a:buSzTx/>
              <a:tabLst/>
              <a:defRPr/>
            </a:pP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Ⅳ.</a:t>
            </a:r>
            <a:r>
              <a:rPr lang="en-US" altLang="ko-KR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개선 방안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indent="-3619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향후 품질 진단 계획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>
              <a:lnSpc>
                <a:spcPct val="150000"/>
              </a:lnSpc>
              <a:buClrTx/>
              <a:buSzTx/>
              <a:tabLst/>
              <a:defRPr/>
            </a:pP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>
              <a:lnSpc>
                <a:spcPct val="150000"/>
              </a:lnSpc>
              <a:buClrTx/>
              <a:buSzTx/>
              <a:tabLst/>
              <a:defRPr/>
            </a:pPr>
            <a:r>
              <a:rPr lang="en-US" altLang="ko-KR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별첨</a:t>
            </a:r>
            <a:r>
              <a:rPr lang="en-US" altLang="ko-KR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 SDQ </a:t>
            </a:r>
            <a:r>
              <a:rPr lang="ko-KR" altLang="en-US" sz="1300" b="1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품질진단</a:t>
            </a: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300" b="1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결과서</a:t>
            </a:r>
            <a:endParaRPr lang="en-US" altLang="ko-KR" sz="13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32692" y="506673"/>
            <a:ext cx="8543925" cy="27699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b="1" kern="0" spc="-150">
                <a:solidFill>
                  <a:srgbClr val="0337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69697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FFE601-02E7-D7BB-16E2-2850DCAA6118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진단 결과 사례</a:t>
            </a:r>
            <a:endParaRPr lang="en-US" altLang="ko-KR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8E7EC87-2F10-4F1A-CB9C-4EA2A63E1D1D}"/>
              </a:ext>
            </a:extLst>
          </p:cNvPr>
          <p:cNvSpPr/>
          <p:nvPr/>
        </p:nvSpPr>
        <p:spPr>
          <a:xfrm>
            <a:off x="558878" y="4245429"/>
            <a:ext cx="3957578" cy="20935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9153D4A-2A92-0C49-B1A4-F738B13EFA7F}"/>
              </a:ext>
            </a:extLst>
          </p:cNvPr>
          <p:cNvSpPr/>
          <p:nvPr/>
        </p:nvSpPr>
        <p:spPr>
          <a:xfrm>
            <a:off x="561727" y="2225769"/>
            <a:ext cx="3957578" cy="19678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B7F2F3C-18DF-F578-1ED8-EF3C5AFD4858}"/>
              </a:ext>
            </a:extLst>
          </p:cNvPr>
          <p:cNvSpPr/>
          <p:nvPr/>
        </p:nvSpPr>
        <p:spPr>
          <a:xfrm>
            <a:off x="560382" y="2025206"/>
            <a:ext cx="3958922" cy="302400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불완전 </a:t>
            </a:r>
            <a:r>
              <a:rPr lang="ko-KR" altLang="en-US" sz="13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한글명</a:t>
            </a: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F92D8DE-7309-1758-AAC6-312D2C7B66DE}"/>
              </a:ext>
            </a:extLst>
          </p:cNvPr>
          <p:cNvSpPr txBox="1"/>
          <p:nvPr/>
        </p:nvSpPr>
        <p:spPr bwMode="gray">
          <a:xfrm>
            <a:off x="666594" y="3771826"/>
            <a:ext cx="3816122" cy="24840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r>
              <a:rPr lang="en-US" altLang="ko-KR" sz="1000">
                <a:latin typeface="맑은 고딕"/>
                <a:ea typeface="맑은 고딕"/>
              </a:rPr>
              <a:t>* </a:t>
            </a:r>
            <a:r>
              <a:rPr lang="ko-KR" altLang="en-US" sz="1000">
                <a:latin typeface="맑은 고딕"/>
                <a:ea typeface="맑은 고딕"/>
              </a:rPr>
              <a:t>[GS</a:t>
            </a:r>
            <a:r>
              <a:rPr lang="en-US" altLang="ko-KR" sz="1000">
                <a:latin typeface="맑은 고딕"/>
                <a:ea typeface="맑은 고딕"/>
              </a:rPr>
              <a:t>H</a:t>
            </a:r>
            <a:r>
              <a:rPr lang="ko-KR" altLang="en-US" sz="1000">
                <a:latin typeface="맑은 고딕"/>
                <a:ea typeface="맑은 고딕"/>
              </a:rPr>
              <a:t>] </a:t>
            </a:r>
            <a:r>
              <a:rPr lang="ko-KR" altLang="en-US" sz="1000" err="1">
                <a:latin typeface="맑은 고딕"/>
                <a:ea typeface="맑은 고딕"/>
              </a:rPr>
              <a:t>상품마스터</a:t>
            </a:r>
            <a:r>
              <a:rPr lang="ko-KR" altLang="en-US" sz="1000">
                <a:latin typeface="맑은 고딕"/>
                <a:ea typeface="맑은 고딕"/>
              </a:rPr>
              <a:t> 발췌</a:t>
            </a:r>
            <a:endParaRPr lang="ko-KR" altLang="ko-KR" sz="1000">
              <a:latin typeface="Malgun Gothic"/>
              <a:ea typeface="Malgun Gothic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DF40B2B-BA3E-2CFC-2A55-9DBD1B6EA85E}"/>
              </a:ext>
            </a:extLst>
          </p:cNvPr>
          <p:cNvSpPr txBox="1"/>
          <p:nvPr/>
        </p:nvSpPr>
        <p:spPr bwMode="gray">
          <a:xfrm>
            <a:off x="669180" y="5766793"/>
            <a:ext cx="3847276" cy="24840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r>
              <a:rPr lang="en-US" altLang="ko-KR" sz="1000">
                <a:latin typeface="맑은 고딕"/>
                <a:ea typeface="맑은 고딕"/>
              </a:rPr>
              <a:t>* </a:t>
            </a:r>
            <a:r>
              <a:rPr lang="ko-KR" altLang="en-US" sz="1000">
                <a:latin typeface="맑은 고딕"/>
                <a:ea typeface="맑은 고딕"/>
              </a:rPr>
              <a:t>[GSR] </a:t>
            </a:r>
            <a:r>
              <a:rPr lang="en-US" altLang="ko-KR" sz="1000">
                <a:latin typeface="맑은 고딕"/>
                <a:ea typeface="맑은 고딕"/>
              </a:rPr>
              <a:t>MST_</a:t>
            </a:r>
            <a:r>
              <a:rPr lang="ko-KR" altLang="en-US" sz="1000">
                <a:latin typeface="맑은 고딕"/>
                <a:ea typeface="맑은 고딕"/>
              </a:rPr>
              <a:t>상품 발췌</a:t>
            </a:r>
            <a:endParaRPr lang="ko-KR" altLang="ko-KR" sz="1000"/>
          </a:p>
        </p:txBody>
      </p: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86812"/>
              </p:ext>
            </p:extLst>
          </p:nvPr>
        </p:nvGraphicFramePr>
        <p:xfrm>
          <a:off x="701474" y="2516106"/>
          <a:ext cx="3672385" cy="121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784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</a:tblGrid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PRD_CD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EC_EXPOS_PRD_NM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2,360,309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이미지테스트입니다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10,943,908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ㅈㄹㅈㄹ</a:t>
                      </a:r>
                      <a:endParaRPr lang="ko-KR" altLang="en-US" sz="11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65322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10,951,675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ㅋㅋㅋㅋ</a:t>
                      </a:r>
                      <a:endParaRPr lang="ko-KR" altLang="en-US" sz="11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245789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2,189,463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ㄹ</a:t>
                      </a:r>
                      <a:endParaRPr lang="ko-KR" altLang="en-US" sz="11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739603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10,951,661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ㄴㄴㄴ</a:t>
                      </a:r>
                      <a:endParaRPr lang="ko-KR" altLang="en-US" sz="11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12386"/>
                  </a:ext>
                </a:extLst>
              </a:tr>
            </a:tbl>
          </a:graphicData>
        </a:graphic>
      </p:graphicFrame>
      <p:graphicFrame>
        <p:nvGraphicFramePr>
          <p:cNvPr id="182" name="표 181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38530"/>
              </p:ext>
            </p:extLst>
          </p:nvPr>
        </p:nvGraphicFramePr>
        <p:xfrm>
          <a:off x="697749" y="4407284"/>
          <a:ext cx="3672385" cy="121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784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</a:tblGrid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ITEM_CD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ITEM_NM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1500000014308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ㅁㅁㅁㅁㅁㅁㅁ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1500000012870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ㅁㅁㅁㅁ</a:t>
                      </a:r>
                      <a:endParaRPr lang="ko-KR" altLang="en-US" sz="11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65322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8801068131666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삼립추억의크림빠ㅇ</a:t>
                      </a:r>
                      <a:r>
                        <a:rPr lang="ko-KR" altLang="en-US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70G</a:t>
                      </a:r>
                      <a:endParaRPr lang="ko-KR" altLang="en-US" sz="11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245789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85747005358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더부스</a:t>
                      </a:r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ㅋ</a:t>
                      </a:r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IPA</a:t>
                      </a:r>
                      <a:r>
                        <a:rPr lang="ko-KR" altLang="en-US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</a:t>
                      </a:r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355</a:t>
                      </a:r>
                      <a:endParaRPr lang="ko-KR" altLang="en-US" sz="11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739603"/>
                  </a:ext>
                </a:extLst>
              </a:tr>
              <a:tr h="203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1500000518171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토종마을</a:t>
                      </a:r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HACCP</a:t>
                      </a:r>
                      <a:r>
                        <a:rPr lang="ko-KR" altLang="en-US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</a:t>
                      </a:r>
                      <a:r>
                        <a:rPr lang="ko-KR" altLang="en-US" sz="11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ㅊ</a:t>
                      </a:r>
                      <a:r>
                        <a:rPr lang="ko-KR" altLang="en-US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200g</a:t>
                      </a:r>
                      <a:endParaRPr lang="ko-KR" altLang="en-US" sz="11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12386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BD19B6CE-553E-9B9C-FD45-5CE40AC38DCA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불완전 의미의 명 값 등 데이터 완전성에 해당하는 품질진단에서 추출된 오류 사례이며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극히 낮은 오류율이나 고객에게 직접 노출되는 내용으로 데이터 오류에 대한 철저한 관리가 필요함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786B153-3E6D-7222-31C3-ABE61C97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(9/14)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완전성</a:t>
            </a:r>
            <a:r>
              <a:rPr lang="en-US" altLang="ko-KR" sz="1600" b="1" spc="-150"/>
              <a:t>(2/2)</a:t>
            </a:r>
            <a:endParaRPr lang="ko-KR" altLang="en-US" sz="1600" b="1" spc="-1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03958F-ED1B-2AF6-E1F2-904F73494773}"/>
              </a:ext>
            </a:extLst>
          </p:cNvPr>
          <p:cNvSpPr/>
          <p:nvPr/>
        </p:nvSpPr>
        <p:spPr>
          <a:xfrm>
            <a:off x="4587583" y="2319536"/>
            <a:ext cx="4762313" cy="401946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214465-D665-FEED-38D4-D4E7D5BDC8C3}"/>
              </a:ext>
            </a:extLst>
          </p:cNvPr>
          <p:cNvSpPr/>
          <p:nvPr/>
        </p:nvSpPr>
        <p:spPr>
          <a:xfrm>
            <a:off x="4591335" y="2025206"/>
            <a:ext cx="4762314" cy="301882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불완전 의미 상품명 사용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71" y="4245429"/>
            <a:ext cx="4570672" cy="42171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46" y="2516106"/>
            <a:ext cx="4576923" cy="42440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430" y="2940513"/>
            <a:ext cx="4386570" cy="123887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218" y="4667145"/>
            <a:ext cx="4413782" cy="146818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881602" y="2960276"/>
            <a:ext cx="2085417" cy="2745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81602" y="4730263"/>
            <a:ext cx="2085417" cy="279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" name="제목 16">
            <a:extLst>
              <a:ext uri="{FF2B5EF4-FFF2-40B4-BE49-F238E27FC236}">
                <a16:creationId xmlns:a16="http://schemas.microsoft.com/office/drawing/2014/main" id="{8732B4E2-D312-CBD2-EEC4-8D3334FD76CB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82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(10/14)</a:t>
            </a:r>
            <a:r>
              <a:rPr lang="en-US" altLang="ko-KR" sz="1400" b="1" spc="-150"/>
              <a:t>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정확성</a:t>
            </a:r>
            <a:r>
              <a:rPr lang="en-US" altLang="ko-KR" sz="1600" b="1" spc="-150"/>
              <a:t>(1/3)</a:t>
            </a:r>
            <a:endParaRPr lang="ko-KR" altLang="en-US" sz="1600" b="1" spc="-150"/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162"/>
          <p:cNvSpPr txBox="1">
            <a:spLocks noChangeArrowheads="1"/>
          </p:cNvSpPr>
          <p:nvPr/>
        </p:nvSpPr>
        <p:spPr bwMode="auto">
          <a:xfrm>
            <a:off x="1504030" y="1764266"/>
            <a:ext cx="23454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진단 결과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 중복 외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33DD82-7205-108D-E3E2-13484D505461}"/>
              </a:ext>
            </a:extLst>
          </p:cNvPr>
          <p:cNvSpPr/>
          <p:nvPr/>
        </p:nvSpPr>
        <p:spPr bwMode="gray">
          <a:xfrm>
            <a:off x="5848530" y="2072239"/>
            <a:ext cx="3622753" cy="26568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tIns="108000" rIns="36000" bIns="108000"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동일상품에 대해 별개 상품으로 등록되어 동일상품으로 인식이 어려운 오류가 많으며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진단 룰이 아닌 전수조사 시 오류율은 더 높을 것으로 판단됨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중복 오류가 관리될 경우에 상품 관련한 기타 속성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,MDID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오류도 상당 부분 해소될 것임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GSR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GSH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동일 고객에 대한 속성 비교를 통한 오류에 대해서는 결혼정보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정보 등이 상이하여 높은 오류율을 보임</a:t>
            </a:r>
            <a:b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7BD034-C4DF-800E-0DB5-3035F157D75B}"/>
              </a:ext>
            </a:extLst>
          </p:cNvPr>
          <p:cNvSpPr/>
          <p:nvPr/>
        </p:nvSpPr>
        <p:spPr bwMode="gray">
          <a:xfrm>
            <a:off x="4977685" y="2079718"/>
            <a:ext cx="844826" cy="26518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종합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535A5-04FF-1529-7CC9-92FD864CB3F0}"/>
              </a:ext>
            </a:extLst>
          </p:cNvPr>
          <p:cNvSpPr/>
          <p:nvPr/>
        </p:nvSpPr>
        <p:spPr bwMode="gray">
          <a:xfrm>
            <a:off x="5855566" y="5012379"/>
            <a:ext cx="3622753" cy="13336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108000" rIns="72000" bIns="108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상품으로 취급하여 분석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명확한 기준을 마련하고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운용할 수 있는 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표준화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B/U</a:t>
            </a: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고객정보의 정합성 관리를 위해 통합고객 표준화 작업은 현재 진행 중임 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4211DB-54C5-D0B1-5591-2F854240D4E1}"/>
              </a:ext>
            </a:extLst>
          </p:cNvPr>
          <p:cNvSpPr/>
          <p:nvPr/>
        </p:nvSpPr>
        <p:spPr bwMode="gray">
          <a:xfrm>
            <a:off x="4984721" y="5012379"/>
            <a:ext cx="844826" cy="13389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C77901A3-30C0-4F5F-A797-CD194F3943F8}"/>
              </a:ext>
            </a:extLst>
          </p:cNvPr>
          <p:cNvSpPr/>
          <p:nvPr/>
        </p:nvSpPr>
        <p:spPr bwMode="gray">
          <a:xfrm flipV="1">
            <a:off x="5484002" y="4799875"/>
            <a:ext cx="3392615" cy="14748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2A2C89-ADDB-6B11-56DF-58E352576073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62"/>
          <p:cNvSpPr txBox="1">
            <a:spLocks noChangeArrowheads="1"/>
          </p:cNvSpPr>
          <p:nvPr/>
        </p:nvSpPr>
        <p:spPr bwMode="auto">
          <a:xfrm>
            <a:off x="6100015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종합 및 개선 방안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상품명과 추가적인 속성을 기준으로 동일 상품 및 분류 매핑 오류</a:t>
            </a:r>
            <a:r>
              <a:rPr lang="en-US" altLang="ko-KR"/>
              <a:t>, MDID </a:t>
            </a:r>
            <a:r>
              <a:rPr lang="ko-KR" altLang="en-US"/>
              <a:t>매핑 오류 데이터 진단하였으며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상품명 중복에서 높은 오류</a:t>
            </a:r>
            <a:r>
              <a:rPr lang="ko-KR" altLang="en-US"/>
              <a:t>를 보이고 있으며</a:t>
            </a:r>
            <a:r>
              <a:rPr lang="en-US" altLang="ko-KR"/>
              <a:t>, </a:t>
            </a:r>
            <a:r>
              <a:rPr lang="ko-KR" altLang="en-US"/>
              <a:t>속성 오류로 상품명 중복에서 파생된 사례가 많음</a:t>
            </a:r>
            <a:endParaRPr lang="en-US" altLang="ko-KR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2E736A-206C-F651-B2F0-D5E5AA40C334}"/>
              </a:ext>
            </a:extLst>
          </p:cNvPr>
          <p:cNvSpPr/>
          <p:nvPr/>
        </p:nvSpPr>
        <p:spPr bwMode="gray">
          <a:xfrm>
            <a:off x="1409163" y="2782152"/>
            <a:ext cx="3507325" cy="61849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9DF075-4035-1DFC-B230-374002CF5AFA}"/>
              </a:ext>
            </a:extLst>
          </p:cNvPr>
          <p:cNvSpPr/>
          <p:nvPr/>
        </p:nvSpPr>
        <p:spPr bwMode="gray">
          <a:xfrm>
            <a:off x="1409163" y="4038499"/>
            <a:ext cx="3507325" cy="5842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1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8633"/>
              </p:ext>
            </p:extLst>
          </p:nvPr>
        </p:nvGraphicFramePr>
        <p:xfrm>
          <a:off x="457200" y="2078340"/>
          <a:ext cx="4437291" cy="4267737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64673621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3204177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071">
                  <a:extLst>
                    <a:ext uri="{9D8B030D-6E8A-4147-A177-3AD203B41FA5}">
                      <a16:colId xmlns:a16="http://schemas.microsoft.com/office/drawing/2014/main" val="2702860681"/>
                    </a:ext>
                  </a:extLst>
                </a:gridCol>
                <a:gridCol w="689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721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품질 진단 결과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</a:t>
                      </a:r>
                      <a:endParaRPr lang="ko-KR" altLang="en-US" sz="11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진단</a:t>
                      </a:r>
                      <a:b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규칙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89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플랫폼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상품명 </a:t>
                      </a:r>
                      <a:b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중복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180,502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1,748,554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10.32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분류 매핑 오류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34,031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1,748,554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1.94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880229"/>
                  </a:ext>
                </a:extLst>
              </a:tr>
              <a:tr h="616889">
                <a:tc rowSpan="3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홈쇼핑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b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204,005,413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878,946,824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23.20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20333"/>
                  </a:ext>
                </a:extLst>
              </a:tr>
              <a:tr h="60041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MDID </a:t>
                      </a:r>
                      <a:br>
                        <a:rPr kumimoji="1" 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매핑 오류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36,420,213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878,946,824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4.14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08671"/>
                  </a:ext>
                </a:extLst>
              </a:tr>
              <a:tr h="600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분류 매핑 오류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46,597,539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856,013,422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5.44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375245"/>
                  </a:ext>
                </a:extLst>
              </a:tr>
              <a:tr h="5234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고객정보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정합성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15,913,749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26,909,922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59.13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740324"/>
                  </a:ext>
                </a:extLst>
              </a:tr>
            </a:tbl>
          </a:graphicData>
        </a:graphic>
      </p:graphicFrame>
      <p:sp>
        <p:nvSpPr>
          <p:cNvPr id="4" name="제목 16">
            <a:extLst>
              <a:ext uri="{FF2B5EF4-FFF2-40B4-BE49-F238E27FC236}">
                <a16:creationId xmlns:a16="http://schemas.microsoft.com/office/drawing/2014/main" id="{A73FC658-BC6D-FF99-A3D4-3DED7E0C3391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77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D19B6CE-553E-9B9C-FD45-5CE40AC38DCA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중복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MDID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매핑 오류 등 상품 관련한 데이터 정확성에 관련한 오류를 진단하여 추출한 사례임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FE601-02E7-D7BB-16E2-2850DCAA6118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정확성 진단 결과 사례</a:t>
            </a:r>
            <a:r>
              <a:rPr lang="en-US" altLang="ko-KR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3BFA526-0477-F512-2563-95E3319C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(11/14)</a:t>
            </a:r>
            <a:r>
              <a:rPr lang="en-US" altLang="ko-KR" sz="1400" b="1" spc="-150"/>
              <a:t>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정확성</a:t>
            </a:r>
            <a:r>
              <a:rPr lang="en-US" altLang="ko-KR" sz="1600" b="1" spc="-150"/>
              <a:t>(2/3)</a:t>
            </a:r>
            <a:endParaRPr lang="ko-KR" altLang="en-US" sz="1600" b="1" spc="-1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7F2F3C-18DF-F578-1ED8-EF3C5AFD4858}"/>
              </a:ext>
            </a:extLst>
          </p:cNvPr>
          <p:cNvSpPr/>
          <p:nvPr/>
        </p:nvSpPr>
        <p:spPr>
          <a:xfrm>
            <a:off x="558877" y="2039839"/>
            <a:ext cx="4357611" cy="302401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중복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F2F3C-18DF-F578-1ED8-EF3C5AFD4858}"/>
              </a:ext>
            </a:extLst>
          </p:cNvPr>
          <p:cNvSpPr/>
          <p:nvPr/>
        </p:nvSpPr>
        <p:spPr>
          <a:xfrm>
            <a:off x="4993520" y="2039839"/>
            <a:ext cx="4357611" cy="302401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MDID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매핑 오류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153D4A-2A92-0C49-B1A4-F738B13EFA7F}"/>
              </a:ext>
            </a:extLst>
          </p:cNvPr>
          <p:cNvSpPr/>
          <p:nvPr/>
        </p:nvSpPr>
        <p:spPr>
          <a:xfrm>
            <a:off x="558877" y="2342240"/>
            <a:ext cx="4357611" cy="36601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153D4A-2A92-0C49-B1A4-F738B13EFA7F}"/>
              </a:ext>
            </a:extLst>
          </p:cNvPr>
          <p:cNvSpPr/>
          <p:nvPr/>
        </p:nvSpPr>
        <p:spPr>
          <a:xfrm>
            <a:off x="4993520" y="2342240"/>
            <a:ext cx="4357611" cy="36601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E460C6-9442-630C-672E-F07A6B6E8003}"/>
              </a:ext>
            </a:extLst>
          </p:cNvPr>
          <p:cNvSpPr/>
          <p:nvPr/>
        </p:nvSpPr>
        <p:spPr>
          <a:xfrm>
            <a:off x="625937" y="2405125"/>
            <a:ext cx="4070877" cy="279180"/>
          </a:xfrm>
          <a:prstGeom prst="rect">
            <a:avLst/>
          </a:prstGeom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 상품명의 </a:t>
            </a:r>
            <a:r>
              <a:rPr lang="ko-KR" altLang="en-US" sz="1200" spc="-12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상품코드가</a:t>
            </a: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상이한 상품 존재</a:t>
            </a:r>
            <a:endParaRPr lang="en-US" altLang="ko-KR" sz="1200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E460C6-9442-630C-672E-F07A6B6E8003}"/>
              </a:ext>
            </a:extLst>
          </p:cNvPr>
          <p:cNvSpPr/>
          <p:nvPr/>
        </p:nvSpPr>
        <p:spPr>
          <a:xfrm>
            <a:off x="5136886" y="2405125"/>
            <a:ext cx="4070877" cy="279180"/>
          </a:xfrm>
          <a:prstGeom prst="rect">
            <a:avLst/>
          </a:prstGeom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 상품에 상이한 </a:t>
            </a:r>
            <a:r>
              <a:rPr lang="en-US" altLang="ko-KR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MDID </a:t>
            </a: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매핑 된 상품 존재</a:t>
            </a:r>
            <a:endParaRPr lang="en-US" altLang="ko-KR" sz="1200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79632"/>
              </p:ext>
            </p:extLst>
          </p:nvPr>
        </p:nvGraphicFramePr>
        <p:xfrm>
          <a:off x="5069720" y="2763720"/>
          <a:ext cx="4070878" cy="310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55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423">
                  <a:extLst>
                    <a:ext uri="{9D8B030D-6E8A-4147-A177-3AD203B41FA5}">
                      <a16:colId xmlns:a16="http://schemas.microsoft.com/office/drawing/2014/main" val="2227261281"/>
                    </a:ext>
                  </a:extLst>
                </a:gridCol>
              </a:tblGrid>
              <a:tr h="179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스키마 구분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MDID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43575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raw_dhub_dhub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스테이징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_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상품기본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1587723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린나이가스오븐렌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80045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1625798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80203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585607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1785483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미샤프레쉬베이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82053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9653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1785467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89405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62496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1587731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삼홍유스파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UB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83072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027704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1627861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83083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987858"/>
                  </a:ext>
                </a:extLst>
              </a:tr>
              <a:tr h="243575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raw_dhub_gsbi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</a:t>
                      </a:r>
                      <a:br>
                        <a:rPr lang="en-US" altLang="ko-KR" sz="9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마스터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12656930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버커루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]</a:t>
                      </a:r>
                      <a:br>
                        <a:rPr lang="en-US" altLang="ko-KR" sz="900" b="0"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남여공용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89047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20929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14303098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391847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13203578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89462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148542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1013140062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(24</a:t>
                      </a:r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개묶음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)</a:t>
                      </a:r>
                      <a:br>
                        <a:rPr lang="en-US" altLang="ko-KR" sz="900" b="0"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카르마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캣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80g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82169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8228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55049312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83104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913941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55048968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87441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4792"/>
              </p:ext>
            </p:extLst>
          </p:nvPr>
        </p:nvGraphicFramePr>
        <p:xfrm>
          <a:off x="625937" y="2763719"/>
          <a:ext cx="4070878" cy="310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63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126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5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스키마 구분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43865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raw_dhub_dhub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스테이징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상품기본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93479254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니콜밀러</a:t>
                      </a:r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NICOL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43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93479229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1943"/>
                  </a:ext>
                </a:extLst>
              </a:tr>
              <a:tr h="243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67521866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김여사</a:t>
                      </a:r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엄마옷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973392"/>
                  </a:ext>
                </a:extLst>
              </a:tr>
              <a:tr h="243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67521847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57322"/>
                  </a:ext>
                </a:extLst>
              </a:tr>
              <a:tr h="243865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raw_dhub_gsbi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상품마스터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3518811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900" b="0" baseline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꼬삔</a:t>
                      </a:r>
                      <a:r>
                        <a:rPr lang="en-US" altLang="ko-KR" sz="900" b="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900" b="0" baseline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루즈핏원피스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831127"/>
                  </a:ext>
                </a:extLst>
              </a:tr>
              <a:tr h="243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3520699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52175"/>
                  </a:ext>
                </a:extLst>
              </a:tr>
              <a:tr h="243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3520606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9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까드린느마리</a:t>
                      </a:r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900" b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린넨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95128"/>
                  </a:ext>
                </a:extLst>
              </a:tr>
              <a:tr h="243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3520604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29751"/>
                  </a:ext>
                </a:extLst>
              </a:tr>
              <a:tr h="243865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gsr_offline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MST_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8809282560842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</a:t>
                      </a:r>
                      <a:r>
                        <a:rPr lang="ko-KR" altLang="en-US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</a:t>
                      </a:r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</a:t>
                      </a:r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</a:t>
                      </a:r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756176"/>
                  </a:ext>
                </a:extLst>
              </a:tr>
              <a:tr h="243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2345001139624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493350"/>
                  </a:ext>
                </a:extLst>
              </a:tr>
              <a:tr h="2438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8809164590301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  <a:r>
                        <a:rPr lang="ko-KR" altLang="en-US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리본</a:t>
                      </a:r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611680"/>
                  </a:ext>
                </a:extLst>
              </a:tr>
              <a:tr h="243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8809164590431</a:t>
                      </a:r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30562"/>
                  </a:ext>
                </a:extLst>
              </a:tr>
            </a:tbl>
          </a:graphicData>
        </a:graphic>
      </p:graphicFrame>
      <p:sp>
        <p:nvSpPr>
          <p:cNvPr id="2" name="제목 16">
            <a:extLst>
              <a:ext uri="{FF2B5EF4-FFF2-40B4-BE49-F238E27FC236}">
                <a16:creationId xmlns:a16="http://schemas.microsoft.com/office/drawing/2014/main" id="{E911D2BA-E871-EC61-5C6A-00E80256036D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45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D19B6CE-553E-9B9C-FD45-5CE40AC38DCA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분류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B/U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고객정보 정합성 등 데이터 정확성에 관련한 오류를 진단하여 추출한 사례임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FE601-02E7-D7BB-16E2-2850DCAA6118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정확성 진단 결과 사례</a:t>
            </a:r>
            <a:r>
              <a:rPr lang="en-US" altLang="ko-KR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A0ED4F0-BDE1-9D93-9721-791AB6D3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(12/14)</a:t>
            </a:r>
            <a:r>
              <a:rPr lang="en-US" altLang="ko-KR" sz="1400" b="1" spc="-150"/>
              <a:t>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정확성</a:t>
            </a:r>
            <a:r>
              <a:rPr lang="en-US" altLang="ko-KR" sz="1600" b="1" spc="-150"/>
              <a:t>(3/3)</a:t>
            </a:r>
            <a:endParaRPr lang="ko-KR" altLang="en-US" sz="1600" b="1" spc="-1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7F2F3C-18DF-F578-1ED8-EF3C5AFD4858}"/>
              </a:ext>
            </a:extLst>
          </p:cNvPr>
          <p:cNvSpPr/>
          <p:nvPr/>
        </p:nvSpPr>
        <p:spPr>
          <a:xfrm>
            <a:off x="558877" y="2039839"/>
            <a:ext cx="4357611" cy="302401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상풍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분류 매핑 오류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7F2F3C-18DF-F578-1ED8-EF3C5AFD4858}"/>
              </a:ext>
            </a:extLst>
          </p:cNvPr>
          <p:cNvSpPr/>
          <p:nvPr/>
        </p:nvSpPr>
        <p:spPr>
          <a:xfrm>
            <a:off x="4993520" y="2039839"/>
            <a:ext cx="4357611" cy="302401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정보 정합성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153D4A-2A92-0C49-B1A4-F738B13EFA7F}"/>
              </a:ext>
            </a:extLst>
          </p:cNvPr>
          <p:cNvSpPr/>
          <p:nvPr/>
        </p:nvSpPr>
        <p:spPr>
          <a:xfrm>
            <a:off x="558877" y="2342240"/>
            <a:ext cx="4357611" cy="36601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153D4A-2A92-0C49-B1A4-F738B13EFA7F}"/>
              </a:ext>
            </a:extLst>
          </p:cNvPr>
          <p:cNvSpPr/>
          <p:nvPr/>
        </p:nvSpPr>
        <p:spPr>
          <a:xfrm>
            <a:off x="4993520" y="2342240"/>
            <a:ext cx="4357611" cy="36601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E460C6-9442-630C-672E-F07A6B6E8003}"/>
              </a:ext>
            </a:extLst>
          </p:cNvPr>
          <p:cNvSpPr/>
          <p:nvPr/>
        </p:nvSpPr>
        <p:spPr>
          <a:xfrm>
            <a:off x="625937" y="2405125"/>
            <a:ext cx="4070877" cy="279180"/>
          </a:xfrm>
          <a:prstGeom prst="rect">
            <a:avLst/>
          </a:prstGeom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lvl="0" indent="-88900" defTabSz="914400" eaLnBrk="0" fontAlgn="base" hangingPunct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 상품에 상이한 분류</a:t>
            </a:r>
            <a:r>
              <a:rPr lang="en-US" altLang="ko-KR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매핑 된 상품 존재</a:t>
            </a:r>
            <a:endParaRPr lang="en-US" altLang="ko-KR" sz="1200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460C6-9442-630C-672E-F07A6B6E8003}"/>
              </a:ext>
            </a:extLst>
          </p:cNvPr>
          <p:cNvSpPr/>
          <p:nvPr/>
        </p:nvSpPr>
        <p:spPr>
          <a:xfrm>
            <a:off x="5136886" y="2405125"/>
            <a:ext cx="4070877" cy="279180"/>
          </a:xfrm>
          <a:prstGeom prst="rect">
            <a:avLst/>
          </a:prstGeom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GSR</a:t>
            </a: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GSH</a:t>
            </a:r>
            <a:r>
              <a:rPr lang="ko-KR" altLang="en-US" sz="1200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상이한 고객정보 존재</a:t>
            </a:r>
            <a:endParaRPr lang="en-US" altLang="ko-KR" sz="1200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51552"/>
              </p:ext>
            </p:extLst>
          </p:nvPr>
        </p:nvGraphicFramePr>
        <p:xfrm>
          <a:off x="625936" y="2766240"/>
          <a:ext cx="4070875" cy="307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55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17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995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339">
                  <a:extLst>
                    <a:ext uri="{9D8B030D-6E8A-4147-A177-3AD203B41FA5}">
                      <a16:colId xmlns:a16="http://schemas.microsoft.com/office/drawing/2014/main" val="2227261281"/>
                    </a:ext>
                  </a:extLst>
                </a:gridCol>
              </a:tblGrid>
              <a:tr h="179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스키마 구분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분류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43575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raw_dhub_dhub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스테이징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_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상품기본</a:t>
                      </a:r>
                      <a:br>
                        <a:rPr lang="en-US" altLang="ko-KR" sz="9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br>
                        <a:rPr lang="en-US" altLang="ko-KR" sz="9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상품분류대중소세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58363012</a:t>
                      </a:r>
                      <a:endParaRPr lang="ko-KR" altLang="en-US" sz="90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[HAZZYS</a:t>
                      </a:r>
                      <a:r>
                        <a:rPr lang="en-US" altLang="ko-KR" sz="900" baseline="0">
                          <a:latin typeface="맑은 고딕"/>
                          <a:ea typeface="맑은 고딕"/>
                        </a:rPr>
                        <a:t> KIDS]</a:t>
                      </a:r>
                      <a:br>
                        <a:rPr lang="en-US" altLang="ko-KR" sz="900" baseline="0"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aseline="0">
                          <a:latin typeface="맑은 고딕"/>
                          <a:ea typeface="맑은 고딕"/>
                        </a:rPr>
                        <a:t>파라</a:t>
                      </a:r>
                      <a:endParaRPr lang="ko-KR" altLang="en-US" sz="90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B25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57971251</a:t>
                      </a:r>
                      <a:endParaRPr lang="ko-KR" altLang="en-US" sz="90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585607"/>
                  </a:ext>
                </a:extLst>
              </a:tr>
              <a:tr h="2128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57971278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B43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9653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1004917008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[HICKIES]</a:t>
                      </a:r>
                      <a:br>
                        <a:rPr lang="en-US" altLang="ko-KR" sz="900" baseline="0"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aseline="0">
                          <a:latin typeface="맑은 고딕"/>
                          <a:ea typeface="맑은 고딕"/>
                        </a:rPr>
                        <a:t>m </a:t>
                      </a:r>
                      <a:r>
                        <a:rPr lang="en-US" altLang="ko-KR" sz="900" baseline="0" err="1">
                          <a:latin typeface="맑은 고딕"/>
                          <a:ea typeface="맑은 고딕"/>
                        </a:rPr>
                        <a:t>squ</a:t>
                      </a:r>
                      <a:endParaRPr lang="ko-KR" altLang="en-US" sz="90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B15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62496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1010017704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B69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027704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101017705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987858"/>
                  </a:ext>
                </a:extLst>
              </a:tr>
              <a:tr h="243575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raw_dhub_gsbi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</a:t>
                      </a:r>
                      <a:br>
                        <a:rPr lang="en-US" altLang="ko-KR" sz="9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마스터</a:t>
                      </a:r>
                      <a:br>
                        <a:rPr lang="en-US" altLang="ko-KR" sz="9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br>
                        <a:rPr lang="en-US" altLang="ko-KR" sz="9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상품분류</a:t>
                      </a:r>
                      <a:br>
                        <a:rPr lang="en-US" altLang="ko-KR" sz="9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대중소세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1002827196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로엠걸즈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]</a:t>
                      </a:r>
                      <a:br>
                        <a:rPr lang="en-US" altLang="ko-KR" sz="900" b="0"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티셔츠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B4037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20929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1002517718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B4313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391847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1015622707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소다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]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소다</a:t>
                      </a: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NC</a:t>
                      </a:r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부천 남성 </a:t>
                      </a:r>
                      <a:r>
                        <a:rPr lang="ko-KR" altLang="en-US" sz="900" b="0" err="1">
                          <a:latin typeface="맑은 고딕"/>
                          <a:ea typeface="맑은 고딕"/>
                        </a:rPr>
                        <a:t>캐쥬얼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B2501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148542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97720590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B2503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8228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1025331672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사각 크리스탈 세트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B6901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913941"/>
                  </a:ext>
                </a:extLst>
              </a:tr>
              <a:tr h="243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1014774488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B6905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87441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07094"/>
              </p:ext>
            </p:extLst>
          </p:nvPr>
        </p:nvGraphicFramePr>
        <p:xfrm>
          <a:off x="5069720" y="2763721"/>
          <a:ext cx="4070878" cy="990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30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8244839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498">
                  <a:extLst>
                    <a:ext uri="{9D8B030D-6E8A-4147-A177-3AD203B41FA5}">
                      <a16:colId xmlns:a16="http://schemas.microsoft.com/office/drawing/2014/main" val="2227261281"/>
                    </a:ext>
                  </a:extLst>
                </a:gridCol>
              </a:tblGrid>
              <a:tr h="167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회원번호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GSR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결혼여부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GSH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결혼여부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GSR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결혼일자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GSH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결혼일자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CI0000076727919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Z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E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맑은 고딕"/>
                          <a:ea typeface="맑은 고딕"/>
                        </a:rPr>
                        <a:t>공백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CI0000079153222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Z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N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197411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9656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CI0000082731183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Z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Y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199506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10840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79013"/>
              </p:ext>
            </p:extLst>
          </p:nvPr>
        </p:nvGraphicFramePr>
        <p:xfrm>
          <a:off x="5069720" y="3887813"/>
          <a:ext cx="4070878" cy="86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09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404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784">
                  <a:extLst>
                    <a:ext uri="{9D8B030D-6E8A-4147-A177-3AD203B41FA5}">
                      <a16:colId xmlns:a16="http://schemas.microsoft.com/office/drawing/2014/main" val="2227261281"/>
                    </a:ext>
                  </a:extLst>
                </a:gridCol>
              </a:tblGrid>
              <a:tr h="14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회원번호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GSR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성별코드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GSH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성별코드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38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CI0000097167743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M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38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CI0000073536823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M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*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965619"/>
                  </a:ext>
                </a:extLst>
              </a:tr>
              <a:tr h="238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CI0000071319227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Z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F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10840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62245"/>
              </p:ext>
            </p:extLst>
          </p:nvPr>
        </p:nvGraphicFramePr>
        <p:xfrm>
          <a:off x="5069720" y="4840684"/>
          <a:ext cx="4070878" cy="990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09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404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784">
                  <a:extLst>
                    <a:ext uri="{9D8B030D-6E8A-4147-A177-3AD203B41FA5}">
                      <a16:colId xmlns:a16="http://schemas.microsoft.com/office/drawing/2014/main" val="2227261281"/>
                    </a:ext>
                  </a:extLst>
                </a:gridCol>
              </a:tblGrid>
              <a:tr h="167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회원번호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GSR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우편번호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GSH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우편번호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CI0000071333830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42726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43015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CI0000072286987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08653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9656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CI0000093853013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42773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41427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108405"/>
                  </a:ext>
                </a:extLst>
              </a:tr>
            </a:tbl>
          </a:graphicData>
        </a:graphic>
      </p:graphicFrame>
      <p:sp>
        <p:nvSpPr>
          <p:cNvPr id="2" name="제목 16">
            <a:extLst>
              <a:ext uri="{FF2B5EF4-FFF2-40B4-BE49-F238E27FC236}">
                <a16:creationId xmlns:a16="http://schemas.microsoft.com/office/drawing/2014/main" id="{1D852896-3001-D7C0-296F-B6D827E7DBE9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28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(13/14)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일관성</a:t>
            </a:r>
            <a:r>
              <a:rPr lang="en-US" altLang="ko-KR" sz="1600" b="1" spc="-150"/>
              <a:t>(1/2)</a:t>
            </a:r>
            <a:endParaRPr lang="ko-KR" altLang="en-US" sz="1400" b="1"/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162"/>
          <p:cNvSpPr txBox="1">
            <a:spLocks noChangeArrowheads="1"/>
          </p:cNvSpPr>
          <p:nvPr/>
        </p:nvSpPr>
        <p:spPr bwMode="auto">
          <a:xfrm>
            <a:off x="1460500" y="1764266"/>
            <a:ext cx="2160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진단 결과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논리관계 외</a:t>
            </a:r>
            <a:r>
              <a:rPr lang="en-US" altLang="ko-KR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33DD82-7205-108D-E3E2-13484D505461}"/>
              </a:ext>
            </a:extLst>
          </p:cNvPr>
          <p:cNvSpPr/>
          <p:nvPr/>
        </p:nvSpPr>
        <p:spPr bwMode="gray">
          <a:xfrm>
            <a:off x="5848530" y="2072239"/>
            <a:ext cx="3622753" cy="26568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tIns="36000" rIns="36000" bIns="36000" rtlCol="0" anchor="t" anchorCtr="0"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코드테이블에 정의되지 않은 값 존재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혹은 코드테이블 미현행화로 인한 참조 관계 무결성 문제 발생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논리관계 오류는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GSH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고객 쪽에서 높은 오류율을 보이며 필수 입력 값이 아닌 컬럼들에 한에서 오류율이 높게 나타남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참조관계 오류는 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ETL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과정에서 시점 차이로 인해 데이터 수가 달라져 테이블 간 무결성 문제 발생할 수 있으며</a:t>
            </a:r>
            <a:r>
              <a:rPr lang="en-US" altLang="ko-KR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 모니터링 필요</a:t>
            </a: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altLang="ko-KR" sz="12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일관성에 해당하는 오류는 타 오류 유형에 비해 </a:t>
            </a:r>
            <a:r>
              <a:rPr lang="ko-KR" altLang="en-US" sz="120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낮으편으로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양호한 수준임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7BD034-C4DF-800E-0DB5-3035F157D75B}"/>
              </a:ext>
            </a:extLst>
          </p:cNvPr>
          <p:cNvSpPr/>
          <p:nvPr/>
        </p:nvSpPr>
        <p:spPr bwMode="gray">
          <a:xfrm>
            <a:off x="4977685" y="2079718"/>
            <a:ext cx="844826" cy="26518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종합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535A5-04FF-1529-7CC9-92FD864CB3F0}"/>
              </a:ext>
            </a:extLst>
          </p:cNvPr>
          <p:cNvSpPr/>
          <p:nvPr/>
        </p:nvSpPr>
        <p:spPr bwMode="gray">
          <a:xfrm>
            <a:off x="5855566" y="5012379"/>
            <a:ext cx="3622753" cy="13336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코드테이블 현행화 및 재정비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 입력 값에 대한 데이터 모니터링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시점 차이 발생 가능한 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ETL 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데이터는 데이터 관리주체와 협의를 거쳐 일괄 변환 필요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4211DB-54C5-D0B1-5591-2F854240D4E1}"/>
              </a:ext>
            </a:extLst>
          </p:cNvPr>
          <p:cNvSpPr/>
          <p:nvPr/>
        </p:nvSpPr>
        <p:spPr bwMode="gray">
          <a:xfrm>
            <a:off x="4984721" y="5012379"/>
            <a:ext cx="844826" cy="13389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C77901A3-30C0-4F5F-A797-CD194F3943F8}"/>
              </a:ext>
            </a:extLst>
          </p:cNvPr>
          <p:cNvSpPr/>
          <p:nvPr/>
        </p:nvSpPr>
        <p:spPr bwMode="gray">
          <a:xfrm flipV="1">
            <a:off x="5484002" y="4799875"/>
            <a:ext cx="3392615" cy="14748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2A2C89-ADDB-6B11-56DF-58E352576073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62"/>
          <p:cNvSpPr txBox="1">
            <a:spLocks noChangeArrowheads="1"/>
          </p:cNvSpPr>
          <p:nvPr/>
        </p:nvSpPr>
        <p:spPr bwMode="auto">
          <a:xfrm>
            <a:off x="6100015" y="1764266"/>
            <a:ext cx="2160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b="1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종합 및 개선 방안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데이터 간의 논리 관계</a:t>
            </a:r>
            <a:r>
              <a:rPr lang="en-US" altLang="ko-KR"/>
              <a:t>, </a:t>
            </a:r>
            <a:r>
              <a:rPr lang="ko-KR" altLang="en-US"/>
              <a:t>시간 순서</a:t>
            </a:r>
            <a:r>
              <a:rPr lang="en-US" altLang="ko-KR"/>
              <a:t>, </a:t>
            </a:r>
            <a:r>
              <a:rPr lang="ko-KR" altLang="en-US"/>
              <a:t>참조 관계 등 데이터의 일관성 유지를 위한 사항에 위배되는 데이터 오류를 검증하였으며</a:t>
            </a:r>
            <a:r>
              <a:rPr lang="en-US" altLang="ko-KR"/>
              <a:t>, </a:t>
            </a:r>
            <a:r>
              <a:rPr lang="ko-KR" altLang="en-US"/>
              <a:t>해당 오류는 비교적 양호한 수준임</a:t>
            </a:r>
            <a:endParaRPr lang="en-US" altLang="ko-KR"/>
          </a:p>
        </p:txBody>
      </p:sp>
      <p:graphicFrame>
        <p:nvGraphicFramePr>
          <p:cNvPr id="21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19892"/>
              </p:ext>
            </p:extLst>
          </p:nvPr>
        </p:nvGraphicFramePr>
        <p:xfrm>
          <a:off x="457200" y="2078342"/>
          <a:ext cx="4437291" cy="4281247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64673621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3204177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071">
                  <a:extLst>
                    <a:ext uri="{9D8B030D-6E8A-4147-A177-3AD203B41FA5}">
                      <a16:colId xmlns:a16="http://schemas.microsoft.com/office/drawing/2014/main" val="2702860681"/>
                    </a:ext>
                  </a:extLst>
                </a:gridCol>
                <a:gridCol w="689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5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품질 진단 결과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</a:t>
                      </a:r>
                      <a:endParaRPr lang="ko-KR" altLang="en-US" sz="11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진단</a:t>
                      </a:r>
                      <a:b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규칙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건수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r>
                        <a:rPr kumimoji="1"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kumimoji="1"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87">
                <a:tc rowSpan="6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플랫폼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 관계 일관성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256,578,596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1,809,102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15,750,729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11.48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528304"/>
                  </a:ext>
                </a:extLst>
              </a:tr>
              <a:tr h="25715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152,550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165,557,535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0.09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 </a:t>
                      </a:r>
                      <a:b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일관성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770,839,122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393856"/>
                  </a:ext>
                </a:extLst>
              </a:tr>
              <a:tr h="261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 순서 일관성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51,699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12,368,932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0.41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471363"/>
                  </a:ext>
                </a:extLst>
              </a:tr>
              <a:tr h="257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114,106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892,537,723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0.01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76702"/>
                  </a:ext>
                </a:extLst>
              </a:tr>
              <a:tr h="257153">
                <a:tc rowSpan="7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홈쇼핑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 관계 일관성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195,170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263,695,151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0.07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71043"/>
                  </a:ext>
                </a:extLst>
              </a:tr>
              <a:tr h="25715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7,989,114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163,653,975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4.88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08671"/>
                  </a:ext>
                </a:extLst>
              </a:tr>
              <a:tr h="25703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참조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2,259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929,487,848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0.0002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066757"/>
                  </a:ext>
                </a:extLst>
              </a:tr>
              <a:tr h="257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1,229,883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1,005,048,183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0.12</a:t>
                      </a:r>
                      <a:endParaRPr kumimoji="1" lang="ko-KR" altLang="en-US" sz="1100" b="0" kern="1200" spc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775527"/>
                  </a:ext>
                </a:extLst>
              </a:tr>
              <a:tr h="332787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</a:t>
                      </a:r>
                      <a:b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일관성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303,686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87,892,429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0.34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378245"/>
                  </a:ext>
                </a:extLst>
              </a:tr>
              <a:tr h="257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 순서</a:t>
                      </a:r>
                      <a:b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일관성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10,337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464,734,992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0.002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740324"/>
                  </a:ext>
                </a:extLst>
              </a:tr>
              <a:tr h="25715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</a:t>
                      </a:r>
                      <a:endParaRPr kumimoji="1" 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152,668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1,377,541,780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kern="1200" spc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0.01</a:t>
                      </a:r>
                    </a:p>
                  </a:txBody>
                  <a:tcPr marR="90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866554"/>
                  </a:ext>
                </a:extLst>
              </a:tr>
            </a:tbl>
          </a:graphicData>
        </a:graphic>
      </p:graphicFrame>
      <p:sp>
        <p:nvSpPr>
          <p:cNvPr id="4" name="제목 16">
            <a:extLst>
              <a:ext uri="{FF2B5EF4-FFF2-40B4-BE49-F238E27FC236}">
                <a16:creationId xmlns:a16="http://schemas.microsoft.com/office/drawing/2014/main" id="{CC0AA909-02B5-D994-D603-29884EEF265B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2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2.</a:t>
            </a:r>
            <a:r>
              <a:rPr lang="ko-KR" altLang="en-US" b="1" spc="-150"/>
              <a:t>진단 유형별 상세 결과</a:t>
            </a:r>
            <a:r>
              <a:rPr lang="en-US" altLang="ko-KR" b="1" spc="-150"/>
              <a:t>(14/14)</a:t>
            </a:r>
            <a:r>
              <a:rPr lang="ko-KR" altLang="en-US" b="1" spc="-150"/>
              <a:t> </a:t>
            </a:r>
            <a:r>
              <a:rPr lang="en-US" altLang="ko-KR" sz="1600" b="1" spc="-150"/>
              <a:t>– </a:t>
            </a:r>
            <a:r>
              <a:rPr lang="ko-KR" altLang="en-US" sz="1600" b="1" spc="-150"/>
              <a:t>일관성</a:t>
            </a:r>
            <a:r>
              <a:rPr lang="en-US" altLang="ko-KR" sz="1600" b="1" spc="-150"/>
              <a:t>(2/2)</a:t>
            </a:r>
            <a:endParaRPr lang="ko-KR" altLang="en-US" sz="1600"/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D19B6CE-553E-9B9C-FD45-5CE40AC38DCA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 관계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순서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집계 등 데이터 일관성 오류로 </a:t>
            </a:r>
            <a:r>
              <a:rPr lang="ko-KR" altLang="en-US" sz="1600" b="1" spc="-13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품질진단하여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추출된 사례임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FFE601-02E7-D7BB-16E2-2850DCAA6118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일관성 진단 결과 사례</a:t>
            </a:r>
            <a:endParaRPr lang="en-US" altLang="ko-KR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CE6383-C7D3-4208-4C6F-16C91CD66CC7}"/>
              </a:ext>
            </a:extLst>
          </p:cNvPr>
          <p:cNvCxnSpPr>
            <a:cxnSpLocks/>
          </p:cNvCxnSpPr>
          <p:nvPr/>
        </p:nvCxnSpPr>
        <p:spPr>
          <a:xfrm>
            <a:off x="3458083" y="1962942"/>
            <a:ext cx="0" cy="378179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6AC101-4123-61B1-C748-2B656BBC44B4}"/>
              </a:ext>
            </a:extLst>
          </p:cNvPr>
          <p:cNvCxnSpPr>
            <a:cxnSpLocks/>
          </p:cNvCxnSpPr>
          <p:nvPr/>
        </p:nvCxnSpPr>
        <p:spPr>
          <a:xfrm>
            <a:off x="6461404" y="1962942"/>
            <a:ext cx="0" cy="378179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9E513E-7401-3FD1-FEF0-724086DFBEA5}"/>
              </a:ext>
            </a:extLst>
          </p:cNvPr>
          <p:cNvSpPr/>
          <p:nvPr/>
        </p:nvSpPr>
        <p:spPr>
          <a:xfrm>
            <a:off x="3544623" y="2041512"/>
            <a:ext cx="2808651" cy="279718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 관계 일관성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4C8332-2C9C-6843-CF9E-51ABFFB872BE}"/>
              </a:ext>
            </a:extLst>
          </p:cNvPr>
          <p:cNvSpPr/>
          <p:nvPr/>
        </p:nvSpPr>
        <p:spPr>
          <a:xfrm>
            <a:off x="6548565" y="2035330"/>
            <a:ext cx="2808000" cy="282252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집계 일관성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5F857E-4992-F5B1-36DB-55F4EF9F5B95}"/>
              </a:ext>
            </a:extLst>
          </p:cNvPr>
          <p:cNvSpPr/>
          <p:nvPr/>
        </p:nvSpPr>
        <p:spPr>
          <a:xfrm>
            <a:off x="561974" y="2035329"/>
            <a:ext cx="2787357" cy="282253"/>
          </a:xfrm>
          <a:prstGeom prst="rect">
            <a:avLst/>
          </a:prstGeom>
          <a:solidFill>
            <a:srgbClr val="D9D9D9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순서 일관성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51294"/>
              </p:ext>
            </p:extLst>
          </p:nvPr>
        </p:nvGraphicFramePr>
        <p:xfrm>
          <a:off x="664428" y="2449681"/>
          <a:ext cx="2583990" cy="149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746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33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고객등록일시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고객수정일시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19961104000000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19010101000000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20070819232633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20070819232624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8671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20070615010615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20070615010609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20070629020158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20070629020149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169693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19951101000000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19010101000000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61815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F3751E7-5D8C-E34F-AEFC-76188C83C300}"/>
              </a:ext>
            </a:extLst>
          </p:cNvPr>
          <p:cNvSpPr txBox="1"/>
          <p:nvPr/>
        </p:nvSpPr>
        <p:spPr bwMode="gray">
          <a:xfrm>
            <a:off x="443313" y="4017069"/>
            <a:ext cx="2960393" cy="24840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* 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[GS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raw_dhub_dhub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고객마스터</a:t>
            </a:r>
            <a:endParaRPr 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751E7-5D8C-E34F-AEFC-76188C83C300}"/>
              </a:ext>
            </a:extLst>
          </p:cNvPr>
          <p:cNvSpPr txBox="1"/>
          <p:nvPr/>
        </p:nvSpPr>
        <p:spPr bwMode="gray">
          <a:xfrm>
            <a:off x="443313" y="5839788"/>
            <a:ext cx="2960393" cy="24840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* 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[GS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gsr_offline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통합고객마스터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45966"/>
              </p:ext>
            </p:extLst>
          </p:nvPr>
        </p:nvGraphicFramePr>
        <p:xfrm>
          <a:off x="664428" y="4295053"/>
          <a:ext cx="2583990" cy="149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746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33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마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_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최초거래일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_ORI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마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_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최종거래일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19980509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공백</a:t>
                      </a: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20000706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8671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20030420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20020223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169693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19970527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72365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43985"/>
              </p:ext>
            </p:extLst>
          </p:nvPr>
        </p:nvGraphicFramePr>
        <p:xfrm>
          <a:off x="6660570" y="2449678"/>
          <a:ext cx="2583990" cy="334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660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643660">
                  <a:extLst>
                    <a:ext uri="{9D8B030D-6E8A-4147-A177-3AD203B41FA5}">
                      <a16:colId xmlns:a16="http://schemas.microsoft.com/office/drawing/2014/main" val="802778971"/>
                    </a:ext>
                  </a:extLst>
                </a:gridCol>
                <a:gridCol w="643660">
                  <a:extLst>
                    <a:ext uri="{9D8B030D-6E8A-4147-A177-3AD203B41FA5}">
                      <a16:colId xmlns:a16="http://schemas.microsoft.com/office/drawing/2014/main" val="557286290"/>
                    </a:ext>
                  </a:extLst>
                </a:gridCol>
                <a:gridCol w="65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가로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세로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높이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부피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3950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Null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0.00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56.50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34.50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37.00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73167.50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8671"/>
                  </a:ext>
                </a:extLst>
              </a:tr>
              <a:tr h="395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34.60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34.40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37.20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44574.00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395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20.20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14.60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5723.78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169693"/>
                  </a:ext>
                </a:extLst>
              </a:tr>
              <a:tr h="395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29.00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18.00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15.00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618152"/>
                  </a:ext>
                </a:extLst>
              </a:tr>
              <a:tr h="395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25.20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19.40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13.60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6000.00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16054"/>
                  </a:ext>
                </a:extLst>
              </a:tr>
              <a:tr h="395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33.00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23.40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14.40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14355.00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331535"/>
                  </a:ext>
                </a:extLst>
              </a:tr>
              <a:tr h="395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30.00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4788.00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534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F3751E7-5D8C-E34F-AEFC-76188C83C300}"/>
              </a:ext>
            </a:extLst>
          </p:cNvPr>
          <p:cNvSpPr txBox="1"/>
          <p:nvPr/>
        </p:nvSpPr>
        <p:spPr bwMode="gray">
          <a:xfrm>
            <a:off x="6548565" y="5839788"/>
            <a:ext cx="2960393" cy="24840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* 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[GS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raw_dhub_gsbi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상품마스터</a:t>
            </a:r>
            <a:endParaRPr lang="ko-KR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46522"/>
              </p:ext>
            </p:extLst>
          </p:nvPr>
        </p:nvGraphicFramePr>
        <p:xfrm>
          <a:off x="3624493" y="2449681"/>
          <a:ext cx="2583990" cy="149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932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28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실명인증일시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실명인증여부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Null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Y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2009-04-21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14:57:03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8671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2010-01-09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20:00:59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2011-05-13 10:33:41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169693"/>
                  </a:ext>
                </a:extLst>
              </a:tr>
              <a:tr h="261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2008-10-18 11:54:13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61815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5595FBC-EFC0-FAC6-34CC-02D44347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47820"/>
              </p:ext>
            </p:extLst>
          </p:nvPr>
        </p:nvGraphicFramePr>
        <p:xfrm>
          <a:off x="3624493" y="4265468"/>
          <a:ext cx="2583989" cy="15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651">
                  <a:extLst>
                    <a:ext uri="{9D8B030D-6E8A-4147-A177-3AD203B41FA5}">
                      <a16:colId xmlns:a16="http://schemas.microsoft.com/office/drawing/2014/main" val="1443169027"/>
                    </a:ext>
                  </a:extLst>
                </a:gridCol>
                <a:gridCol w="13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상품판매가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원판매여부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28820"/>
                  </a:ext>
                </a:extLst>
              </a:tr>
              <a:tr h="2662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0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N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2,500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>
                          <a:solidFill>
                            <a:srgbClr val="444444"/>
                          </a:solidFill>
                          <a:effectLst/>
                          <a:latin typeface="맑은 고딕"/>
                          <a:ea typeface="맑은 고딕"/>
                        </a:rPr>
                        <a:t>Y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8671"/>
                  </a:ext>
                </a:extLst>
              </a:tr>
              <a:tr h="266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36,000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363"/>
                  </a:ext>
                </a:extLst>
              </a:tr>
              <a:tr h="266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169693"/>
                  </a:ext>
                </a:extLst>
              </a:tr>
              <a:tr h="266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11,130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72365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F3751E7-5D8C-E34F-AEFC-76188C83C300}"/>
              </a:ext>
            </a:extLst>
          </p:cNvPr>
          <p:cNvSpPr txBox="1"/>
          <p:nvPr/>
        </p:nvSpPr>
        <p:spPr bwMode="gray">
          <a:xfrm>
            <a:off x="3458083" y="4011013"/>
            <a:ext cx="2960393" cy="24840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* 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[GS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raw_dhub_dhub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스테이징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고객기본</a:t>
            </a:r>
            <a:endParaRPr 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3751E7-5D8C-E34F-AEFC-76188C83C300}"/>
              </a:ext>
            </a:extLst>
          </p:cNvPr>
          <p:cNvSpPr txBox="1"/>
          <p:nvPr/>
        </p:nvSpPr>
        <p:spPr bwMode="gray">
          <a:xfrm>
            <a:off x="3544623" y="5839788"/>
            <a:ext cx="2960393" cy="24840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* 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[GS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raw_dhub_gsbi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상품마스터</a:t>
            </a:r>
            <a:endParaRPr 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6">
            <a:extLst>
              <a:ext uri="{FF2B5EF4-FFF2-40B4-BE49-F238E27FC236}">
                <a16:creationId xmlns:a16="http://schemas.microsoft.com/office/drawing/2014/main" id="{CEE56EE7-19AE-0A50-7F82-66B448089F98}"/>
              </a:ext>
            </a:extLst>
          </p:cNvPr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101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1. </a:t>
            </a:r>
            <a:r>
              <a:rPr lang="ko-KR" altLang="en-US" b="1" spc="-150"/>
              <a:t>상시 품질진단 체계 운영</a:t>
            </a:r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제목 16"/>
          <p:cNvSpPr txBox="1">
            <a:spLocks/>
          </p:cNvSpPr>
          <p:nvPr/>
        </p:nvSpPr>
        <p:spPr bwMode="gray">
          <a:xfrm>
            <a:off x="7375034" y="502120"/>
            <a:ext cx="2182978" cy="2815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방안</a:t>
            </a:r>
            <a:endParaRPr lang="en-US" altLang="ko-KR" spc="-15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0FF286-5EE2-5EF6-68F9-F36416097097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altLang="ko-KR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19B6CE-553E-9B9C-FD45-5CE40AC38DCA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및 값 품질에 중요한 영향을 주는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데이터에 대한 표준화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품질의 상시 진단체계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수립하여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모니터링과 개선활동을 수행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함 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21CFE7-84C4-B36A-F90A-B8590AD7F306}"/>
              </a:ext>
            </a:extLst>
          </p:cNvPr>
          <p:cNvSpPr/>
          <p:nvPr/>
        </p:nvSpPr>
        <p:spPr>
          <a:xfrm>
            <a:off x="437269" y="2064087"/>
            <a:ext cx="4441162" cy="35406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9C121C-5635-5696-6602-1EB942FD0704}"/>
              </a:ext>
            </a:extLst>
          </p:cNvPr>
          <p:cNvGrpSpPr/>
          <p:nvPr/>
        </p:nvGrpSpPr>
        <p:grpSpPr>
          <a:xfrm>
            <a:off x="639186" y="2321905"/>
            <a:ext cx="632267" cy="644231"/>
            <a:chOff x="5206768" y="2616872"/>
            <a:chExt cx="632267" cy="644231"/>
          </a:xfrm>
        </p:grpSpPr>
        <p:pic>
          <p:nvPicPr>
            <p:cNvPr id="7" name="Picture 4" descr="server Icon 1033199">
              <a:extLst>
                <a:ext uri="{FF2B5EF4-FFF2-40B4-BE49-F238E27FC236}">
                  <a16:creationId xmlns:a16="http://schemas.microsoft.com/office/drawing/2014/main" id="{BC36B926-3D11-B480-5204-EA213BFB0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768" y="2616872"/>
              <a:ext cx="543172" cy="6442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EBB8F7D-4DA6-FBDF-97DF-D9A1E1C858E3}"/>
                </a:ext>
              </a:extLst>
            </p:cNvPr>
            <p:cNvGrpSpPr/>
            <p:nvPr/>
          </p:nvGrpSpPr>
          <p:grpSpPr>
            <a:xfrm>
              <a:off x="5499681" y="2913082"/>
              <a:ext cx="161771" cy="216071"/>
              <a:chOff x="1935434" y="3509229"/>
              <a:chExt cx="310664" cy="349849"/>
            </a:xfrm>
            <a:solidFill>
              <a:schemeClr val="bg1"/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1EC3A7F-89B5-9633-DB48-B49930A8BE5E}"/>
                  </a:ext>
                </a:extLst>
              </p:cNvPr>
              <p:cNvSpPr/>
              <p:nvPr/>
            </p:nvSpPr>
            <p:spPr bwMode="gray">
              <a:xfrm>
                <a:off x="1935434" y="3546725"/>
                <a:ext cx="239735" cy="312353"/>
              </a:xfrm>
              <a:prstGeom prst="rect">
                <a:avLst/>
              </a:prstGeom>
              <a:grpFill/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ts val="300"/>
                  </a:spcBef>
                  <a:buClr>
                    <a:prstClr val="white">
                      <a:lumMod val="65000"/>
                    </a:prstClr>
                  </a:buClr>
                  <a:buSzPct val="80000"/>
                </a:pPr>
                <a:endParaRPr lang="ko-KR" altLang="en-US" sz="12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19D96F3-1852-4D13-52E9-6FA0E5589DE5}"/>
                  </a:ext>
                </a:extLst>
              </p:cNvPr>
              <p:cNvSpPr/>
              <p:nvPr/>
            </p:nvSpPr>
            <p:spPr bwMode="gray">
              <a:xfrm>
                <a:off x="2006363" y="3509229"/>
                <a:ext cx="239735" cy="312354"/>
              </a:xfrm>
              <a:prstGeom prst="rect">
                <a:avLst/>
              </a:prstGeom>
              <a:grpFill/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ts val="300"/>
                  </a:spcBef>
                  <a:buClr>
                    <a:prstClr val="white">
                      <a:lumMod val="65000"/>
                    </a:prstClr>
                  </a:buClr>
                  <a:buSzPct val="80000"/>
                </a:pPr>
                <a:endParaRPr lang="ko-KR" altLang="en-US" sz="12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" name="Picture 2" descr="dictionary Icon 2556685">
              <a:extLst>
                <a:ext uri="{FF2B5EF4-FFF2-40B4-BE49-F238E27FC236}">
                  <a16:creationId xmlns:a16="http://schemas.microsoft.com/office/drawing/2014/main" id="{F2255340-870E-E6B0-FABD-E20CCD2EE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9565" y="2822596"/>
              <a:ext cx="349470" cy="4144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36">
            <a:extLst>
              <a:ext uri="{FF2B5EF4-FFF2-40B4-BE49-F238E27FC236}">
                <a16:creationId xmlns:a16="http://schemas.microsoft.com/office/drawing/2014/main" id="{57291CBC-34F7-2DB8-03F4-C2C2B2F767AF}"/>
              </a:ext>
            </a:extLst>
          </p:cNvPr>
          <p:cNvSpPr txBox="1"/>
          <p:nvPr/>
        </p:nvSpPr>
        <p:spPr>
          <a:xfrm>
            <a:off x="674360" y="2920115"/>
            <a:ext cx="648108" cy="33623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 Meta</a:t>
            </a:r>
          </a:p>
          <a:p>
            <a:pPr algn="ctr">
              <a:lnSpc>
                <a:spcPct val="50000"/>
              </a:lnSpc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표준사전</a:t>
            </a:r>
          </a:p>
        </p:txBody>
      </p:sp>
      <p:sp>
        <p:nvSpPr>
          <p:cNvPr id="15" name="TextBox 49">
            <a:extLst>
              <a:ext uri="{FF2B5EF4-FFF2-40B4-BE49-F238E27FC236}">
                <a16:creationId xmlns:a16="http://schemas.microsoft.com/office/drawing/2014/main" id="{74EC3954-C901-EB17-53C1-12598F1DB0F4}"/>
              </a:ext>
            </a:extLst>
          </p:cNvPr>
          <p:cNvSpPr txBox="1"/>
          <p:nvPr/>
        </p:nvSpPr>
        <p:spPr>
          <a:xfrm>
            <a:off x="1264090" y="2745538"/>
            <a:ext cx="1922021" cy="3804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 및 지원 주체 등 </a:t>
            </a:r>
            <a:b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필요한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사항 추가 정의</a:t>
            </a:r>
            <a:endParaRPr lang="en-US" altLang="ko-KR" sz="10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57">
            <a:extLst>
              <a:ext uri="{FF2B5EF4-FFF2-40B4-BE49-F238E27FC236}">
                <a16:creationId xmlns:a16="http://schemas.microsoft.com/office/drawing/2014/main" id="{0D19FF01-CE80-A3DB-6E75-34F868B3F6DB}"/>
              </a:ext>
            </a:extLst>
          </p:cNvPr>
          <p:cNvSpPr txBox="1"/>
          <p:nvPr/>
        </p:nvSpPr>
        <p:spPr>
          <a:xfrm>
            <a:off x="541338" y="4196723"/>
            <a:ext cx="1173838" cy="41125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표준관리 원칙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지침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3EBA57-42F9-9C39-854E-D25BAD6B40A6}"/>
              </a:ext>
            </a:extLst>
          </p:cNvPr>
          <p:cNvCxnSpPr>
            <a:cxnSpLocks/>
            <a:stCxn id="16" idx="2"/>
            <a:endCxn id="46" idx="0"/>
          </p:cNvCxnSpPr>
          <p:nvPr/>
        </p:nvCxnSpPr>
        <p:spPr>
          <a:xfrm>
            <a:off x="1128257" y="4607980"/>
            <a:ext cx="0" cy="255348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E08484-E2DD-3828-3254-52369E9B318C}"/>
              </a:ext>
            </a:extLst>
          </p:cNvPr>
          <p:cNvCxnSpPr>
            <a:cxnSpLocks/>
            <a:stCxn id="42" idx="3"/>
            <a:endCxn id="19" idx="1"/>
          </p:cNvCxnSpPr>
          <p:nvPr/>
        </p:nvCxnSpPr>
        <p:spPr>
          <a:xfrm>
            <a:off x="1341036" y="3987602"/>
            <a:ext cx="546204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32">
            <a:extLst>
              <a:ext uri="{FF2B5EF4-FFF2-40B4-BE49-F238E27FC236}">
                <a16:creationId xmlns:a16="http://schemas.microsoft.com/office/drawing/2014/main" id="{90CCF5CC-C892-DA8F-4E11-8D9ADCEEA7F2}"/>
              </a:ext>
            </a:extLst>
          </p:cNvPr>
          <p:cNvSpPr txBox="1"/>
          <p:nvPr/>
        </p:nvSpPr>
        <p:spPr>
          <a:xfrm>
            <a:off x="1887240" y="3781973"/>
            <a:ext cx="1085100" cy="41125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DW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코드 분석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표준화 대상 선정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9AE0A9-F968-2FC2-8741-EA14604B0250}"/>
              </a:ext>
            </a:extLst>
          </p:cNvPr>
          <p:cNvGrpSpPr/>
          <p:nvPr/>
        </p:nvGrpSpPr>
        <p:grpSpPr>
          <a:xfrm>
            <a:off x="1960333" y="4657605"/>
            <a:ext cx="933764" cy="954110"/>
            <a:chOff x="191410" y="1747460"/>
            <a:chExt cx="1481978" cy="127673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93630C6-1E87-A2C0-0B3A-84B73B190D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554" y="1747460"/>
              <a:ext cx="1003471" cy="862068"/>
              <a:chOff x="1012200" y="2330706"/>
              <a:chExt cx="1214199" cy="1043102"/>
            </a:xfrm>
          </p:grpSpPr>
          <p:pic>
            <p:nvPicPr>
              <p:cNvPr id="23" name="Picture 4" descr="server Icon 1033199">
                <a:extLst>
                  <a:ext uri="{FF2B5EF4-FFF2-40B4-BE49-F238E27FC236}">
                    <a16:creationId xmlns:a16="http://schemas.microsoft.com/office/drawing/2014/main" id="{D79A2590-0515-9081-6540-DA216E5DA1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2200" y="2330706"/>
                <a:ext cx="1043102" cy="104310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9AF0528-ED98-42B1-0E6E-9F2C9A3573CC}"/>
                  </a:ext>
                </a:extLst>
              </p:cNvPr>
              <p:cNvGrpSpPr/>
              <p:nvPr/>
            </p:nvGrpSpPr>
            <p:grpSpPr>
              <a:xfrm>
                <a:off x="1574707" y="2810312"/>
                <a:ext cx="310664" cy="349849"/>
                <a:chOff x="1935434" y="3509229"/>
                <a:chExt cx="310664" cy="349849"/>
              </a:xfrm>
              <a:solidFill>
                <a:schemeClr val="bg1"/>
              </a:solidFill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B9302DD-2E8D-3151-5227-B66EF399239E}"/>
                    </a:ext>
                  </a:extLst>
                </p:cNvPr>
                <p:cNvSpPr/>
                <p:nvPr/>
              </p:nvSpPr>
              <p:spPr bwMode="gray">
                <a:xfrm>
                  <a:off x="1935434" y="3546725"/>
                  <a:ext cx="239735" cy="312353"/>
                </a:xfrm>
                <a:prstGeom prst="rect">
                  <a:avLst/>
                </a:prstGeom>
                <a:grpFill/>
                <a:ln w="635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1pPr>
                  <a:lvl2pPr marL="457200" algn="l" rtl="0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2pPr>
                  <a:lvl3pPr marL="914400" algn="l" rtl="0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3pPr>
                  <a:lvl4pPr marL="1371600" algn="l" rtl="0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4pPr>
                  <a:lvl5pPr marL="1828800" algn="l" rtl="0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9pPr>
                </a:lstStyle>
                <a:p>
                  <a:pPr algn="ctr" fontAlgn="base">
                    <a:lnSpc>
                      <a:spcPct val="120000"/>
                    </a:lnSpc>
                    <a:spcBef>
                      <a:spcPts val="300"/>
                    </a:spcBef>
                    <a:buClr>
                      <a:prstClr val="white">
                        <a:lumMod val="65000"/>
                      </a:prstClr>
                    </a:buClr>
                    <a:buSzPct val="80000"/>
                  </a:pPr>
                  <a:endParaRPr lang="ko-KR" altLang="en-US" sz="11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EE34DE8-28EF-F4E0-93D7-3D2D8C34C55F}"/>
                    </a:ext>
                  </a:extLst>
                </p:cNvPr>
                <p:cNvSpPr/>
                <p:nvPr/>
              </p:nvSpPr>
              <p:spPr bwMode="gray">
                <a:xfrm>
                  <a:off x="2006363" y="3509229"/>
                  <a:ext cx="239735" cy="312354"/>
                </a:xfrm>
                <a:prstGeom prst="rect">
                  <a:avLst/>
                </a:prstGeom>
                <a:grpFill/>
                <a:ln w="635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1pPr>
                  <a:lvl2pPr marL="457200" algn="l" rtl="0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2pPr>
                  <a:lvl3pPr marL="914400" algn="l" rtl="0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3pPr>
                  <a:lvl4pPr marL="1371600" algn="l" rtl="0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4pPr>
                  <a:lvl5pPr marL="1828800" algn="l" rtl="0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  <a:cs typeface="+mn-cs"/>
                    </a:defRPr>
                  </a:lvl9pPr>
                </a:lstStyle>
                <a:p>
                  <a:pPr algn="ctr" fontAlgn="base">
                    <a:lnSpc>
                      <a:spcPct val="120000"/>
                    </a:lnSpc>
                    <a:spcBef>
                      <a:spcPts val="300"/>
                    </a:spcBef>
                    <a:buClr>
                      <a:prstClr val="white">
                        <a:lumMod val="65000"/>
                      </a:prstClr>
                    </a:buClr>
                    <a:buSzPct val="80000"/>
                  </a:pPr>
                  <a:endParaRPr lang="ko-KR" altLang="en-US" sz="11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25" name="Picture 2" descr="dictionary Icon 2556685">
                <a:extLst>
                  <a:ext uri="{FF2B5EF4-FFF2-40B4-BE49-F238E27FC236}">
                    <a16:creationId xmlns:a16="http://schemas.microsoft.com/office/drawing/2014/main" id="{AD8A4A15-6D62-8276-7F26-8404471B5A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281" y="2663802"/>
                <a:ext cx="671118" cy="67111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136">
              <a:extLst>
                <a:ext uri="{FF2B5EF4-FFF2-40B4-BE49-F238E27FC236}">
                  <a16:creationId xmlns:a16="http://schemas.microsoft.com/office/drawing/2014/main" id="{EC2AE76E-E970-0D36-A7DE-36B5F131A7F8}"/>
                </a:ext>
              </a:extLst>
            </p:cNvPr>
            <p:cNvSpPr txBox="1"/>
            <p:nvPr/>
          </p:nvSpPr>
          <p:spPr>
            <a:xfrm>
              <a:off x="191410" y="2574259"/>
              <a:ext cx="1481978" cy="44993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72000" tIns="36000" rIns="72000" bIns="36000" rtlCol="0" anchor="ctr" anchorCtr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algn="ctr">
                <a:lnSpc>
                  <a:spcPct val="50000"/>
                </a:lnSpc>
              </a:pPr>
              <a:r>
                <a:rPr lang="en-US" altLang="ko-KR" sz="11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IT Meta</a:t>
              </a:r>
            </a:p>
            <a:p>
              <a:pPr algn="ctr">
                <a:lnSpc>
                  <a:spcPct val="50000"/>
                </a:lnSpc>
              </a:pPr>
              <a:r>
                <a:rPr lang="ko-KR" altLang="en-US" sz="11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표준사전 추가</a:t>
              </a:r>
              <a:endPara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A22922-CB3E-DF2C-1192-2EA1251E329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9790" y="4193230"/>
            <a:ext cx="0" cy="144865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8">
            <a:extLst>
              <a:ext uri="{FF2B5EF4-FFF2-40B4-BE49-F238E27FC236}">
                <a16:creationId xmlns:a16="http://schemas.microsoft.com/office/drawing/2014/main" id="{ACBF2177-43D8-F0F4-5882-0B447108C356}"/>
              </a:ext>
            </a:extLst>
          </p:cNvPr>
          <p:cNvSpPr txBox="1"/>
          <p:nvPr/>
        </p:nvSpPr>
        <p:spPr>
          <a:xfrm>
            <a:off x="3509122" y="3278706"/>
            <a:ext cx="1340506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메타관리시스템 반영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3DD174F-439F-1C18-A728-F55FB010EED9}"/>
              </a:ext>
            </a:extLst>
          </p:cNvPr>
          <p:cNvCxnSpPr>
            <a:cxnSpLocks/>
          </p:cNvCxnSpPr>
          <p:nvPr/>
        </p:nvCxnSpPr>
        <p:spPr>
          <a:xfrm flipV="1">
            <a:off x="2691613" y="3085845"/>
            <a:ext cx="999510" cy="198472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31C64C6-08A9-0D3B-3260-2EA5AB261172}"/>
              </a:ext>
            </a:extLst>
          </p:cNvPr>
          <p:cNvCxnSpPr>
            <a:cxnSpLocks/>
            <a:stCxn id="29" idx="2"/>
            <a:endCxn id="52" idx="0"/>
          </p:cNvCxnSpPr>
          <p:nvPr/>
        </p:nvCxnSpPr>
        <p:spPr>
          <a:xfrm>
            <a:off x="4179375" y="3520686"/>
            <a:ext cx="9427" cy="1211469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C722EBE9-3B6C-94F3-36D0-01C40C2C891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478" y="3758285"/>
            <a:ext cx="425558" cy="458633"/>
          </a:xfrm>
          <a:prstGeom prst="rect">
            <a:avLst/>
          </a:prstGeom>
        </p:spPr>
      </p:pic>
      <p:sp>
        <p:nvSpPr>
          <p:cNvPr id="43" name="TextBox 169">
            <a:extLst>
              <a:ext uri="{FF2B5EF4-FFF2-40B4-BE49-F238E27FC236}">
                <a16:creationId xmlns:a16="http://schemas.microsoft.com/office/drawing/2014/main" id="{B766ACA7-2608-450D-610D-449949AD2363}"/>
              </a:ext>
            </a:extLst>
          </p:cNvPr>
          <p:cNvSpPr txBox="1"/>
          <p:nvPr/>
        </p:nvSpPr>
        <p:spPr>
          <a:xfrm>
            <a:off x="3567941" y="4049319"/>
            <a:ext cx="1151562" cy="30777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DW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 </a:t>
            </a:r>
            <a:r>
              <a:rPr lang="ko-KR" altLang="en-US" sz="10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미준수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대상</a:t>
            </a:r>
            <a:b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비표준 매핑 관리</a:t>
            </a:r>
            <a:endParaRPr lang="en-US" altLang="ko-KR" sz="10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204E8440-4460-40DA-75C0-95993FA1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174401"/>
            <a:ext cx="4234663" cy="1411619"/>
          </a:xfrm>
          <a:prstGeom prst="roundRect">
            <a:avLst>
              <a:gd name="adj" fmla="val 479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720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indent="-100241"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endParaRPr lang="en-US" altLang="ko-KR" sz="1100" b="1" i="1" u="sng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121">
            <a:extLst>
              <a:ext uri="{FF2B5EF4-FFF2-40B4-BE49-F238E27FC236}">
                <a16:creationId xmlns:a16="http://schemas.microsoft.com/office/drawing/2014/main" id="{A41D5251-D55A-E9B7-2629-A25B7A37B5F7}"/>
              </a:ext>
            </a:extLst>
          </p:cNvPr>
          <p:cNvSpPr/>
          <p:nvPr/>
        </p:nvSpPr>
        <p:spPr>
          <a:xfrm>
            <a:off x="714148" y="4863328"/>
            <a:ext cx="828218" cy="4795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 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47" name="모서리가 둥근 직사각형 121">
            <a:extLst>
              <a:ext uri="{FF2B5EF4-FFF2-40B4-BE49-F238E27FC236}">
                <a16:creationId xmlns:a16="http://schemas.microsoft.com/office/drawing/2014/main" id="{146730E4-919A-DBED-1D01-FF158425876B}"/>
              </a:ext>
            </a:extLst>
          </p:cNvPr>
          <p:cNvSpPr/>
          <p:nvPr/>
        </p:nvSpPr>
        <p:spPr>
          <a:xfrm>
            <a:off x="2015681" y="4341707"/>
            <a:ext cx="828218" cy="2716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표준화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1A34144-468B-715A-256F-A8E840D22AB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429790" y="4613372"/>
            <a:ext cx="0" cy="208326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C0B7FEF-9FF9-11F7-7ADC-0DBCB5B1180A}"/>
              </a:ext>
            </a:extLst>
          </p:cNvPr>
          <p:cNvCxnSpPr>
            <a:cxnSpLocks/>
          </p:cNvCxnSpPr>
          <p:nvPr/>
        </p:nvCxnSpPr>
        <p:spPr>
          <a:xfrm>
            <a:off x="1271453" y="2734874"/>
            <a:ext cx="2911037" cy="18685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0">
            <a:extLst>
              <a:ext uri="{FF2B5EF4-FFF2-40B4-BE49-F238E27FC236}">
                <a16:creationId xmlns:a16="http://schemas.microsoft.com/office/drawing/2014/main" id="{AF38B4C9-B7F5-285B-44E1-49C46067686B}"/>
              </a:ext>
            </a:extLst>
          </p:cNvPr>
          <p:cNvSpPr txBox="1"/>
          <p:nvPr/>
        </p:nvSpPr>
        <p:spPr>
          <a:xfrm>
            <a:off x="3560402" y="2545802"/>
            <a:ext cx="622088" cy="15388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 Meta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적재</a:t>
            </a:r>
            <a:endParaRPr lang="en-US" altLang="ko-KR" sz="10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0296DA6-E3A9-00D0-9E1E-EE24B0F9E849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1542366" y="5096004"/>
            <a:ext cx="586753" cy="7112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Data Lake icon PNG and SVG Vector Free Download">
            <a:extLst>
              <a:ext uri="{FF2B5EF4-FFF2-40B4-BE49-F238E27FC236}">
                <a16:creationId xmlns:a16="http://schemas.microsoft.com/office/drawing/2014/main" id="{432D3AE8-005F-92DB-1058-0D5D865E0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636" y="4732155"/>
            <a:ext cx="450332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212">
            <a:extLst>
              <a:ext uri="{FF2B5EF4-FFF2-40B4-BE49-F238E27FC236}">
                <a16:creationId xmlns:a16="http://schemas.microsoft.com/office/drawing/2014/main" id="{122B90C2-2CDB-A530-2BDD-5599ECFAA309}"/>
              </a:ext>
            </a:extLst>
          </p:cNvPr>
          <p:cNvSpPr txBox="1"/>
          <p:nvPr/>
        </p:nvSpPr>
        <p:spPr>
          <a:xfrm>
            <a:off x="3721997" y="5203539"/>
            <a:ext cx="935728" cy="41125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Data Lake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D5BDE10-E7C4-8647-C25B-76ACDF199BCC}"/>
              </a:ext>
            </a:extLst>
          </p:cNvPr>
          <p:cNvSpPr/>
          <p:nvPr/>
        </p:nvSpPr>
        <p:spPr>
          <a:xfrm>
            <a:off x="5044371" y="2060606"/>
            <a:ext cx="4445747" cy="35406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2" descr="Data Lake icon PNG and SVG Vector Free Download">
            <a:extLst>
              <a:ext uri="{FF2B5EF4-FFF2-40B4-BE49-F238E27FC236}">
                <a16:creationId xmlns:a16="http://schemas.microsoft.com/office/drawing/2014/main" id="{FB5AD555-73ED-C149-3E6D-C1A1E83A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54" y="2703485"/>
            <a:ext cx="450332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971A76AD-E8E0-1E0E-E3BF-80437EA9C151}"/>
              </a:ext>
            </a:extLst>
          </p:cNvPr>
          <p:cNvSpPr/>
          <p:nvPr/>
        </p:nvSpPr>
        <p:spPr>
          <a:xfrm>
            <a:off x="437269" y="1714902"/>
            <a:ext cx="4441162" cy="34737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코드 표준화 관리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9AB7725-A5F9-2F2F-AE2E-927A44645016}"/>
              </a:ext>
            </a:extLst>
          </p:cNvPr>
          <p:cNvSpPr/>
          <p:nvPr/>
        </p:nvSpPr>
        <p:spPr>
          <a:xfrm>
            <a:off x="5048957" y="1714902"/>
            <a:ext cx="4441162" cy="34737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상시 품질진단 체계 운영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1CC6C0-E4EE-2951-0DAC-CD8DCD14EC03}"/>
              </a:ext>
            </a:extLst>
          </p:cNvPr>
          <p:cNvSpPr/>
          <p:nvPr/>
        </p:nvSpPr>
        <p:spPr bwMode="gray">
          <a:xfrm>
            <a:off x="437269" y="5653488"/>
            <a:ext cx="4441162" cy="71444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tIns="36000" rIns="36000" bIns="36000" rtlCol="0" anchor="ctr" anchorCtr="0"/>
          <a:lstStyle/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기간계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DW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ko-KR" altLang="en-US" sz="13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사용코드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분석을 통한 표준화 대상 선정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및 </a:t>
            </a:r>
            <a:r>
              <a:rPr kumimoji="1" lang="ko-KR" altLang="en-US" sz="13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개별코드의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지속적인 표준화 관리 수행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49B27F1-F4CF-D996-E17F-E6101637E757}"/>
              </a:ext>
            </a:extLst>
          </p:cNvPr>
          <p:cNvSpPr/>
          <p:nvPr/>
        </p:nvSpPr>
        <p:spPr bwMode="gray">
          <a:xfrm>
            <a:off x="5048957" y="5653488"/>
            <a:ext cx="4441162" cy="71444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품질관리를 위한 영역별 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R&amp;R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담당자 선정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주기적인 품질 진단과 모니터링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품질 개선 조치 수행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212">
            <a:extLst>
              <a:ext uri="{FF2B5EF4-FFF2-40B4-BE49-F238E27FC236}">
                <a16:creationId xmlns:a16="http://schemas.microsoft.com/office/drawing/2014/main" id="{B7DDC152-6646-47D9-1832-546AA00C1B15}"/>
              </a:ext>
            </a:extLst>
          </p:cNvPr>
          <p:cNvSpPr txBox="1"/>
          <p:nvPr/>
        </p:nvSpPr>
        <p:spPr>
          <a:xfrm>
            <a:off x="6526974" y="3298016"/>
            <a:ext cx="795278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Data Lake</a:t>
            </a:r>
          </a:p>
        </p:txBody>
      </p:sp>
      <p:sp>
        <p:nvSpPr>
          <p:cNvPr id="100" name="Rectangle 46">
            <a:extLst>
              <a:ext uri="{FF2B5EF4-FFF2-40B4-BE49-F238E27FC236}">
                <a16:creationId xmlns:a16="http://schemas.microsoft.com/office/drawing/2014/main" id="{BCD253CE-E99B-B60C-070F-F6F7FE17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7" y="3652994"/>
            <a:ext cx="2491483" cy="1958721"/>
          </a:xfrm>
          <a:prstGeom prst="roundRect">
            <a:avLst>
              <a:gd name="adj" fmla="val 4479"/>
            </a:avLst>
          </a:prstGeom>
          <a:ln w="12700">
            <a:solidFill>
              <a:srgbClr val="C00000"/>
            </a:solidFill>
            <a:prstDash val="dash"/>
          </a:ln>
        </p:spPr>
        <p:txBody>
          <a:bodyPr rot="0" spcFirstLastPara="0" vert="horz" wrap="square" lIns="90000" tIns="46800" rIns="90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indent="-100241"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endParaRPr lang="en-US" altLang="ko-KR" sz="1100" b="1" i="1" u="sng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EF77AE8-9C4D-6F71-03F5-9D3C02441296}"/>
              </a:ext>
            </a:extLst>
          </p:cNvPr>
          <p:cNvSpPr txBox="1"/>
          <p:nvPr/>
        </p:nvSpPr>
        <p:spPr bwMode="gray">
          <a:xfrm>
            <a:off x="7953860" y="3203707"/>
            <a:ext cx="1186980" cy="403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진단규칙 설정</a:t>
            </a:r>
            <a:endParaRPr lang="en-US" altLang="ko-KR" sz="1100" b="1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진단주기 설정</a:t>
            </a:r>
          </a:p>
        </p:txBody>
      </p:sp>
      <p:pic>
        <p:nvPicPr>
          <p:cNvPr id="115" name="그래픽 148" descr="데이터베이스">
            <a:extLst>
              <a:ext uri="{FF2B5EF4-FFF2-40B4-BE49-F238E27FC236}">
                <a16:creationId xmlns:a16="http://schemas.microsoft.com/office/drawing/2014/main" id="{0C698FAB-0ED8-4C1C-92EF-4EE607F846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5020" y="2654673"/>
            <a:ext cx="617010" cy="617010"/>
          </a:xfrm>
          <a:prstGeom prst="rect">
            <a:avLst/>
          </a:prstGeom>
        </p:spPr>
      </p:pic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E40AB170-A10D-92AF-12D6-F4A73A4008A2}"/>
              </a:ext>
            </a:extLst>
          </p:cNvPr>
          <p:cNvSpPr/>
          <p:nvPr/>
        </p:nvSpPr>
        <p:spPr>
          <a:xfrm>
            <a:off x="5100926" y="2164815"/>
            <a:ext cx="997132" cy="3387899"/>
          </a:xfrm>
          <a:prstGeom prst="roundRect">
            <a:avLst>
              <a:gd name="adj" fmla="val 5483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5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기간계</a:t>
            </a:r>
            <a:endParaRPr lang="ko-KR" altLang="en-US" sz="1200" b="1" spc="-1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212">
            <a:extLst>
              <a:ext uri="{FF2B5EF4-FFF2-40B4-BE49-F238E27FC236}">
                <a16:creationId xmlns:a16="http://schemas.microsoft.com/office/drawing/2014/main" id="{15400466-5368-76AC-574D-AE7B599F138F}"/>
              </a:ext>
            </a:extLst>
          </p:cNvPr>
          <p:cNvSpPr txBox="1"/>
          <p:nvPr/>
        </p:nvSpPr>
        <p:spPr>
          <a:xfrm>
            <a:off x="5160802" y="3298016"/>
            <a:ext cx="905446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원천 데이터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E92F89E0-D356-B4B4-5F68-DF5F50D5E03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6321" y="3689021"/>
            <a:ext cx="325241" cy="354502"/>
          </a:xfrm>
          <a:prstGeom prst="rect">
            <a:avLst/>
          </a:prstGeom>
        </p:spPr>
      </p:pic>
      <p:sp>
        <p:nvSpPr>
          <p:cNvPr id="120" name="모서리가 둥근 직사각형 115">
            <a:extLst>
              <a:ext uri="{FF2B5EF4-FFF2-40B4-BE49-F238E27FC236}">
                <a16:creationId xmlns:a16="http://schemas.microsoft.com/office/drawing/2014/main" id="{CB27244A-B0BF-AAB4-250A-F767ADE42605}"/>
              </a:ext>
            </a:extLst>
          </p:cNvPr>
          <p:cNvSpPr/>
          <p:nvPr/>
        </p:nvSpPr>
        <p:spPr>
          <a:xfrm>
            <a:off x="6192415" y="2164814"/>
            <a:ext cx="3197903" cy="3387899"/>
          </a:xfrm>
          <a:prstGeom prst="roundRect">
            <a:avLst>
              <a:gd name="adj" fmla="val 5483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</a:t>
            </a:r>
          </a:p>
        </p:txBody>
      </p:sp>
      <p:sp>
        <p:nvSpPr>
          <p:cNvPr id="121" name="TextBox 212">
            <a:extLst>
              <a:ext uri="{FF2B5EF4-FFF2-40B4-BE49-F238E27FC236}">
                <a16:creationId xmlns:a16="http://schemas.microsoft.com/office/drawing/2014/main" id="{D851E9EC-3538-C089-1257-352B66800D92}"/>
              </a:ext>
            </a:extLst>
          </p:cNvPr>
          <p:cNvSpPr txBox="1"/>
          <p:nvPr/>
        </p:nvSpPr>
        <p:spPr>
          <a:xfrm>
            <a:off x="6458855" y="4161355"/>
            <a:ext cx="1059886" cy="50551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레이크 운영자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관리주체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지원주체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C4334A54-E787-6C87-30C5-8097A05CDA2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9377" y="3625695"/>
            <a:ext cx="325241" cy="354502"/>
          </a:xfrm>
          <a:prstGeom prst="rect">
            <a:avLst/>
          </a:prstGeom>
        </p:spPr>
      </p:pic>
      <p:sp>
        <p:nvSpPr>
          <p:cNvPr id="123" name="TextBox 212">
            <a:extLst>
              <a:ext uri="{FF2B5EF4-FFF2-40B4-BE49-F238E27FC236}">
                <a16:creationId xmlns:a16="http://schemas.microsoft.com/office/drawing/2014/main" id="{26AA776D-FFFF-725A-D8DF-12D1AB0EF182}"/>
              </a:ext>
            </a:extLst>
          </p:cNvPr>
          <p:cNvSpPr txBox="1"/>
          <p:nvPr/>
        </p:nvSpPr>
        <p:spPr>
          <a:xfrm>
            <a:off x="8211327" y="4023191"/>
            <a:ext cx="967232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값품질관리자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5F87BE36-4B7D-82B0-B9BD-F560F95F5C5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1532" y="3689021"/>
            <a:ext cx="325241" cy="354502"/>
          </a:xfrm>
          <a:prstGeom prst="rect">
            <a:avLst/>
          </a:prstGeom>
        </p:spPr>
      </p:pic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96E634E-6FCA-7A1C-1E36-43693BE31510}"/>
              </a:ext>
            </a:extLst>
          </p:cNvPr>
          <p:cNvCxnSpPr>
            <a:cxnSpLocks/>
            <a:stCxn id="115" idx="3"/>
            <a:endCxn id="85" idx="1"/>
          </p:cNvCxnSpPr>
          <p:nvPr/>
        </p:nvCxnSpPr>
        <p:spPr>
          <a:xfrm>
            <a:off x="5922030" y="2963178"/>
            <a:ext cx="700024" cy="7171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CB4456B-7184-417B-EF57-CD4EB49EFEB8}"/>
              </a:ext>
            </a:extLst>
          </p:cNvPr>
          <p:cNvCxnSpPr>
            <a:cxnSpLocks/>
            <a:stCxn id="85" idx="3"/>
            <a:endCxn id="102" idx="1"/>
          </p:cNvCxnSpPr>
          <p:nvPr/>
        </p:nvCxnSpPr>
        <p:spPr>
          <a:xfrm flipV="1">
            <a:off x="7072386" y="2959746"/>
            <a:ext cx="1151002" cy="10603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212">
            <a:extLst>
              <a:ext uri="{FF2B5EF4-FFF2-40B4-BE49-F238E27FC236}">
                <a16:creationId xmlns:a16="http://schemas.microsoft.com/office/drawing/2014/main" id="{7F7102F1-2F0F-FF74-004E-D90A798E4EDB}"/>
              </a:ext>
            </a:extLst>
          </p:cNvPr>
          <p:cNvSpPr txBox="1"/>
          <p:nvPr/>
        </p:nvSpPr>
        <p:spPr>
          <a:xfrm>
            <a:off x="5169496" y="4088032"/>
            <a:ext cx="959548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1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기간계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운영자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448444B-C287-4E39-C881-162C5B167059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205721" y="2959746"/>
            <a:ext cx="1017667" cy="815014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D493ACF-F476-D918-9D1F-95068C4B73DA}"/>
              </a:ext>
            </a:extLst>
          </p:cNvPr>
          <p:cNvSpPr txBox="1"/>
          <p:nvPr/>
        </p:nvSpPr>
        <p:spPr bwMode="gray">
          <a:xfrm>
            <a:off x="7218816" y="3634575"/>
            <a:ext cx="705902" cy="205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900" b="1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Feed-Back</a:t>
            </a:r>
            <a:endParaRPr lang="ko-KR" altLang="en-US" sz="900" b="1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E48FC26-609A-82F3-87AB-A2ADE4F9E1E5}"/>
              </a:ext>
            </a:extLst>
          </p:cNvPr>
          <p:cNvCxnSpPr>
            <a:cxnSpLocks/>
            <a:stCxn id="119" idx="1"/>
            <a:endCxn id="124" idx="3"/>
          </p:cNvCxnSpPr>
          <p:nvPr/>
        </p:nvCxnSpPr>
        <p:spPr>
          <a:xfrm flipH="1">
            <a:off x="5786773" y="3866272"/>
            <a:ext cx="959548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CEF451A-DB1B-AC6D-7A1C-52DC45E62EB4}"/>
              </a:ext>
            </a:extLst>
          </p:cNvPr>
          <p:cNvSpPr txBox="1"/>
          <p:nvPr/>
        </p:nvSpPr>
        <p:spPr bwMode="gray">
          <a:xfrm>
            <a:off x="5802027" y="3673868"/>
            <a:ext cx="705902" cy="205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900" b="1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Feed-Back</a:t>
            </a:r>
            <a:endParaRPr lang="ko-KR" altLang="en-US" sz="900" b="1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52DFCE7-FFE8-75A5-DB0D-158B32DD448F}"/>
              </a:ext>
            </a:extLst>
          </p:cNvPr>
          <p:cNvSpPr txBox="1"/>
          <p:nvPr/>
        </p:nvSpPr>
        <p:spPr bwMode="gray">
          <a:xfrm>
            <a:off x="5019133" y="4482886"/>
            <a:ext cx="1123259" cy="229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indent="-88900"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100" b="1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개선조치 수행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18E51F-4FD4-E1BE-8D37-DB1D4285F4A4}"/>
              </a:ext>
            </a:extLst>
          </p:cNvPr>
          <p:cNvSpPr txBox="1"/>
          <p:nvPr/>
        </p:nvSpPr>
        <p:spPr bwMode="gray">
          <a:xfrm>
            <a:off x="6346282" y="4801620"/>
            <a:ext cx="1125318" cy="229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8900" indent="-88900"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100" b="1" spc="-12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개선조치 수행</a:t>
            </a:r>
          </a:p>
        </p:txBody>
      </p:sp>
      <p:sp>
        <p:nvSpPr>
          <p:cNvPr id="146" name="모서리가 둥근 직사각형 121">
            <a:extLst>
              <a:ext uri="{FF2B5EF4-FFF2-40B4-BE49-F238E27FC236}">
                <a16:creationId xmlns:a16="http://schemas.microsoft.com/office/drawing/2014/main" id="{EAE3B168-00B7-7273-3D37-F144F99862DB}"/>
              </a:ext>
            </a:extLst>
          </p:cNvPr>
          <p:cNvSpPr/>
          <p:nvPr/>
        </p:nvSpPr>
        <p:spPr>
          <a:xfrm>
            <a:off x="7785181" y="4311091"/>
            <a:ext cx="1541962" cy="1177673"/>
          </a:xfrm>
          <a:prstGeom prst="roundRect">
            <a:avLst>
              <a:gd name="adj" fmla="val 9133"/>
            </a:avLst>
          </a:prstGeom>
          <a:solidFill>
            <a:schemeClr val="bg1"/>
          </a:solidFill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buFont typeface="Wingdings" panose="05000000000000000000" pitchFamily="2" charset="2"/>
              <a:buChar char="ü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주기적인 값 품질 진단 및 모니터링 수행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>
              <a:buFont typeface="Wingdings" panose="05000000000000000000" pitchFamily="2" charset="2"/>
              <a:buChar char="ü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</a:rPr>
              <a:t>정보계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1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</a:rPr>
              <a:t>기간계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</a:rPr>
              <a:t> 데이터 관리 및 운영자에게 </a:t>
            </a:r>
            <a:r>
              <a:rPr lang="ko-KR" altLang="en-US" sz="11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</a:rPr>
              <a:t>피드백되어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</a:rPr>
              <a:t> 개선 조치 모니터링 수행 </a:t>
            </a:r>
            <a:endParaRPr lang="ko-KR" altLang="en-US" sz="1100" b="1" spc="-12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428A54D6-E4FD-7BE4-B3EB-E434D5A13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2187" y="2922887"/>
            <a:ext cx="857250" cy="314325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7AEE4DC6-3841-8F7E-CEF2-E54A271A6A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0430" y="2776538"/>
            <a:ext cx="656187" cy="3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29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2. </a:t>
            </a:r>
            <a:r>
              <a:rPr lang="ko-KR" altLang="en-US" b="1" spc="-150"/>
              <a:t>상품 표준화</a:t>
            </a:r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제목 16"/>
          <p:cNvSpPr txBox="1">
            <a:spLocks/>
          </p:cNvSpPr>
          <p:nvPr/>
        </p:nvSpPr>
        <p:spPr bwMode="gray">
          <a:xfrm>
            <a:off x="7375034" y="502120"/>
            <a:ext cx="2182978" cy="2815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방안</a:t>
            </a:r>
            <a:endParaRPr lang="en-US" altLang="ko-KR" spc="-15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0FF286-5EE2-5EF6-68F9-F36416097097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altLang="ko-KR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19B6CE-553E-9B9C-FD45-5CE40AC38DCA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상품이지만 별도 상품으로 인식되는 현 상품마스터를 동일 상품으로 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관리할 수 있도록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표준화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추진하여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오류 감소와 다양한 관점으로 마케팅에 활용할 수 있도록 함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9D5C65-AD52-52A9-B4B8-10FD6FE67BDA}"/>
              </a:ext>
            </a:extLst>
          </p:cNvPr>
          <p:cNvSpPr/>
          <p:nvPr/>
        </p:nvSpPr>
        <p:spPr>
          <a:xfrm>
            <a:off x="541338" y="2160543"/>
            <a:ext cx="2477165" cy="865335"/>
          </a:xfrm>
          <a:prstGeom prst="roundRect">
            <a:avLst>
              <a:gd name="adj" fmla="val 4926"/>
            </a:avLst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동일 상품 식별 이슈 발생</a:t>
            </a:r>
            <a:endParaRPr lang="en-US" altLang="ko-KR" sz="1200" b="1" u="sng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물리적 동일 상품을 별도의 상품등록</a:t>
            </a:r>
            <a:endParaRPr lang="ko-KR" altLang="en-US" sz="1100" b="1" u="sng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2" descr="https://static.thenounproject.com/png/1930843-200.png">
            <a:extLst>
              <a:ext uri="{FF2B5EF4-FFF2-40B4-BE49-F238E27FC236}">
                <a16:creationId xmlns:a16="http://schemas.microsoft.com/office/drawing/2014/main" id="{0E275EBB-CE4C-E4EE-6026-DCD1050B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6" y="3724690"/>
            <a:ext cx="561628" cy="5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441C6-8E9E-C15B-1B69-7733CD331996}"/>
              </a:ext>
            </a:extLst>
          </p:cNvPr>
          <p:cNvSpPr txBox="1"/>
          <p:nvPr/>
        </p:nvSpPr>
        <p:spPr bwMode="gray">
          <a:xfrm>
            <a:off x="460801" y="3358339"/>
            <a:ext cx="8587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물리적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동일상품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E4D2-8556-D7B8-BADA-9F3F532D67BD}"/>
              </a:ext>
            </a:extLst>
          </p:cNvPr>
          <p:cNvSpPr txBox="1"/>
          <p:nvPr/>
        </p:nvSpPr>
        <p:spPr bwMode="gray">
          <a:xfrm>
            <a:off x="1557493" y="3408894"/>
            <a:ext cx="484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0C584-581B-235F-DCB2-ECCE46ABF622}"/>
              </a:ext>
            </a:extLst>
          </p:cNvPr>
          <p:cNvSpPr txBox="1"/>
          <p:nvPr/>
        </p:nvSpPr>
        <p:spPr bwMode="gray">
          <a:xfrm>
            <a:off x="1557493" y="3874699"/>
            <a:ext cx="484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EC89A-650E-8018-9B08-4F7B151B7C79}"/>
              </a:ext>
            </a:extLst>
          </p:cNvPr>
          <p:cNvSpPr txBox="1"/>
          <p:nvPr/>
        </p:nvSpPr>
        <p:spPr bwMode="gray">
          <a:xfrm>
            <a:off x="1557493" y="4310041"/>
            <a:ext cx="484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P3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40C3A9-19A0-8A66-8CB9-F6EB1EAD2BB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195584" y="3539699"/>
            <a:ext cx="361909" cy="46580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3C928A-8780-11A8-A27B-C949509B7E4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195584" y="4005504"/>
            <a:ext cx="361909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FD2986-ECB6-B4EA-BCD6-733E8A4894B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195584" y="4005504"/>
            <a:ext cx="361909" cy="43534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BEFA45-7072-DB81-074A-58B1A86594E5}"/>
              </a:ext>
            </a:extLst>
          </p:cNvPr>
          <p:cNvSpPr txBox="1"/>
          <p:nvPr/>
        </p:nvSpPr>
        <p:spPr bwMode="gray">
          <a:xfrm>
            <a:off x="582991" y="4239476"/>
            <a:ext cx="6144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0E0C7-B48C-65AB-3C4B-4F6225FD8009}"/>
              </a:ext>
            </a:extLst>
          </p:cNvPr>
          <p:cNvSpPr txBox="1"/>
          <p:nvPr/>
        </p:nvSpPr>
        <p:spPr bwMode="gray">
          <a:xfrm>
            <a:off x="1098621" y="3075813"/>
            <a:ext cx="2015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상품마스터에 별도상품으로 등록 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2574DD-4BD7-D195-14EF-D7A8394C72F8}"/>
              </a:ext>
            </a:extLst>
          </p:cNvPr>
          <p:cNvCxnSpPr>
            <a:cxnSpLocks/>
          </p:cNvCxnSpPr>
          <p:nvPr/>
        </p:nvCxnSpPr>
        <p:spPr>
          <a:xfrm>
            <a:off x="541338" y="2060012"/>
            <a:ext cx="255280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9015B8-1CD2-DFD8-868C-8C3765E491B2}"/>
              </a:ext>
            </a:extLst>
          </p:cNvPr>
          <p:cNvSpPr/>
          <p:nvPr/>
        </p:nvSpPr>
        <p:spPr>
          <a:xfrm>
            <a:off x="3283974" y="2160543"/>
            <a:ext cx="3588774" cy="865335"/>
          </a:xfrm>
          <a:prstGeom prst="roundRect">
            <a:avLst>
              <a:gd name="adj" fmla="val 4926"/>
            </a:avLst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  <a:r>
              <a:rPr lang="ko-KR" altLang="en-US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관리를 통한 동일 상품 식별 가능</a:t>
            </a:r>
            <a:endParaRPr lang="en-US" altLang="ko-KR" sz="1200" b="1" u="sng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개별 상품으로 등록된 상품을 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Mapping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관리를 통해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 상품으로 관리할 수 있는 상품 표준화 추진 </a:t>
            </a:r>
            <a:endParaRPr lang="ko-KR" altLang="en-US" sz="1200" b="1" u="sng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 descr="https://static.thenounproject.com/png/1930843-200.png">
            <a:extLst>
              <a:ext uri="{FF2B5EF4-FFF2-40B4-BE49-F238E27FC236}">
                <a16:creationId xmlns:a16="http://schemas.microsoft.com/office/drawing/2014/main" id="{EE92E5DA-C5E2-1D89-B92B-A8EA9EAC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52" y="3657917"/>
            <a:ext cx="561628" cy="5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115">
            <a:extLst>
              <a:ext uri="{FF2B5EF4-FFF2-40B4-BE49-F238E27FC236}">
                <a16:creationId xmlns:a16="http://schemas.microsoft.com/office/drawing/2014/main" id="{7C9C8E64-C3DC-06C2-52A6-C13850B1E9AF}"/>
              </a:ext>
            </a:extLst>
          </p:cNvPr>
          <p:cNvSpPr/>
          <p:nvPr/>
        </p:nvSpPr>
        <p:spPr>
          <a:xfrm>
            <a:off x="452424" y="1733214"/>
            <a:ext cx="2641717" cy="3462035"/>
          </a:xfrm>
          <a:prstGeom prst="roundRect">
            <a:avLst>
              <a:gd name="adj" fmla="val 5483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기간계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상품 마스터</a:t>
            </a:r>
          </a:p>
        </p:txBody>
      </p:sp>
      <p:sp>
        <p:nvSpPr>
          <p:cNvPr id="33" name="모서리가 둥근 직사각형 115">
            <a:extLst>
              <a:ext uri="{FF2B5EF4-FFF2-40B4-BE49-F238E27FC236}">
                <a16:creationId xmlns:a16="http://schemas.microsoft.com/office/drawing/2014/main" id="{909C0878-C75C-2F86-1E5D-50D3A808B84D}"/>
              </a:ext>
            </a:extLst>
          </p:cNvPr>
          <p:cNvSpPr/>
          <p:nvPr/>
        </p:nvSpPr>
        <p:spPr>
          <a:xfrm>
            <a:off x="3201369" y="1733214"/>
            <a:ext cx="3809031" cy="3462035"/>
          </a:xfrm>
          <a:prstGeom prst="roundRect">
            <a:avLst>
              <a:gd name="adj" fmla="val 5483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상품 표준화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56CCFB4-616A-807C-836F-CD51611B1EA3}"/>
              </a:ext>
            </a:extLst>
          </p:cNvPr>
          <p:cNvCxnSpPr>
            <a:cxnSpLocks/>
          </p:cNvCxnSpPr>
          <p:nvPr/>
        </p:nvCxnSpPr>
        <p:spPr>
          <a:xfrm>
            <a:off x="3201369" y="2060013"/>
            <a:ext cx="380903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15">
            <a:extLst>
              <a:ext uri="{FF2B5EF4-FFF2-40B4-BE49-F238E27FC236}">
                <a16:creationId xmlns:a16="http://schemas.microsoft.com/office/drawing/2014/main" id="{DC372106-3039-1BD5-525E-A97B8038455F}"/>
              </a:ext>
            </a:extLst>
          </p:cNvPr>
          <p:cNvSpPr/>
          <p:nvPr/>
        </p:nvSpPr>
        <p:spPr>
          <a:xfrm>
            <a:off x="7060320" y="1733213"/>
            <a:ext cx="2384880" cy="3462035"/>
          </a:xfrm>
          <a:prstGeom prst="roundRect">
            <a:avLst>
              <a:gd name="adj" fmla="val 5483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ECFF9AE-EA84-11DA-0E54-DF2EC35B46F9}"/>
              </a:ext>
            </a:extLst>
          </p:cNvPr>
          <p:cNvCxnSpPr>
            <a:cxnSpLocks/>
          </p:cNvCxnSpPr>
          <p:nvPr/>
        </p:nvCxnSpPr>
        <p:spPr>
          <a:xfrm>
            <a:off x="7060320" y="2060012"/>
            <a:ext cx="23848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AAB72E-EE43-A2A5-A432-9BD5D2ED24B8}"/>
              </a:ext>
            </a:extLst>
          </p:cNvPr>
          <p:cNvSpPr/>
          <p:nvPr/>
        </p:nvSpPr>
        <p:spPr bwMode="gray">
          <a:xfrm>
            <a:off x="460801" y="5311785"/>
            <a:ext cx="8984399" cy="103954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tIns="36000" rIns="36000" bIns="36000" rtlCol="0" anchor="ctr" anchorCtr="0"/>
          <a:lstStyle/>
          <a:p>
            <a:pPr marL="88900" indent="-88900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현재의 상품마스터의 별개 상품을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상품으로 동일 코드로 관리 할 수 있는 상품 표준화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추진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분석에 초점을 맞춘 상품표준 카탈로그를 구성하여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마케팅에 활용 가능한 다양한 관점의 분석 활동 지원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96F3616-7A85-9C30-87DF-17C8E3AFE37B}"/>
              </a:ext>
            </a:extLst>
          </p:cNvPr>
          <p:cNvSpPr/>
          <p:nvPr/>
        </p:nvSpPr>
        <p:spPr>
          <a:xfrm>
            <a:off x="7117629" y="2160543"/>
            <a:ext cx="2247034" cy="865335"/>
          </a:xfrm>
          <a:prstGeom prst="roundRect">
            <a:avLst>
              <a:gd name="adj" fmla="val 4926"/>
            </a:avLst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 활용</a:t>
            </a:r>
            <a:endParaRPr lang="en-US" altLang="ko-KR" sz="1200" b="1" u="sng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 상품 인식 가능에 따라 </a:t>
            </a:r>
            <a:r>
              <a:rPr lang="ko-KR" altLang="en-US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다양한 관점의 데이터 분석 가능</a:t>
            </a:r>
            <a:endParaRPr lang="ko-KR" altLang="en-US" sz="1200" b="1" u="sng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44D5EE-D7A2-8ECF-4FCD-BE327072823D}"/>
              </a:ext>
            </a:extLst>
          </p:cNvPr>
          <p:cNvSpPr txBox="1"/>
          <p:nvPr/>
        </p:nvSpPr>
        <p:spPr bwMode="gray">
          <a:xfrm>
            <a:off x="3431003" y="3441319"/>
            <a:ext cx="484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499E2B-019D-478C-37B1-BBB8F0633934}"/>
              </a:ext>
            </a:extLst>
          </p:cNvPr>
          <p:cNvSpPr txBox="1"/>
          <p:nvPr/>
        </p:nvSpPr>
        <p:spPr bwMode="gray">
          <a:xfrm>
            <a:off x="3431003" y="3877628"/>
            <a:ext cx="484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DFA88B-E633-E514-A08A-C31BC23249B7}"/>
              </a:ext>
            </a:extLst>
          </p:cNvPr>
          <p:cNvSpPr txBox="1"/>
          <p:nvPr/>
        </p:nvSpPr>
        <p:spPr bwMode="gray">
          <a:xfrm>
            <a:off x="3431003" y="4322802"/>
            <a:ext cx="484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140025-E8DB-6B7B-773D-E0398A788ECC}"/>
              </a:ext>
            </a:extLst>
          </p:cNvPr>
          <p:cNvSpPr txBox="1"/>
          <p:nvPr/>
        </p:nvSpPr>
        <p:spPr bwMode="gray">
          <a:xfrm>
            <a:off x="5798488" y="4220325"/>
            <a:ext cx="6144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P0</a:t>
            </a:r>
          </a:p>
        </p:txBody>
      </p:sp>
      <p:pic>
        <p:nvPicPr>
          <p:cNvPr id="62" name="Picture 2" descr="https://static.thenounproject.com/png/1930843-200.png">
            <a:extLst>
              <a:ext uri="{FF2B5EF4-FFF2-40B4-BE49-F238E27FC236}">
                <a16:creationId xmlns:a16="http://schemas.microsoft.com/office/drawing/2014/main" id="{38950C9A-981B-9021-EFA3-F6F950AA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85" y="3392827"/>
            <a:ext cx="361909" cy="361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63" name="Picture 2" descr="https://static.thenounproject.com/png/1930843-200.png">
            <a:extLst>
              <a:ext uri="{FF2B5EF4-FFF2-40B4-BE49-F238E27FC236}">
                <a16:creationId xmlns:a16="http://schemas.microsoft.com/office/drawing/2014/main" id="{0D3D0DFF-AF0F-BB54-D95F-DF044B8A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85" y="3825515"/>
            <a:ext cx="361909" cy="361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64" name="Picture 2" descr="https://static.thenounproject.com/png/1930843-200.png">
            <a:extLst>
              <a:ext uri="{FF2B5EF4-FFF2-40B4-BE49-F238E27FC236}">
                <a16:creationId xmlns:a16="http://schemas.microsoft.com/office/drawing/2014/main" id="{84DA383F-0B4A-4211-9142-EDC72AB0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4268623"/>
            <a:ext cx="361909" cy="3619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65" name="Picture 2" descr="https://static.thenounproject.com/png/1930843-200.png">
            <a:extLst>
              <a:ext uri="{FF2B5EF4-FFF2-40B4-BE49-F238E27FC236}">
                <a16:creationId xmlns:a16="http://schemas.microsoft.com/office/drawing/2014/main" id="{65B2C3BC-3FF2-85AA-DAA6-5640C740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16" y="3360424"/>
            <a:ext cx="361909" cy="361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66" name="Picture 2" descr="https://static.thenounproject.com/png/1930843-200.png">
            <a:extLst>
              <a:ext uri="{FF2B5EF4-FFF2-40B4-BE49-F238E27FC236}">
                <a16:creationId xmlns:a16="http://schemas.microsoft.com/office/drawing/2014/main" id="{E4BE2076-79A3-B450-A8D7-1DAF8413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16" y="3793112"/>
            <a:ext cx="361909" cy="361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67" name="Picture 2" descr="https://static.thenounproject.com/png/1930843-200.png">
            <a:extLst>
              <a:ext uri="{FF2B5EF4-FFF2-40B4-BE49-F238E27FC236}">
                <a16:creationId xmlns:a16="http://schemas.microsoft.com/office/drawing/2014/main" id="{4C69B157-3B10-5ECE-EF9A-60CEDE60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85" y="4236220"/>
            <a:ext cx="361909" cy="3619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2A55CD3-3572-22C4-8B8B-7D9B50765902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 flipV="1">
            <a:off x="2299794" y="3572124"/>
            <a:ext cx="1131209" cy="1658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115B05-5B58-75D0-F9CC-1F75AC6DF3E1}"/>
              </a:ext>
            </a:extLst>
          </p:cNvPr>
          <p:cNvCxnSpPr>
            <a:cxnSpLocks/>
            <a:stCxn id="63" idx="3"/>
            <a:endCxn id="57" idx="1"/>
          </p:cNvCxnSpPr>
          <p:nvPr/>
        </p:nvCxnSpPr>
        <p:spPr>
          <a:xfrm>
            <a:off x="2299794" y="4006470"/>
            <a:ext cx="1131209" cy="1963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B3898F-2176-D1D4-D232-A1A2DB173209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>
            <a:off x="2307163" y="4449578"/>
            <a:ext cx="1123840" cy="402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524F68A-F95A-E273-5783-9F7EEAF024A4}"/>
              </a:ext>
            </a:extLst>
          </p:cNvPr>
          <p:cNvSpPr/>
          <p:nvPr/>
        </p:nvSpPr>
        <p:spPr>
          <a:xfrm>
            <a:off x="3559640" y="4679328"/>
            <a:ext cx="835378" cy="476824"/>
          </a:xfrm>
          <a:prstGeom prst="rect">
            <a:avLst/>
          </a:prstGeom>
          <a:solidFill>
            <a:srgbClr val="F3F3F3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분류 오류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88900" indent="-8890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집계 오류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B25BEC-2A57-64FE-AAFF-0D5C37E4525D}"/>
              </a:ext>
            </a:extLst>
          </p:cNvPr>
          <p:cNvSpPr txBox="1"/>
          <p:nvPr/>
        </p:nvSpPr>
        <p:spPr bwMode="gray">
          <a:xfrm>
            <a:off x="3270116" y="3075168"/>
            <a:ext cx="2015613" cy="259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동일상품 식별 이슈로 인한 오류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A6C86F-8F57-34A3-7B04-D746D0B477C6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4213525" y="3541379"/>
            <a:ext cx="1601927" cy="39735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E5EB082-1013-3E85-FF74-9328E0155B36}"/>
              </a:ext>
            </a:extLst>
          </p:cNvPr>
          <p:cNvCxnSpPr>
            <a:cxnSpLocks/>
            <a:stCxn id="66" idx="3"/>
            <a:endCxn id="30" idx="1"/>
          </p:cNvCxnSpPr>
          <p:nvPr/>
        </p:nvCxnSpPr>
        <p:spPr>
          <a:xfrm flipV="1">
            <a:off x="4213525" y="3938731"/>
            <a:ext cx="1601927" cy="3533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8C2E677-85EC-0071-589B-C82BC07C494D}"/>
              </a:ext>
            </a:extLst>
          </p:cNvPr>
          <p:cNvCxnSpPr>
            <a:cxnSpLocks/>
            <a:stCxn id="67" idx="3"/>
            <a:endCxn id="30" idx="1"/>
          </p:cNvCxnSpPr>
          <p:nvPr/>
        </p:nvCxnSpPr>
        <p:spPr>
          <a:xfrm flipV="1">
            <a:off x="4220894" y="3938731"/>
            <a:ext cx="1594558" cy="478444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8A6CBA0-60D8-73E3-B992-BF651161D889}"/>
              </a:ext>
            </a:extLst>
          </p:cNvPr>
          <p:cNvSpPr txBox="1"/>
          <p:nvPr/>
        </p:nvSpPr>
        <p:spPr bwMode="gray">
          <a:xfrm>
            <a:off x="4631027" y="3797013"/>
            <a:ext cx="886644" cy="29238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Mapping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0C1B03F-D25C-94E4-C120-E59514A5E9A9}"/>
              </a:ext>
            </a:extLst>
          </p:cNvPr>
          <p:cNvSpPr/>
          <p:nvPr/>
        </p:nvSpPr>
        <p:spPr>
          <a:xfrm>
            <a:off x="5032541" y="4500159"/>
            <a:ext cx="1948387" cy="534357"/>
          </a:xfrm>
          <a:prstGeom prst="rect">
            <a:avLst/>
          </a:prstGeom>
          <a:solidFill>
            <a:srgbClr val="F3F3F3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분석에 초점을 둔 상품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표준화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88900" indent="-88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일관성 있는 상품 속성 정보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6FD450-1087-A969-F88E-49E595955FE8}"/>
              </a:ext>
            </a:extLst>
          </p:cNvPr>
          <p:cNvSpPr txBox="1"/>
          <p:nvPr/>
        </p:nvSpPr>
        <p:spPr bwMode="gray">
          <a:xfrm>
            <a:off x="5363496" y="3192118"/>
            <a:ext cx="144509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 표준화</a:t>
            </a:r>
            <a:br>
              <a:rPr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 카탈로그 코드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960606-C18E-139A-954B-2B3477141ADE}"/>
              </a:ext>
            </a:extLst>
          </p:cNvPr>
          <p:cNvSpPr/>
          <p:nvPr/>
        </p:nvSpPr>
        <p:spPr>
          <a:xfrm>
            <a:off x="7372309" y="3377555"/>
            <a:ext cx="1791356" cy="274959"/>
          </a:xfrm>
          <a:prstGeom prst="rect">
            <a:avLst/>
          </a:prstGeom>
          <a:solidFill>
            <a:srgbClr val="F3F3F3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기간별 상품 판매 추이 분석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57669DE-90F5-43D9-BE15-29CB14B93B92}"/>
              </a:ext>
            </a:extLst>
          </p:cNvPr>
          <p:cNvSpPr/>
          <p:nvPr/>
        </p:nvSpPr>
        <p:spPr>
          <a:xfrm>
            <a:off x="7372309" y="3742282"/>
            <a:ext cx="1791356" cy="274959"/>
          </a:xfrm>
          <a:prstGeom prst="rect">
            <a:avLst/>
          </a:prstGeom>
          <a:solidFill>
            <a:srgbClr val="F3F3F3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 교차 분석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20FC132-21D3-82C4-32D1-81118DC2FA95}"/>
              </a:ext>
            </a:extLst>
          </p:cNvPr>
          <p:cNvSpPr/>
          <p:nvPr/>
        </p:nvSpPr>
        <p:spPr>
          <a:xfrm>
            <a:off x="7372309" y="4124225"/>
            <a:ext cx="1791356" cy="274959"/>
          </a:xfrm>
          <a:prstGeom prst="rect">
            <a:avLst/>
          </a:prstGeom>
          <a:solidFill>
            <a:srgbClr val="F3F3F3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 판매 채널 분석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89D5A1-9475-6317-B900-A021AC1AF015}"/>
              </a:ext>
            </a:extLst>
          </p:cNvPr>
          <p:cNvSpPr txBox="1"/>
          <p:nvPr/>
        </p:nvSpPr>
        <p:spPr bwMode="gray">
          <a:xfrm>
            <a:off x="7875887" y="4368558"/>
            <a:ext cx="6144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∙∙∙∙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20F7DB4-185E-7019-FE2B-D4A0E166B93C}"/>
              </a:ext>
            </a:extLst>
          </p:cNvPr>
          <p:cNvCxnSpPr>
            <a:cxnSpLocks/>
            <a:stCxn id="30" idx="3"/>
            <a:endCxn id="106" idx="1"/>
          </p:cNvCxnSpPr>
          <p:nvPr/>
        </p:nvCxnSpPr>
        <p:spPr>
          <a:xfrm flipV="1">
            <a:off x="6377080" y="3515035"/>
            <a:ext cx="995229" cy="42369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A4A0E7D-238D-2F3E-B58A-A48D993B7B6E}"/>
              </a:ext>
            </a:extLst>
          </p:cNvPr>
          <p:cNvCxnSpPr>
            <a:cxnSpLocks/>
            <a:stCxn id="30" idx="3"/>
            <a:endCxn id="108" idx="1"/>
          </p:cNvCxnSpPr>
          <p:nvPr/>
        </p:nvCxnSpPr>
        <p:spPr>
          <a:xfrm flipV="1">
            <a:off x="6377080" y="3879762"/>
            <a:ext cx="995229" cy="5896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0155E7F-0615-70DD-9BD5-D32480DD2106}"/>
              </a:ext>
            </a:extLst>
          </p:cNvPr>
          <p:cNvCxnSpPr>
            <a:cxnSpLocks/>
            <a:stCxn id="30" idx="3"/>
            <a:endCxn id="109" idx="1"/>
          </p:cNvCxnSpPr>
          <p:nvPr/>
        </p:nvCxnSpPr>
        <p:spPr>
          <a:xfrm>
            <a:off x="6377080" y="3938731"/>
            <a:ext cx="995229" cy="322974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46">
            <a:extLst>
              <a:ext uri="{FF2B5EF4-FFF2-40B4-BE49-F238E27FC236}">
                <a16:creationId xmlns:a16="http://schemas.microsoft.com/office/drawing/2014/main" id="{C17D76F8-B433-3DD2-5F2B-774C4FCCB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462" y="3075167"/>
            <a:ext cx="6143201" cy="2169371"/>
          </a:xfrm>
          <a:prstGeom prst="roundRect">
            <a:avLst>
              <a:gd name="adj" fmla="val 4479"/>
            </a:avLst>
          </a:prstGeom>
          <a:ln w="28575">
            <a:solidFill>
              <a:srgbClr val="C00000"/>
            </a:solidFill>
            <a:prstDash val="dash"/>
          </a:ln>
        </p:spPr>
        <p:txBody>
          <a:bodyPr rot="0" spcFirstLastPara="0" vert="horz" wrap="square" lIns="90000" tIns="46800" rIns="90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indent="-100241"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endParaRPr lang="en-US" altLang="ko-KR" sz="1100" b="1" i="1" u="sng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366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 dirty="0"/>
              <a:t>1. </a:t>
            </a:r>
            <a:r>
              <a:rPr lang="ko-KR" altLang="en-US" b="1" spc="-150" dirty="0"/>
              <a:t>향후 품질 진단 계획</a:t>
            </a:r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제목 16"/>
          <p:cNvSpPr txBox="1">
            <a:spLocks/>
          </p:cNvSpPr>
          <p:nvPr/>
        </p:nvSpPr>
        <p:spPr bwMode="gray">
          <a:xfrm>
            <a:off x="7375034" y="502120"/>
            <a:ext cx="2182978" cy="2815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Ⅳ. </a:t>
            </a:r>
            <a:r>
              <a:rPr lang="ko-KR" altLang="en-US" spc="-1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진단 계획</a:t>
            </a:r>
            <a:endParaRPr lang="en-US" altLang="ko-KR" spc="-1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0FF286-5EE2-5EF6-68F9-F36416097097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altLang="ko-KR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19B6CE-553E-9B9C-FD45-5CE40AC38DCA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fontAlgn="base" latinLnBrk="1"/>
            <a:r>
              <a:rPr lang="ko-KR" altLang="en-US" sz="1600" b="1" spc="-1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데이터 거버넌스 </a:t>
            </a:r>
            <a:r>
              <a:rPr lang="en-US" altLang="ko-KR" sz="1600" b="1" spc="-1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 b="1" spc="-1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단계 구축 사업에서 수행한 고객과 상품 외 정보계 시스템 전체 테이블을 대상으로 수립된 품질 진단 계획과 방법에 따라 품질 진단 수행</a:t>
            </a:r>
            <a:endParaRPr lang="ko-KR" altLang="ko-KR" sz="1600" b="1" spc="-1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548029-D85F-909F-9BA4-100AB175A4E5}"/>
              </a:ext>
            </a:extLst>
          </p:cNvPr>
          <p:cNvSpPr/>
          <p:nvPr/>
        </p:nvSpPr>
        <p:spPr bwMode="gray">
          <a:xfrm>
            <a:off x="320941" y="1607823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altLang="ko-KR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72E5D9-426C-B474-89F8-7C6CCB29BC84}"/>
              </a:ext>
            </a:extLst>
          </p:cNvPr>
          <p:cNvSpPr/>
          <p:nvPr/>
        </p:nvSpPr>
        <p:spPr>
          <a:xfrm>
            <a:off x="427693" y="1749221"/>
            <a:ext cx="4466811" cy="361583"/>
          </a:xfrm>
          <a:prstGeom prst="rect">
            <a:avLst/>
          </a:prstGeom>
          <a:solidFill>
            <a:srgbClr val="7F7F7F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대상 선정 및 환경 구성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514A21-3F25-30C6-DF7A-BB37328F4FA7}"/>
              </a:ext>
            </a:extLst>
          </p:cNvPr>
          <p:cNvSpPr/>
          <p:nvPr/>
        </p:nvSpPr>
        <p:spPr bwMode="gray">
          <a:xfrm>
            <a:off x="427693" y="2113563"/>
            <a:ext cx="4466810" cy="13805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3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</a:t>
            </a:r>
            <a:r>
              <a:rPr lang="ko-KR" altLang="en-US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 전체 테이블 대상</a:t>
            </a:r>
            <a:r>
              <a:rPr lang="en-US" altLang="ko-KR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이관 대상 테이블 우선 진단</a:t>
            </a:r>
            <a:r>
              <a:rPr lang="en-US" altLang="ko-KR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8900" indent="-88900" fontAlgn="base"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</a:t>
            </a:r>
            <a:r>
              <a:rPr lang="en-US" altLang="ko-KR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백업</a:t>
            </a:r>
            <a:r>
              <a:rPr lang="en-US" altLang="ko-KR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</a:t>
            </a:r>
            <a:r>
              <a:rPr lang="en-US" altLang="ko-KR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</a:t>
            </a:r>
            <a:r>
              <a:rPr lang="en-US" altLang="ko-KR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코드테이블은 진단대상에서 제외</a:t>
            </a:r>
            <a:endParaRPr lang="en-US" altLang="ko-KR" sz="13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6AB828-9A62-ADF4-7A11-CCFFF9607D68}"/>
              </a:ext>
            </a:extLst>
          </p:cNvPr>
          <p:cNvSpPr/>
          <p:nvPr/>
        </p:nvSpPr>
        <p:spPr bwMode="gray">
          <a:xfrm>
            <a:off x="434754" y="3598606"/>
            <a:ext cx="4466810" cy="2752720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SzPct val="80000"/>
            </a:pP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B05EED-A768-B7FE-AFF7-7709F64BD044}"/>
              </a:ext>
            </a:extLst>
          </p:cNvPr>
          <p:cNvSpPr/>
          <p:nvPr/>
        </p:nvSpPr>
        <p:spPr>
          <a:xfrm>
            <a:off x="5011498" y="1749221"/>
            <a:ext cx="4466811" cy="361583"/>
          </a:xfrm>
          <a:prstGeom prst="rect">
            <a:avLst/>
          </a:prstGeom>
          <a:solidFill>
            <a:srgbClr val="7F7F7F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방법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2994D80-2384-7ECA-D757-71E2F53F0E62}"/>
              </a:ext>
            </a:extLst>
          </p:cNvPr>
          <p:cNvSpPr/>
          <p:nvPr/>
        </p:nvSpPr>
        <p:spPr bwMode="gray">
          <a:xfrm>
            <a:off x="5022509" y="2118051"/>
            <a:ext cx="4455799" cy="42377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A8EB2BE-A42F-DCB2-6986-69047A084F45}"/>
              </a:ext>
            </a:extLst>
          </p:cNvPr>
          <p:cNvSpPr/>
          <p:nvPr/>
        </p:nvSpPr>
        <p:spPr bwMode="gray">
          <a:xfrm>
            <a:off x="5096355" y="2221290"/>
            <a:ext cx="871826" cy="6412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프로파일링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53268BA-63DB-45AB-50B9-8AC33CFBABAF}"/>
              </a:ext>
            </a:extLst>
          </p:cNvPr>
          <p:cNvSpPr/>
          <p:nvPr/>
        </p:nvSpPr>
        <p:spPr bwMode="gray">
          <a:xfrm>
            <a:off x="5092079" y="3057658"/>
            <a:ext cx="875629" cy="6412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 규칙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08203D9-D35E-DC3C-8C72-D401ED574F58}"/>
              </a:ext>
            </a:extLst>
          </p:cNvPr>
          <p:cNvSpPr/>
          <p:nvPr/>
        </p:nvSpPr>
        <p:spPr bwMode="gray">
          <a:xfrm>
            <a:off x="5092079" y="3900461"/>
            <a:ext cx="870139" cy="6412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5C1D5C0-C11B-CE0A-5B4C-F0C9A2BCB7E2}"/>
              </a:ext>
            </a:extLst>
          </p:cNvPr>
          <p:cNvSpPr/>
          <p:nvPr/>
        </p:nvSpPr>
        <p:spPr bwMode="gray">
          <a:xfrm>
            <a:off x="6037278" y="2221290"/>
            <a:ext cx="3352541" cy="6412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36000" rIns="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 별 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및 진단 규칙 추정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4F2E34-9902-9FD1-3E2C-8A2709C39CEA}"/>
              </a:ext>
            </a:extLst>
          </p:cNvPr>
          <p:cNvSpPr/>
          <p:nvPr/>
        </p:nvSpPr>
        <p:spPr bwMode="gray">
          <a:xfrm>
            <a:off x="6037278" y="3075569"/>
            <a:ext cx="3352541" cy="6412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36000" rIns="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진단 규칙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규칙 설정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운영자로부터 도출된 업무 규칙 설정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3913C86-25F8-C145-9AD4-FDAE33830557}"/>
              </a:ext>
            </a:extLst>
          </p:cNvPr>
          <p:cNvSpPr/>
          <p:nvPr/>
        </p:nvSpPr>
        <p:spPr bwMode="gray">
          <a:xfrm>
            <a:off x="6020495" y="3912970"/>
            <a:ext cx="3352541" cy="6412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36000" rIns="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설정된 규칙에 대해 진단 및 보고서 추출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진단 시간 및 보고서 범위 조정 가능</a:t>
            </a:r>
          </a:p>
        </p:txBody>
      </p:sp>
      <p:sp>
        <p:nvSpPr>
          <p:cNvPr id="120" name="화살표: 아래쪽 119">
            <a:extLst>
              <a:ext uri="{FF2B5EF4-FFF2-40B4-BE49-F238E27FC236}">
                <a16:creationId xmlns:a16="http://schemas.microsoft.com/office/drawing/2014/main" id="{78ACA584-7757-4640-7C55-CBB55350D8E4}"/>
              </a:ext>
            </a:extLst>
          </p:cNvPr>
          <p:cNvSpPr/>
          <p:nvPr/>
        </p:nvSpPr>
        <p:spPr bwMode="gray">
          <a:xfrm>
            <a:off x="5436724" y="2866125"/>
            <a:ext cx="294967" cy="19489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3" name="화살표: 아래쪽 172">
            <a:extLst>
              <a:ext uri="{FF2B5EF4-FFF2-40B4-BE49-F238E27FC236}">
                <a16:creationId xmlns:a16="http://schemas.microsoft.com/office/drawing/2014/main" id="{9B4D144F-115A-BFBA-B251-A12FC4E91D16}"/>
              </a:ext>
            </a:extLst>
          </p:cNvPr>
          <p:cNvSpPr/>
          <p:nvPr/>
        </p:nvSpPr>
        <p:spPr bwMode="gray">
          <a:xfrm>
            <a:off x="5436723" y="3705889"/>
            <a:ext cx="294967" cy="19489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5E52CDC-3E7F-B65B-A445-3A8CC545FF76}"/>
              </a:ext>
            </a:extLst>
          </p:cNvPr>
          <p:cNvSpPr/>
          <p:nvPr/>
        </p:nvSpPr>
        <p:spPr bwMode="gray">
          <a:xfrm>
            <a:off x="460375" y="6119209"/>
            <a:ext cx="4265340" cy="20750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SzPct val="80000"/>
            </a:pPr>
            <a:r>
              <a:rPr kumimoji="1"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1"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및 추진 일정은 </a:t>
            </a:r>
            <a:r>
              <a:rPr kumimoji="1" lang="ko-KR" altLang="en-US" sz="10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거버넌스시스템</a:t>
            </a:r>
            <a:r>
              <a:rPr kumimoji="1"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고도화 일정을 고려하여 수립</a:t>
            </a:r>
            <a:endParaRPr kumimoji="1" lang="en-US" altLang="ko-KR" sz="10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데이터 베이스 - 무료 과학 기술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6" y="5406829"/>
            <a:ext cx="528469" cy="52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데이터 레이크 - 무료 전자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 descr="데이터 레이크 - 무료 전자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30" y="5409945"/>
            <a:ext cx="657808" cy="6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데이터 베이스 - 무료 과학 기술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69" y="4546031"/>
            <a:ext cx="528469" cy="52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95674" y="4169755"/>
            <a:ext cx="820767" cy="22659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Redshift</a:t>
            </a:r>
            <a:endParaRPr lang="ko-KR" altLang="en-US" sz="10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06778" y="5161147"/>
            <a:ext cx="820767" cy="22659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0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Datalake</a:t>
            </a:r>
            <a:endParaRPr lang="ko-KR" altLang="en-US" sz="10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4692" y="4244821"/>
            <a:ext cx="820767" cy="22659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r>
              <a:rPr lang="en-US" altLang="ko-KR" sz="1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</a:t>
            </a:r>
            <a:endParaRPr lang="ko-KR" altLang="en-US" sz="10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7437" y="5146044"/>
            <a:ext cx="820767" cy="22659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1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</a:t>
            </a:r>
            <a:endParaRPr lang="ko-KR" altLang="en-US" sz="10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31523" y="3803515"/>
            <a:ext cx="0" cy="21303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312" y="3709768"/>
            <a:ext cx="1024804" cy="22659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On-Premise</a:t>
            </a:r>
            <a:endParaRPr lang="ko-KR" altLang="en-US" sz="10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36344" y="3709768"/>
            <a:ext cx="2687279" cy="22659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Cloud</a:t>
            </a:r>
            <a:endParaRPr lang="ko-KR" altLang="en-US" sz="10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3057933" y="4294946"/>
            <a:ext cx="1774313" cy="163892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7AEE4DC6-3841-8F7E-CEF2-E54A271A6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455" y="4806046"/>
            <a:ext cx="795477" cy="431445"/>
          </a:xfrm>
          <a:prstGeom prst="rect">
            <a:avLst/>
          </a:prstGeom>
        </p:spPr>
      </p:pic>
      <p:pic>
        <p:nvPicPr>
          <p:cNvPr id="95" name="Picture 2" descr="데이터 베이스 - 무료 과학 기술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296" y="4790872"/>
            <a:ext cx="528469" cy="52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3857398" y="4563493"/>
            <a:ext cx="1024804" cy="22659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 DB</a:t>
            </a:r>
            <a:endParaRPr lang="ko-KR" altLang="en-US" sz="10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꺾인 연결선 14"/>
          <p:cNvCxnSpPr>
            <a:stCxn id="94" idx="2"/>
            <a:endCxn id="95" idx="2"/>
          </p:cNvCxnSpPr>
          <p:nvPr/>
        </p:nvCxnSpPr>
        <p:spPr>
          <a:xfrm rot="16200000" flipH="1">
            <a:off x="3927437" y="4868247"/>
            <a:ext cx="81850" cy="820337"/>
          </a:xfrm>
          <a:prstGeom prst="bentConnector3">
            <a:avLst>
              <a:gd name="adj1" fmla="val 379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19325" y="5552784"/>
            <a:ext cx="1024804" cy="22659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진단결과 저장</a:t>
            </a:r>
          </a:p>
        </p:txBody>
      </p:sp>
      <p:grpSp>
        <p:nvGrpSpPr>
          <p:cNvPr id="2055" name="그룹 2054"/>
          <p:cNvGrpSpPr/>
          <p:nvPr/>
        </p:nvGrpSpPr>
        <p:grpSpPr>
          <a:xfrm>
            <a:off x="2147521" y="4433519"/>
            <a:ext cx="530472" cy="637326"/>
            <a:chOff x="-1848255" y="2402731"/>
            <a:chExt cx="1095726" cy="1533627"/>
          </a:xfrm>
        </p:grpSpPr>
        <p:sp>
          <p:nvSpPr>
            <p:cNvPr id="18" name="순서도: 자기 디스크 17"/>
            <p:cNvSpPr/>
            <p:nvPr/>
          </p:nvSpPr>
          <p:spPr bwMode="gray">
            <a:xfrm>
              <a:off x="-1848255" y="2402731"/>
              <a:ext cx="1095726" cy="1533627"/>
            </a:xfrm>
            <a:prstGeom prst="flowChartMagneticDisk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endPara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" name="순서도: 연결자 19"/>
            <p:cNvSpPr/>
            <p:nvPr/>
          </p:nvSpPr>
          <p:spPr bwMode="gray">
            <a:xfrm>
              <a:off x="-1662424" y="3391276"/>
              <a:ext cx="223724" cy="223724"/>
            </a:xfrm>
            <a:prstGeom prst="flowChartConnector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endPara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순서도: 연결자 105"/>
            <p:cNvSpPr/>
            <p:nvPr/>
          </p:nvSpPr>
          <p:spPr bwMode="gray">
            <a:xfrm>
              <a:off x="-1538182" y="3108201"/>
              <a:ext cx="223724" cy="223724"/>
            </a:xfrm>
            <a:prstGeom prst="flowChartConnector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endPara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8" name="순서도: 연결자 107"/>
            <p:cNvSpPr/>
            <p:nvPr/>
          </p:nvSpPr>
          <p:spPr bwMode="gray">
            <a:xfrm>
              <a:off x="-1287187" y="3311524"/>
              <a:ext cx="223724" cy="223724"/>
            </a:xfrm>
            <a:prstGeom prst="flowChartConnector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endPara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9" name="순서도: 연결자 108"/>
            <p:cNvSpPr/>
            <p:nvPr/>
          </p:nvSpPr>
          <p:spPr bwMode="gray">
            <a:xfrm>
              <a:off x="-1195862" y="2969562"/>
              <a:ext cx="223724" cy="223724"/>
            </a:xfrm>
            <a:prstGeom prst="flowChartConnector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72000" tIns="36000" rIns="72000" bIns="36000" rtlCol="0" anchor="ctr" anchorCtr="0"/>
            <a:lstStyle/>
            <a:p>
              <a:pPr algn="ctr" fontAlgn="base">
                <a:lnSpc>
                  <a:spcPct val="120000"/>
                </a:lnSpc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80000"/>
              </a:pPr>
              <a:endPara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2" name="직선 연결선 21"/>
            <p:cNvCxnSpPr>
              <a:stCxn id="20" idx="0"/>
              <a:endCxn id="106" idx="3"/>
            </p:cNvCxnSpPr>
            <p:nvPr/>
          </p:nvCxnSpPr>
          <p:spPr>
            <a:xfrm flipV="1">
              <a:off x="-1550562" y="3299161"/>
              <a:ext cx="45144" cy="92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06" idx="5"/>
              <a:endCxn id="108" idx="1"/>
            </p:cNvCxnSpPr>
            <p:nvPr/>
          </p:nvCxnSpPr>
          <p:spPr>
            <a:xfrm>
              <a:off x="-1347222" y="3299161"/>
              <a:ext cx="92799" cy="451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직선 연결선 2051"/>
            <p:cNvCxnSpPr>
              <a:stCxn id="109" idx="4"/>
              <a:endCxn id="108" idx="7"/>
            </p:cNvCxnSpPr>
            <p:nvPr/>
          </p:nvCxnSpPr>
          <p:spPr>
            <a:xfrm flipH="1">
              <a:off x="-1096227" y="3193286"/>
              <a:ext cx="12227" cy="151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9" name="직선 화살표 연결선 2058"/>
          <p:cNvCxnSpPr>
            <a:stCxn id="82" idx="3"/>
            <a:endCxn id="18" idx="2"/>
          </p:cNvCxnSpPr>
          <p:nvPr/>
        </p:nvCxnSpPr>
        <p:spPr>
          <a:xfrm flipV="1">
            <a:off x="1316938" y="4752182"/>
            <a:ext cx="830583" cy="5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직선 화살표 연결선 2062"/>
          <p:cNvCxnSpPr>
            <a:stCxn id="2050" idx="3"/>
            <a:endCxn id="18" idx="2"/>
          </p:cNvCxnSpPr>
          <p:nvPr/>
        </p:nvCxnSpPr>
        <p:spPr>
          <a:xfrm flipV="1">
            <a:off x="1299995" y="4752182"/>
            <a:ext cx="847526" cy="918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직선 화살표 연결선 2064"/>
          <p:cNvCxnSpPr>
            <a:stCxn id="82" idx="3"/>
            <a:endCxn id="2058" idx="1"/>
          </p:cNvCxnSpPr>
          <p:nvPr/>
        </p:nvCxnSpPr>
        <p:spPr>
          <a:xfrm>
            <a:off x="1316938" y="4810266"/>
            <a:ext cx="790192" cy="928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직선 화살표 연결선 2066"/>
          <p:cNvCxnSpPr>
            <a:stCxn id="2050" idx="3"/>
            <a:endCxn id="2058" idx="1"/>
          </p:cNvCxnSpPr>
          <p:nvPr/>
        </p:nvCxnSpPr>
        <p:spPr>
          <a:xfrm>
            <a:off x="1299995" y="5671064"/>
            <a:ext cx="807135" cy="67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직선 화살표 연결선 2068"/>
          <p:cNvCxnSpPr>
            <a:stCxn id="18" idx="4"/>
            <a:endCxn id="94" idx="1"/>
          </p:cNvCxnSpPr>
          <p:nvPr/>
        </p:nvCxnSpPr>
        <p:spPr>
          <a:xfrm>
            <a:off x="2677993" y="4752182"/>
            <a:ext cx="482462" cy="269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직선 화살표 연결선 2070"/>
          <p:cNvCxnSpPr/>
          <p:nvPr/>
        </p:nvCxnSpPr>
        <p:spPr>
          <a:xfrm flipV="1">
            <a:off x="2659047" y="5030555"/>
            <a:ext cx="491891" cy="606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08203D9-D35E-DC3C-8C72-D401ED574F58}"/>
              </a:ext>
            </a:extLst>
          </p:cNvPr>
          <p:cNvSpPr/>
          <p:nvPr/>
        </p:nvSpPr>
        <p:spPr bwMode="gray">
          <a:xfrm>
            <a:off x="5088330" y="4729633"/>
            <a:ext cx="870139" cy="6412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판별</a:t>
            </a:r>
          </a:p>
        </p:txBody>
      </p:sp>
      <p:sp>
        <p:nvSpPr>
          <p:cNvPr id="136" name="화살표: 아래쪽 172">
            <a:extLst>
              <a:ext uri="{FF2B5EF4-FFF2-40B4-BE49-F238E27FC236}">
                <a16:creationId xmlns:a16="http://schemas.microsoft.com/office/drawing/2014/main" id="{9B4D144F-115A-BFBA-B251-A12FC4E91D16}"/>
              </a:ext>
            </a:extLst>
          </p:cNvPr>
          <p:cNvSpPr/>
          <p:nvPr/>
        </p:nvSpPr>
        <p:spPr bwMode="gray">
          <a:xfrm>
            <a:off x="5436723" y="4534115"/>
            <a:ext cx="294967" cy="19489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08203D9-D35E-DC3C-8C72-D401ED574F58}"/>
              </a:ext>
            </a:extLst>
          </p:cNvPr>
          <p:cNvSpPr/>
          <p:nvPr/>
        </p:nvSpPr>
        <p:spPr bwMode="gray">
          <a:xfrm>
            <a:off x="5088330" y="5565759"/>
            <a:ext cx="870139" cy="6412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</a:p>
        </p:txBody>
      </p:sp>
      <p:sp>
        <p:nvSpPr>
          <p:cNvPr id="139" name="화살표: 아래쪽 172">
            <a:extLst>
              <a:ext uri="{FF2B5EF4-FFF2-40B4-BE49-F238E27FC236}">
                <a16:creationId xmlns:a16="http://schemas.microsoft.com/office/drawing/2014/main" id="{9B4D144F-115A-BFBA-B251-A12FC4E91D16}"/>
              </a:ext>
            </a:extLst>
          </p:cNvPr>
          <p:cNvSpPr/>
          <p:nvPr/>
        </p:nvSpPr>
        <p:spPr bwMode="gray">
          <a:xfrm>
            <a:off x="5436723" y="5370866"/>
            <a:ext cx="294967" cy="19489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913C86-25F8-C145-9AD4-FDAE33830557}"/>
              </a:ext>
            </a:extLst>
          </p:cNvPr>
          <p:cNvSpPr/>
          <p:nvPr/>
        </p:nvSpPr>
        <p:spPr bwMode="gray">
          <a:xfrm>
            <a:off x="6017419" y="4726690"/>
            <a:ext cx="3352541" cy="6412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36000" rIns="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관계자 오류 데이터 검토 및 판별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간주의 경우 진단 규칙 제외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3913C86-25F8-C145-9AD4-FDAE33830557}"/>
              </a:ext>
            </a:extLst>
          </p:cNvPr>
          <p:cNvSpPr/>
          <p:nvPr/>
        </p:nvSpPr>
        <p:spPr bwMode="gray">
          <a:xfrm>
            <a:off x="6016144" y="5569330"/>
            <a:ext cx="3352541" cy="6412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36000" rIns="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데이터 개선 계획 수립</a:t>
            </a: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조치 및 재 진단</a:t>
            </a:r>
          </a:p>
        </p:txBody>
      </p:sp>
    </p:spTree>
    <p:extLst>
      <p:ext uri="{BB962C8B-B14F-4D97-AF65-F5344CB8AC3E}">
        <p14:creationId xmlns:p14="http://schemas.microsoft.com/office/powerpoint/2010/main" val="34820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/>
              <a:t>1.</a:t>
            </a:r>
            <a:r>
              <a:rPr lang="ko-KR" altLang="en-US" b="1" spc="-150"/>
              <a:t>개요</a:t>
            </a:r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제목 16"/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</a:t>
            </a:r>
            <a:r>
              <a:rPr lang="ko-KR" altLang="en-US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개요</a:t>
            </a:r>
            <a:endParaRPr lang="en-US" altLang="ko-KR" spc="-15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정보분석을 위한 </a:t>
            </a:r>
            <a:r>
              <a:rPr lang="ko-KR" altLang="ko-KR"/>
              <a:t>정보계 데이터의 품질수준 파악과 </a:t>
            </a:r>
            <a:r>
              <a:rPr lang="ko-KR" altLang="en-US"/>
              <a:t>품질</a:t>
            </a:r>
            <a:r>
              <a:rPr lang="ko-KR" altLang="ko-KR"/>
              <a:t>개선 방향을 수립하고</a:t>
            </a:r>
            <a:r>
              <a:rPr lang="en-US" altLang="ko-KR"/>
              <a:t>, </a:t>
            </a:r>
            <a:r>
              <a:rPr lang="ko-KR" altLang="ko-KR"/>
              <a:t>분석 데이터</a:t>
            </a:r>
            <a:r>
              <a:rPr lang="ko-KR" altLang="en-US"/>
              <a:t>의 </a:t>
            </a:r>
            <a:r>
              <a:rPr lang="ko-KR" altLang="ko-KR"/>
              <a:t>신뢰도 향상을 </a:t>
            </a:r>
            <a:r>
              <a:rPr lang="ko-KR" altLang="en-US"/>
              <a:t>위하여 상품과 고객 데이터 중심의 품질 진단을 수행</a:t>
            </a:r>
            <a:endParaRPr lang="ko-KR" altLang="ko-KR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21740B-8042-B1CD-D5AB-B25EF3C2532B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개요</a:t>
            </a:r>
            <a:endParaRPr lang="en-US" altLang="ko-KR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8CEE17-D2C2-62FB-57A6-0D7A915A5C78}"/>
              </a:ext>
            </a:extLst>
          </p:cNvPr>
          <p:cNvSpPr/>
          <p:nvPr/>
        </p:nvSpPr>
        <p:spPr>
          <a:xfrm>
            <a:off x="541338" y="2110685"/>
            <a:ext cx="4295774" cy="34737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목적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E04DA1-67B2-5F17-4196-2D72903E2B3E}"/>
              </a:ext>
            </a:extLst>
          </p:cNvPr>
          <p:cNvSpPr/>
          <p:nvPr/>
        </p:nvSpPr>
        <p:spPr>
          <a:xfrm>
            <a:off x="5153026" y="2110685"/>
            <a:ext cx="4295774" cy="34737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추진 경과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B82DD9-2614-62EF-59F5-8F62666714DF}"/>
              </a:ext>
            </a:extLst>
          </p:cNvPr>
          <p:cNvSpPr/>
          <p:nvPr/>
        </p:nvSpPr>
        <p:spPr bwMode="gray">
          <a:xfrm>
            <a:off x="545332" y="2458690"/>
            <a:ext cx="4291780" cy="107338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정보분석을 위한 분석계 데이터의 품질수준 측정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활용성 증대를 위한 품질개선 방향성 수립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지속적 품질개선을 통한 분석 데이터 신뢰도 향상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F6D2C8-3AD4-DE43-B79C-0511FE941CA6}"/>
              </a:ext>
            </a:extLst>
          </p:cNvPr>
          <p:cNvSpPr/>
          <p:nvPr/>
        </p:nvSpPr>
        <p:spPr>
          <a:xfrm>
            <a:off x="541337" y="3604732"/>
            <a:ext cx="4291777" cy="34737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추진 방법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972716-F7B3-2369-E621-E1CE6F6B8EF9}"/>
              </a:ext>
            </a:extLst>
          </p:cNvPr>
          <p:cNvSpPr/>
          <p:nvPr/>
        </p:nvSpPr>
        <p:spPr bwMode="gray">
          <a:xfrm>
            <a:off x="545331" y="3952737"/>
            <a:ext cx="4287781" cy="23985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50000"/>
              </a:lnSpc>
              <a:spcBef>
                <a:spcPts val="300"/>
              </a:spcBef>
              <a:buSzPct val="80000"/>
            </a:pP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097F3E5-22C2-8021-8BA6-7B6B24273CF5}"/>
              </a:ext>
            </a:extLst>
          </p:cNvPr>
          <p:cNvGrpSpPr/>
          <p:nvPr/>
        </p:nvGrpSpPr>
        <p:grpSpPr>
          <a:xfrm>
            <a:off x="727510" y="4043450"/>
            <a:ext cx="3940142" cy="926978"/>
            <a:chOff x="668517" y="4269587"/>
            <a:chExt cx="3940142" cy="1001927"/>
          </a:xfrm>
        </p:grpSpPr>
        <p:sp>
          <p:nvSpPr>
            <p:cNvPr id="26" name="Rectangle 46">
              <a:extLst>
                <a:ext uri="{FF2B5EF4-FFF2-40B4-BE49-F238E27FC236}">
                  <a16:creationId xmlns:a16="http://schemas.microsoft.com/office/drawing/2014/main" id="{A379B504-F175-C750-5E08-FC3E4E50D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17" y="4269587"/>
              <a:ext cx="816153" cy="443155"/>
            </a:xfrm>
            <a:prstGeom prst="rect">
              <a:avLst/>
            </a:prstGeom>
            <a:solidFill>
              <a:srgbClr val="BBD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00241" algn="ctr" defTabSz="804919">
                <a:spcBef>
                  <a:spcPts val="300"/>
                </a:spcBef>
                <a:buClr>
                  <a:srgbClr val="1F497D"/>
                </a:buClr>
                <a:buSzPct val="80000"/>
              </a:pPr>
              <a:r>
                <a:rPr kumimoji="1" lang="ko-KR" altLang="en-US" sz="1100" b="1" spc="-15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  <a:br>
                <a:rPr kumimoji="1" lang="en-US" altLang="ko-KR" sz="1100" b="1" spc="-15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1" lang="ko-KR" altLang="en-US" sz="1100" b="1" spc="-150" err="1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프로파일링</a:t>
              </a:r>
              <a:endParaRPr kumimoji="1" lang="ko-KR" altLang="en-US" sz="1100" b="1" spc="-15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934609BB-059A-F38F-B3D0-57249D296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17" y="4828359"/>
              <a:ext cx="816153" cy="443155"/>
            </a:xfrm>
            <a:prstGeom prst="rect">
              <a:avLst/>
            </a:prstGeom>
            <a:solidFill>
              <a:srgbClr val="BBD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00241" algn="ctr" defTabSz="804919">
                <a:spcBef>
                  <a:spcPts val="300"/>
                </a:spcBef>
                <a:buClr>
                  <a:srgbClr val="1F497D"/>
                </a:buClr>
                <a:buSzPct val="80000"/>
              </a:pPr>
              <a:r>
                <a:rPr kumimoji="1" lang="ko-KR" altLang="en-US" sz="1100" b="1" spc="-15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수집</a:t>
              </a:r>
            </a:p>
          </p:txBody>
        </p:sp>
        <p:sp>
          <p:nvSpPr>
            <p:cNvPr id="30" name="Rectangle 46">
              <a:extLst>
                <a:ext uri="{FF2B5EF4-FFF2-40B4-BE49-F238E27FC236}">
                  <a16:creationId xmlns:a16="http://schemas.microsoft.com/office/drawing/2014/main" id="{A20CC5C5-9D7B-118E-F458-9C36AB0D9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010" y="4567588"/>
              <a:ext cx="816153" cy="443155"/>
            </a:xfrm>
            <a:prstGeom prst="rect">
              <a:avLst/>
            </a:prstGeom>
            <a:solidFill>
              <a:srgbClr val="BBD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00241" algn="ctr" defTabSz="804919">
                <a:spcBef>
                  <a:spcPts val="300"/>
                </a:spcBef>
                <a:buClr>
                  <a:srgbClr val="1F497D"/>
                </a:buClr>
                <a:buSzPct val="80000"/>
              </a:pPr>
              <a:r>
                <a:rPr kumimoji="1" lang="ko-KR" altLang="en-US" sz="1100" b="1" spc="-15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진단규칙</a:t>
              </a:r>
              <a:endParaRPr kumimoji="1" lang="en-US" altLang="ko-KR" sz="1100" b="1" spc="-15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-100241" algn="ctr" defTabSz="804919">
                <a:spcBef>
                  <a:spcPts val="300"/>
                </a:spcBef>
                <a:buClr>
                  <a:srgbClr val="1F497D"/>
                </a:buClr>
                <a:buSzPct val="80000"/>
              </a:pPr>
              <a:r>
                <a:rPr kumimoji="1" lang="ko-KR" altLang="en-US" sz="1100" b="1" spc="-15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</a:t>
              </a: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10F02895-2A8D-8B2D-B527-BF8701CF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758" y="4573711"/>
              <a:ext cx="816153" cy="443155"/>
            </a:xfrm>
            <a:prstGeom prst="rect">
              <a:avLst/>
            </a:prstGeom>
            <a:solidFill>
              <a:srgbClr val="BBD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00241" algn="ctr" defTabSz="804919">
                <a:spcBef>
                  <a:spcPts val="300"/>
                </a:spcBef>
                <a:buClr>
                  <a:srgbClr val="1F497D"/>
                </a:buClr>
                <a:buSzPct val="80000"/>
              </a:pPr>
              <a:r>
                <a:rPr kumimoji="1" lang="ko-KR" altLang="en-US" sz="1100" b="1" spc="-15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진단</a:t>
              </a:r>
            </a:p>
          </p:txBody>
        </p:sp>
        <p:sp>
          <p:nvSpPr>
            <p:cNvPr id="32" name="Rectangle 46">
              <a:extLst>
                <a:ext uri="{FF2B5EF4-FFF2-40B4-BE49-F238E27FC236}">
                  <a16:creationId xmlns:a16="http://schemas.microsoft.com/office/drawing/2014/main" id="{28F93486-352B-3045-9115-18D7F60E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06" y="4567587"/>
              <a:ext cx="816153" cy="443155"/>
            </a:xfrm>
            <a:prstGeom prst="rect">
              <a:avLst/>
            </a:prstGeom>
            <a:solidFill>
              <a:srgbClr val="BBD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00241" algn="ctr" defTabSz="804919">
                <a:spcBef>
                  <a:spcPts val="300"/>
                </a:spcBef>
                <a:buClr>
                  <a:srgbClr val="1F497D"/>
                </a:buClr>
                <a:buSzPct val="80000"/>
              </a:pPr>
              <a:r>
                <a:rPr kumimoji="1" lang="ko-KR" altLang="en-US" sz="1100" b="1" spc="-150">
                  <a:ln>
                    <a:solidFill>
                      <a:srgbClr val="9CEBF6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결과검토</a:t>
              </a: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58C4A0B-EFAE-AC27-2AFA-BD9C67837420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>
              <a:off x="1484670" y="4491165"/>
              <a:ext cx="230340" cy="2980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A1C81AFA-0CBE-C415-87D8-1CF0DC8D3DDC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1484670" y="4789166"/>
              <a:ext cx="230340" cy="2607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7891C84-7438-A97C-95E8-7370DEB430CB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2531163" y="4789166"/>
              <a:ext cx="222595" cy="6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663149-BA94-103B-2B21-402D08828E9A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569911" y="4789164"/>
              <a:ext cx="2225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Group 204">
            <a:extLst>
              <a:ext uri="{FF2B5EF4-FFF2-40B4-BE49-F238E27FC236}">
                <a16:creationId xmlns:a16="http://schemas.microsoft.com/office/drawing/2014/main" id="{A05C56CC-0D88-32F0-415A-923C54BF3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48152"/>
              </p:ext>
            </p:extLst>
          </p:nvPr>
        </p:nvGraphicFramePr>
        <p:xfrm>
          <a:off x="687436" y="5026319"/>
          <a:ext cx="4009712" cy="1289151"/>
        </p:xfrm>
        <a:graphic>
          <a:graphicData uri="http://schemas.openxmlformats.org/drawingml/2006/table">
            <a:tbl>
              <a:tblPr/>
              <a:tblGrid>
                <a:gridCol w="33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661">
                  <a:extLst>
                    <a:ext uri="{9D8B030D-6E8A-4147-A177-3AD203B41FA5}">
                      <a16:colId xmlns:a16="http://schemas.microsoft.com/office/drawing/2014/main" val="1480030809"/>
                    </a:ext>
                  </a:extLst>
                </a:gridCol>
              </a:tblGrid>
              <a:tr h="2585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프로파일링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b="0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컬럼별</a:t>
                      </a: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Value </a:t>
                      </a: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</a:t>
                      </a: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데이터 도메인 추정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진단규칙 설정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프로파일링을 통한 도메인 유형 등 기본진단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88900" indent="-889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업무규칙</a:t>
                      </a: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 관계에 따른 상세 진단</a:t>
                      </a:r>
                      <a:endParaRPr kumimoji="1" lang="en-US" altLang="ko-KR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1" lang="ko-KR" alt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품질 진단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설정된 진단 규칙에 따라 진단 및 결과 도출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1" lang="ko-KR" alt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결과검토</a:t>
                      </a: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100" b="0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재진단</a:t>
                      </a:r>
                      <a:endParaRPr kumimoji="1" lang="ko-KR" alt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판별 및 진단규칙 재설정</a:t>
                      </a:r>
                      <a:r>
                        <a:rPr kumimoji="1" lang="en-US" altLang="ko-KR" sz="1100" b="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재진단</a:t>
                      </a:r>
                      <a:endParaRPr kumimoji="1" lang="ko-KR" altLang="en-US" sz="1100" b="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id="{852607C8-2670-F453-AAE9-0A7FF182221D}"/>
              </a:ext>
            </a:extLst>
          </p:cNvPr>
          <p:cNvSpPr/>
          <p:nvPr/>
        </p:nvSpPr>
        <p:spPr bwMode="gray">
          <a:xfrm>
            <a:off x="5128209" y="2581724"/>
            <a:ext cx="264705" cy="25410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9CB6BB6-BB47-196A-6CC3-A320318AF5E7}"/>
              </a:ext>
            </a:extLst>
          </p:cNvPr>
          <p:cNvCxnSpPr>
            <a:cxnSpLocks/>
            <a:stCxn id="50" idx="4"/>
            <a:endCxn id="54" idx="0"/>
          </p:cNvCxnSpPr>
          <p:nvPr/>
        </p:nvCxnSpPr>
        <p:spPr>
          <a:xfrm>
            <a:off x="5260562" y="2835833"/>
            <a:ext cx="0" cy="3211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DB69F131-2B46-B154-9633-F7340C24FD26}"/>
              </a:ext>
            </a:extLst>
          </p:cNvPr>
          <p:cNvSpPr/>
          <p:nvPr/>
        </p:nvSpPr>
        <p:spPr bwMode="gray">
          <a:xfrm>
            <a:off x="5128209" y="3436329"/>
            <a:ext cx="264705" cy="25410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EEAA1AD-6B1B-3ED9-CC9D-631B7283DDA1}"/>
              </a:ext>
            </a:extLst>
          </p:cNvPr>
          <p:cNvSpPr/>
          <p:nvPr/>
        </p:nvSpPr>
        <p:spPr bwMode="gray">
          <a:xfrm>
            <a:off x="5128209" y="6047662"/>
            <a:ext cx="264705" cy="25410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C66C0C-D0CD-E7BD-09B4-FA9618B24973}"/>
              </a:ext>
            </a:extLst>
          </p:cNvPr>
          <p:cNvSpPr/>
          <p:nvPr/>
        </p:nvSpPr>
        <p:spPr bwMode="gray">
          <a:xfrm>
            <a:off x="5128209" y="4916438"/>
            <a:ext cx="264705" cy="25410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AutoShape 210" descr="박스">
            <a:extLst>
              <a:ext uri="{FF2B5EF4-FFF2-40B4-BE49-F238E27FC236}">
                <a16:creationId xmlns:a16="http://schemas.microsoft.com/office/drawing/2014/main" id="{2DB4CD75-C762-AFF1-20B6-F4CEE6E2F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987" y="2562572"/>
            <a:ext cx="1194848" cy="961364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rgbClr val="F0F0F0"/>
              </a:gs>
            </a:gsLst>
            <a:lin ang="5400000" scaled="0"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rgbClr val="0070C0">
                <a:alpha val="72000"/>
              </a:srgbClr>
            </a:outerShdw>
          </a:effectLst>
        </p:spPr>
        <p:txBody>
          <a:bodyPr lIns="108000" tIns="0" rIns="36000" bIns="0" rtlCol="0" anchor="ctr" anchorCtr="0"/>
          <a:lstStyle/>
          <a:p>
            <a:pPr marL="0" lvl="1" algn="ctr" defTabSz="820088" fontAlgn="base" latinLnBrk="0">
              <a:lnSpc>
                <a:spcPct val="150000"/>
              </a:lnSpc>
              <a:buClr>
                <a:schemeClr val="tx1"/>
              </a:buClr>
              <a:buSzPct val="80000"/>
              <a:tabLst>
                <a:tab pos="5648325" algn="l"/>
              </a:tabLst>
              <a:defRPr/>
            </a:pPr>
            <a:r>
              <a:rPr kumimoji="1"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~’22.11.18</a:t>
            </a:r>
          </a:p>
          <a:p>
            <a:pPr marL="88900" lvl="1" indent="-88900" defTabSz="820088" fontAlgn="base" latinLnBrk="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>
                <a:tab pos="5648325" algn="l"/>
              </a:tabLst>
              <a:defRPr/>
            </a:pP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진단환경 구성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lvl="1" indent="-88900" defTabSz="820088" fontAlgn="base" latinLnBrk="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>
                <a:tab pos="5648325" algn="l"/>
              </a:tabLst>
              <a:defRPr/>
            </a:pP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진단대상 선정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AutoShape 210" descr="박스">
            <a:extLst>
              <a:ext uri="{FF2B5EF4-FFF2-40B4-BE49-F238E27FC236}">
                <a16:creationId xmlns:a16="http://schemas.microsoft.com/office/drawing/2014/main" id="{5E74341C-41A3-53EC-0AA0-FC8B3C9E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987" y="3618654"/>
            <a:ext cx="1194848" cy="1426716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rgbClr val="F0F0F0"/>
              </a:gs>
            </a:gsLst>
            <a:lin ang="5400000" scaled="0"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rgbClr val="0070C0">
                <a:alpha val="72000"/>
              </a:srgbClr>
            </a:outerShdw>
          </a:effectLst>
        </p:spPr>
        <p:txBody>
          <a:bodyPr lIns="108000" tIns="0" rIns="36000" bIns="0" rtlCol="0" anchor="ctr" anchorCtr="0"/>
          <a:lstStyle/>
          <a:p>
            <a:pPr marL="0" lvl="1" algn="ctr" defTabSz="820088" fontAlgn="base" latinLnBrk="0">
              <a:lnSpc>
                <a:spcPct val="150000"/>
              </a:lnSpc>
              <a:buClr>
                <a:schemeClr val="tx1"/>
              </a:buClr>
              <a:buSzPct val="80000"/>
              <a:tabLst>
                <a:tab pos="5648325" algn="l"/>
              </a:tabLst>
              <a:defRPr/>
            </a:pPr>
            <a:r>
              <a:rPr kumimoji="1"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~’23.12.23</a:t>
            </a:r>
          </a:p>
          <a:p>
            <a:pPr marL="88900" lvl="1" indent="-88900" defTabSz="820088" fontAlgn="base" latinLnBrk="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>
                <a:tab pos="5648325" algn="l"/>
              </a:tabLst>
              <a:defRPr/>
            </a:pP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프로파일링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lvl="1" indent="-88900" defTabSz="820088" fontAlgn="base" latinLnBrk="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>
                <a:tab pos="5648325" algn="l"/>
              </a:tabLst>
              <a:defRPr/>
            </a:pP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진단규칙 설정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lvl="1" indent="-88900" defTabSz="820088" fontAlgn="base" latinLnBrk="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>
                <a:tab pos="5648325" algn="l"/>
              </a:tabLst>
              <a:defRPr/>
            </a:pPr>
            <a:r>
              <a:rPr kumimoji="1"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품질 진단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C211500-9A34-D8D1-03B6-95220FE4AC5C}"/>
              </a:ext>
            </a:extLst>
          </p:cNvPr>
          <p:cNvSpPr/>
          <p:nvPr/>
        </p:nvSpPr>
        <p:spPr bwMode="gray">
          <a:xfrm>
            <a:off x="6707351" y="2570709"/>
            <a:ext cx="2741449" cy="961364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defTabSz="914400" fontAlgn="base">
              <a:lnSpc>
                <a:spcPct val="107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진단환경 구성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레이크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8900" indent="-88900" defTabSz="914400" fontAlgn="base">
              <a:lnSpc>
                <a:spcPct val="107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확정</a:t>
            </a:r>
            <a:b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내 고객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상품마스터 및 속성</a:t>
            </a:r>
            <a:endParaRPr kumimoji="1"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AutoShape 210" descr="박스">
            <a:extLst>
              <a:ext uri="{FF2B5EF4-FFF2-40B4-BE49-F238E27FC236}">
                <a16:creationId xmlns:a16="http://schemas.microsoft.com/office/drawing/2014/main" id="{B84813EC-FD83-5F73-143C-538D0D237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987" y="5122984"/>
            <a:ext cx="1194848" cy="1178787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rgbClr val="F0F0F0"/>
              </a:gs>
            </a:gsLst>
            <a:lin ang="5400000" scaled="0"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rgbClr val="0070C0">
                <a:alpha val="72000"/>
              </a:srgbClr>
            </a:outerShdw>
          </a:effectLst>
        </p:spPr>
        <p:txBody>
          <a:bodyPr lIns="108000" tIns="0" rIns="36000" bIns="0" rtlCol="0" anchor="ctr" anchorCtr="0"/>
          <a:lstStyle/>
          <a:p>
            <a:pPr marL="0" lvl="1" algn="ctr" defTabSz="820088" fontAlgn="base">
              <a:lnSpc>
                <a:spcPct val="150000"/>
              </a:lnSpc>
              <a:buClr>
                <a:schemeClr val="tx1"/>
              </a:buClr>
              <a:buSzPct val="80000"/>
              <a:tabLst>
                <a:tab pos="5648325" algn="l"/>
              </a:tabLst>
              <a:defRPr/>
            </a:pPr>
            <a:r>
              <a:rPr kumimoji="1"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~’23.-1.20</a:t>
            </a:r>
          </a:p>
          <a:p>
            <a:pPr marL="88900" lvl="1" indent="-88900" defTabSz="820088" fontAlgn="base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>
                <a:tab pos="5648325" algn="l"/>
              </a:tabLst>
              <a:defRPr/>
            </a:pP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 재설정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lvl="1" indent="-88900" defTabSz="820088" fontAlgn="base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>
                <a:tab pos="5648325" algn="l"/>
              </a:tabLst>
              <a:defRPr/>
            </a:pP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 진단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lvl="1" indent="-88900" defTabSz="820088" fontAlgn="base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>
                <a:tab pos="5648325" algn="l"/>
              </a:tabLst>
              <a:defRPr/>
            </a:pPr>
            <a:r>
              <a:rPr kumimoji="1"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결과보고서</a:t>
            </a:r>
            <a:endParaRPr kumimoji="1"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03EC29-0A9D-5194-CEBF-5FB6732BAF19}"/>
              </a:ext>
            </a:extLst>
          </p:cNvPr>
          <p:cNvSpPr/>
          <p:nvPr/>
        </p:nvSpPr>
        <p:spPr bwMode="gray">
          <a:xfrm>
            <a:off x="6707351" y="3604732"/>
            <a:ext cx="2741449" cy="1440637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레이크 내 데이터 업로드</a:t>
            </a:r>
            <a:endParaRPr kumimoji="1"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프로파일링</a:t>
            </a:r>
            <a:endParaRPr kumimoji="1"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기본진단 및 상세진단 규칙설정</a:t>
            </a:r>
            <a:b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도메인 유형에 따른 진단 규칙</a:t>
            </a:r>
            <a:b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분류 등 업무규칙 적용</a:t>
            </a:r>
            <a:endParaRPr kumimoji="1"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 품질진단 수행</a:t>
            </a:r>
            <a:endParaRPr kumimoji="1"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3602255-B850-C0F3-BB0A-53A1F67174F9}"/>
              </a:ext>
            </a:extLst>
          </p:cNvPr>
          <p:cNvSpPr/>
          <p:nvPr/>
        </p:nvSpPr>
        <p:spPr bwMode="gray">
          <a:xfrm>
            <a:off x="6707351" y="5107475"/>
            <a:ext cx="2741447" cy="1207381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 진단 결과 검토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(BI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개발팀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현업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 규칙 재정의</a:t>
            </a:r>
            <a:b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상품명 및 속성 조합 재 진단</a:t>
            </a:r>
            <a:b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기간계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코드 적용 재 진단</a:t>
            </a:r>
            <a:endParaRPr kumimoji="1"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결과보고서 작성</a:t>
            </a:r>
            <a:endParaRPr kumimoji="1"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31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pPr>
              <a:defRPr/>
            </a:pPr>
            <a:r>
              <a:rPr kumimoji="0" lang="en-US" altLang="ko-KR" b="1"/>
              <a:t>2.</a:t>
            </a:r>
            <a:r>
              <a:rPr lang="ko-KR" altLang="en-US" b="1"/>
              <a:t>품질</a:t>
            </a:r>
            <a:r>
              <a:rPr kumimoji="0" lang="ko-KR" altLang="en-US" b="1"/>
              <a:t> 진단 대상</a:t>
            </a:r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분석의 주요한 기초데이터인 상품과 고객 데이터로 품질진단 대상 카테고리를 선정하고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상품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데이터 총 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테이블을 대상으로 수행</a:t>
            </a:r>
            <a:endParaRPr lang="en-US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제목 16"/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Ⅰ.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개요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187BFC-AB33-6228-4922-5D1A61EC8801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대상</a:t>
            </a:r>
            <a:endParaRPr lang="en-US" altLang="ko-KR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768-E7F0-9686-0589-684FBE13DD5C}"/>
              </a:ext>
            </a:extLst>
          </p:cNvPr>
          <p:cNvSpPr/>
          <p:nvPr/>
        </p:nvSpPr>
        <p:spPr>
          <a:xfrm>
            <a:off x="6441758" y="1912278"/>
            <a:ext cx="1589515" cy="29456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고객 관련 </a:t>
            </a:r>
            <a:r>
              <a:rPr lang="en-US" altLang="ko-KR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TB </a:t>
            </a: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 건수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0B328-2042-4FF5-D37A-BEB586A5139C}"/>
              </a:ext>
            </a:extLst>
          </p:cNvPr>
          <p:cNvSpPr/>
          <p:nvPr/>
        </p:nvSpPr>
        <p:spPr>
          <a:xfrm>
            <a:off x="6441758" y="4249006"/>
            <a:ext cx="1589515" cy="29456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 관련 </a:t>
            </a:r>
            <a:r>
              <a:rPr lang="en-US" altLang="ko-KR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TB </a:t>
            </a: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 건수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FA3C2A-A1B4-0985-D15E-9755A50A3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26997"/>
              </p:ext>
            </p:extLst>
          </p:nvPr>
        </p:nvGraphicFramePr>
        <p:xfrm>
          <a:off x="5118941" y="2207685"/>
          <a:ext cx="4265340" cy="1965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9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대상</a:t>
                      </a:r>
                      <a:endParaRPr lang="en-US" altLang="ko-KR" sz="1200" b="1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-91440" latinLnBrk="1">
                        <a:buFont typeface="Wingdings"/>
                        <a:buChar char="§"/>
                      </a:pPr>
                      <a:r>
                        <a:rPr lang="ko-KR" altLang="en-US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테이블</a:t>
                      </a:r>
                      <a:endParaRPr lang="en-US" altLang="ko-KR" sz="1200" b="0" i="0" u="none" strike="noStrike" kern="1200" spc="-15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 typeface="Wingdings"/>
                        <a:buNone/>
                      </a:pPr>
                      <a:r>
                        <a:rPr lang="en-US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마스터</a:t>
                      </a:r>
                      <a:r>
                        <a:rPr lang="en-US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4개 </a:t>
                      </a:r>
                    </a:p>
                    <a:p>
                      <a:pPr marL="0" indent="0" latinLnBrk="1">
                        <a:buFont typeface="Wingdings"/>
                        <a:buNone/>
                      </a:pPr>
                      <a:r>
                        <a:rPr lang="en-US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 관련 </a:t>
                      </a:r>
                      <a:r>
                        <a:rPr lang="en-US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1"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테이블</a:t>
                      </a:r>
                      <a:endParaRPr kumimoji="1" lang="en-US" altLang="ko-KR" sz="120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 마스터</a:t>
                      </a:r>
                      <a:r>
                        <a:rPr kumimoji="1"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1" lang="en-US" altLang="ko-KR" sz="120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속성 관련  </a:t>
                      </a: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1" lang="ko-KR" altLang="en-US" sz="120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대상</a:t>
                      </a:r>
                      <a:endParaRPr lang="en-US" altLang="ko-KR" sz="1200" b="1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마스터 </a:t>
                      </a: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  </a:t>
                      </a: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억 건</a:t>
                      </a:r>
                      <a:endParaRPr lang="en-US" altLang="ko-KR" sz="120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속성 </a:t>
                      </a: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  </a:t>
                      </a: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9,500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건</a:t>
                      </a:r>
                    </a:p>
                  </a:txBody>
                  <a:tcPr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마스터 </a:t>
                      </a: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 </a:t>
                      </a: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1.5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억 건</a:t>
                      </a:r>
                      <a:endParaRPr lang="en-US" altLang="ko-KR" sz="120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속성 </a:t>
                      </a: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  </a:t>
                      </a: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1.4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억 건</a:t>
                      </a:r>
                      <a:endParaRPr lang="en-US" altLang="ko-KR" sz="120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8C138D9-F85D-612D-A6EC-772586C6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18108"/>
              </p:ext>
            </p:extLst>
          </p:nvPr>
        </p:nvGraphicFramePr>
        <p:xfrm>
          <a:off x="5118550" y="4520968"/>
          <a:ext cx="4265730" cy="183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대상</a:t>
                      </a:r>
                      <a:endParaRPr lang="en-US" altLang="ko-KR" sz="1200" b="1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1" hangingPunct="1">
                        <a:buFont typeface="Wingdings"/>
                        <a:buChar char="§"/>
                      </a:pPr>
                      <a:r>
                        <a:rPr lang="ko-KR" altLang="en-US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lang="ko-KR" altLang="en-US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테이블</a:t>
                      </a:r>
                      <a:endParaRPr lang="en-US" altLang="ko-KR" sz="1200" b="0" i="0" u="none" strike="noStrike" kern="1200" spc="-15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/>
                        <a:buNone/>
                      </a:pPr>
                      <a:r>
                        <a:rPr lang="en-US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상품마스터</a:t>
                      </a:r>
                      <a:r>
                        <a:rPr lang="en-US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</a:t>
                      </a:r>
                      <a:r>
                        <a:rPr lang="ko-KR" altLang="en-US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altLang="ko-KR" sz="1200" b="0" i="0" u="none" strike="noStrike" kern="1200" spc="-15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lvl="0" indent="0" algn="l" defTabSz="914400" rtl="0" eaLnBrk="1" latinLnBrk="1" hangingPunct="1">
                        <a:buFont typeface="Wingdings"/>
                        <a:buNone/>
                      </a:pPr>
                      <a:r>
                        <a:rPr lang="en-US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 및 분류 </a:t>
                      </a:r>
                      <a:r>
                        <a:rPr lang="en-US" altLang="ko-KR" sz="1200" b="0" i="0" u="none" strike="noStrike" kern="1200" spc="-15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Wingdings"/>
                        <a:buChar char="§"/>
                      </a:pP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테이블</a:t>
                      </a:r>
                      <a:endParaRPr lang="en-US" altLang="ko-KR" sz="1200" b="0" i="0" u="none" strike="noStrike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/>
                        <a:buNone/>
                      </a:pP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상품마스터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b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 및 분류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R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대상</a:t>
                      </a:r>
                      <a:endParaRPr lang="en-US" altLang="ko-KR" sz="1200" b="1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defTabSz="914400" rtl="0" eaLnBrk="1" latinLnBrk="1" hangingPunct="1">
                        <a:buFont typeface="Wingdings"/>
                        <a:buChar char="§"/>
                      </a:pP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마스터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88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건</a:t>
                      </a:r>
                      <a:endParaRPr lang="en-US" altLang="ko-KR" sz="1200" b="0" i="0" u="none" strike="noStrike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indent="-92075" algn="l" defTabSz="914400" rtl="0" eaLnBrk="1" latinLnBrk="1" hangingPunct="1">
                        <a:buFont typeface="Wingdings"/>
                        <a:buChar char="§"/>
                      </a:pP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분류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Wingdings"/>
                        <a:buChar char="§"/>
                      </a:pP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마스터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1.6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억 건</a:t>
                      </a:r>
                      <a:endParaRPr lang="en-US" altLang="ko-KR" sz="1200" b="0" i="0" u="none" strike="noStrike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Wingdings"/>
                        <a:buChar char="§"/>
                      </a:pP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분류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 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억</a:t>
                      </a:r>
                      <a:r>
                        <a:rPr lang="en-US" altLang="ko-KR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</a:p>
                  </a:txBody>
                  <a:tcPr marR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1FA6E5-95A5-710D-C79F-EF4FA4B9F83A}"/>
              </a:ext>
            </a:extLst>
          </p:cNvPr>
          <p:cNvSpPr/>
          <p:nvPr/>
        </p:nvSpPr>
        <p:spPr>
          <a:xfrm>
            <a:off x="427693" y="2152341"/>
            <a:ext cx="4466811" cy="361583"/>
          </a:xfrm>
          <a:prstGeom prst="rect">
            <a:avLst/>
          </a:prstGeom>
          <a:solidFill>
            <a:srgbClr val="7F7F7F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및 상품 데이터 품질 진단 선정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A21400-6765-44E4-A404-64CF062A1BEC}"/>
              </a:ext>
            </a:extLst>
          </p:cNvPr>
          <p:cNvSpPr/>
          <p:nvPr/>
        </p:nvSpPr>
        <p:spPr bwMode="gray">
          <a:xfrm>
            <a:off x="427693" y="2516683"/>
            <a:ext cx="4466810" cy="9123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인터뷰 시 품질진단 우선 고려 대상인 </a:t>
            </a: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상품과 고객 데이터</a:t>
            </a:r>
            <a:r>
              <a:rPr lang="ko-KR" altLang="en-US" sz="13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품질 점검 필요에 따라 정보 분석 및 활용을 위한 마스터 데이터를 대상으로 선정</a:t>
            </a: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D09599-CCC8-4A1D-734E-A184CE6CCD89}"/>
              </a:ext>
            </a:extLst>
          </p:cNvPr>
          <p:cNvSpPr/>
          <p:nvPr/>
        </p:nvSpPr>
        <p:spPr bwMode="gray">
          <a:xfrm>
            <a:off x="434754" y="3485436"/>
            <a:ext cx="4466810" cy="2865892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SzPct val="80000"/>
            </a:pPr>
            <a:endParaRPr lang="en-US" altLang="ko-KR" sz="13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9178C0-160F-288F-61F4-460323089CCA}"/>
              </a:ext>
            </a:extLst>
          </p:cNvPr>
          <p:cNvSpPr/>
          <p:nvPr/>
        </p:nvSpPr>
        <p:spPr bwMode="gray">
          <a:xfrm>
            <a:off x="1036050" y="3572841"/>
            <a:ext cx="1804547" cy="336097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기간계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원천</a:t>
            </a: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A1CE8E-3BBD-E301-034A-3A1D7B585932}"/>
              </a:ext>
            </a:extLst>
          </p:cNvPr>
          <p:cNvSpPr/>
          <p:nvPr/>
        </p:nvSpPr>
        <p:spPr bwMode="gray">
          <a:xfrm>
            <a:off x="470038" y="4058414"/>
            <a:ext cx="515602" cy="1093692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7244FE-3408-BD7F-1A76-CD78564FE34F}"/>
              </a:ext>
            </a:extLst>
          </p:cNvPr>
          <p:cNvSpPr/>
          <p:nvPr/>
        </p:nvSpPr>
        <p:spPr bwMode="gray">
          <a:xfrm>
            <a:off x="2952816" y="3572841"/>
            <a:ext cx="1804547" cy="336097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정보계</a:t>
            </a: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704D66-3351-31DF-685E-2761C014029F}"/>
              </a:ext>
            </a:extLst>
          </p:cNvPr>
          <p:cNvGrpSpPr/>
          <p:nvPr/>
        </p:nvGrpSpPr>
        <p:grpSpPr>
          <a:xfrm>
            <a:off x="1452315" y="4110567"/>
            <a:ext cx="720614" cy="473813"/>
            <a:chOff x="9903241" y="4874616"/>
            <a:chExt cx="991262" cy="101665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547DAB2-D241-01EF-BB55-7EFBCB85076F}"/>
                </a:ext>
              </a:extLst>
            </p:cNvPr>
            <p:cNvSpPr/>
            <p:nvPr/>
          </p:nvSpPr>
          <p:spPr>
            <a:xfrm>
              <a:off x="10166916" y="4874616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03D0727-52FB-AF0A-DFDC-9D1DE985F819}"/>
                </a:ext>
              </a:extLst>
            </p:cNvPr>
            <p:cNvSpPr/>
            <p:nvPr/>
          </p:nvSpPr>
          <p:spPr>
            <a:xfrm>
              <a:off x="10085781" y="4957918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E8BB9D6-E501-0FBD-F600-6FCB41BDABF0}"/>
                </a:ext>
              </a:extLst>
            </p:cNvPr>
            <p:cNvSpPr/>
            <p:nvPr/>
          </p:nvSpPr>
          <p:spPr>
            <a:xfrm>
              <a:off x="9998715" y="5055365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7F88DDD-62CA-8ADB-DAA1-5AE70C16E2A5}"/>
                </a:ext>
              </a:extLst>
            </p:cNvPr>
            <p:cNvSpPr/>
            <p:nvPr/>
          </p:nvSpPr>
          <p:spPr>
            <a:xfrm>
              <a:off x="9903241" y="5163679"/>
              <a:ext cx="823060" cy="727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</a:t>
              </a:r>
              <a:r>
                <a:rPr lang="en-US" altLang="ko-KR" sz="11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B69E3C-6A17-B806-9C97-6AF9EBFC55B2}"/>
              </a:ext>
            </a:extLst>
          </p:cNvPr>
          <p:cNvSpPr/>
          <p:nvPr/>
        </p:nvSpPr>
        <p:spPr bwMode="gray">
          <a:xfrm>
            <a:off x="470038" y="5253002"/>
            <a:ext cx="515602" cy="109832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</a:t>
            </a:r>
            <a:endParaRPr lang="en-US" altLang="ko-KR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F3203D6-2F9A-A67B-5D35-678CB3E532D9}"/>
              </a:ext>
            </a:extLst>
          </p:cNvPr>
          <p:cNvGrpSpPr/>
          <p:nvPr/>
        </p:nvGrpSpPr>
        <p:grpSpPr>
          <a:xfrm>
            <a:off x="3223026" y="4060087"/>
            <a:ext cx="720614" cy="473813"/>
            <a:chOff x="9903241" y="4874616"/>
            <a:chExt cx="991262" cy="101665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9ED9796-AE3E-A03B-E587-D1E09351D808}"/>
                </a:ext>
              </a:extLst>
            </p:cNvPr>
            <p:cNvSpPr/>
            <p:nvPr/>
          </p:nvSpPr>
          <p:spPr>
            <a:xfrm>
              <a:off x="10166916" y="4874616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5E9B5BA-535D-6CA0-B5D2-AF1F4A98B1AC}"/>
                </a:ext>
              </a:extLst>
            </p:cNvPr>
            <p:cNvSpPr/>
            <p:nvPr/>
          </p:nvSpPr>
          <p:spPr>
            <a:xfrm>
              <a:off x="10085781" y="4957918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FDC0DC-2620-D8DC-56EB-B467185FE7A3}"/>
                </a:ext>
              </a:extLst>
            </p:cNvPr>
            <p:cNvSpPr/>
            <p:nvPr/>
          </p:nvSpPr>
          <p:spPr>
            <a:xfrm>
              <a:off x="9998715" y="5055365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2351EC4-62A7-DADA-C7F1-9AC8AF2CC84E}"/>
                </a:ext>
              </a:extLst>
            </p:cNvPr>
            <p:cNvSpPr/>
            <p:nvPr/>
          </p:nvSpPr>
          <p:spPr>
            <a:xfrm>
              <a:off x="9903241" y="5163679"/>
              <a:ext cx="823060" cy="727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</a:t>
              </a:r>
              <a:r>
                <a:rPr lang="en-US" altLang="ko-KR" sz="11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CAC3BC3-C0F2-5929-801D-93FB1C0C0543}"/>
              </a:ext>
            </a:extLst>
          </p:cNvPr>
          <p:cNvSpPr/>
          <p:nvPr/>
        </p:nvSpPr>
        <p:spPr bwMode="gray">
          <a:xfrm>
            <a:off x="1667292" y="4591692"/>
            <a:ext cx="1200691" cy="2217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r>
              <a: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노출상품명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4F528E-5045-E1FA-D377-72413564A1AB}"/>
              </a:ext>
            </a:extLst>
          </p:cNvPr>
          <p:cNvSpPr/>
          <p:nvPr/>
        </p:nvSpPr>
        <p:spPr bwMode="gray">
          <a:xfrm>
            <a:off x="3202509" y="4591692"/>
            <a:ext cx="1430495" cy="2217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r>
              <a: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EC</a:t>
            </a:r>
            <a:r>
              <a:rPr lang="ko-KR" altLang="en-US" sz="11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노출상품명</a:t>
            </a:r>
            <a:endParaRPr lang="ko-KR" altLang="en-US" sz="11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BB980C5-464B-B2CC-97B6-1672A98B8F3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2867983" y="4702583"/>
            <a:ext cx="33452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748508-67EF-661E-6932-DEC6A1ECD0DE}"/>
              </a:ext>
            </a:extLst>
          </p:cNvPr>
          <p:cNvSpPr/>
          <p:nvPr/>
        </p:nvSpPr>
        <p:spPr bwMode="gray">
          <a:xfrm>
            <a:off x="1667292" y="4856272"/>
            <a:ext cx="1200691" cy="2217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2C8367-8D1A-0952-B36F-3CBF34686B02}"/>
              </a:ext>
            </a:extLst>
          </p:cNvPr>
          <p:cNvSpPr/>
          <p:nvPr/>
        </p:nvSpPr>
        <p:spPr bwMode="gray">
          <a:xfrm>
            <a:off x="3202509" y="4856272"/>
            <a:ext cx="1430495" cy="2217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2123F8C-8733-A6F4-23F3-922007CC1938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867983" y="4967163"/>
            <a:ext cx="33452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B78BDB6-2A28-E885-791C-93BC806208DF}"/>
              </a:ext>
            </a:extLst>
          </p:cNvPr>
          <p:cNvSpPr txBox="1"/>
          <p:nvPr/>
        </p:nvSpPr>
        <p:spPr>
          <a:xfrm>
            <a:off x="910751" y="4600463"/>
            <a:ext cx="848690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1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11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</a:t>
            </a:r>
            <a:endParaRPr lang="ko-KR" altLang="en-US" sz="11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D4796C-EE0A-8C3B-76D8-65F221624D9B}"/>
              </a:ext>
            </a:extLst>
          </p:cNvPr>
          <p:cNvSpPr txBox="1"/>
          <p:nvPr/>
        </p:nvSpPr>
        <p:spPr>
          <a:xfrm>
            <a:off x="942827" y="4838833"/>
            <a:ext cx="784538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1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r>
              <a:rPr lang="en-US" altLang="ko-KR" sz="11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</a:t>
            </a:r>
            <a:endParaRPr lang="ko-KR" altLang="en-US" sz="11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1FAD7B5-CE03-A1D3-1046-EADCD750F5CF}"/>
              </a:ext>
            </a:extLst>
          </p:cNvPr>
          <p:cNvSpPr/>
          <p:nvPr/>
        </p:nvSpPr>
        <p:spPr bwMode="gray">
          <a:xfrm>
            <a:off x="3156672" y="4173059"/>
            <a:ext cx="1476332" cy="102873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DBFA743-5CBA-C019-1EF9-C29E812BDFDC}"/>
              </a:ext>
            </a:extLst>
          </p:cNvPr>
          <p:cNvGrpSpPr/>
          <p:nvPr/>
        </p:nvGrpSpPr>
        <p:grpSpPr>
          <a:xfrm>
            <a:off x="1623920" y="5429821"/>
            <a:ext cx="720614" cy="473813"/>
            <a:chOff x="9903241" y="4874616"/>
            <a:chExt cx="991262" cy="101665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44E6D87-43CD-2BCA-47D9-3FE5CE3C145E}"/>
                </a:ext>
              </a:extLst>
            </p:cNvPr>
            <p:cNvSpPr/>
            <p:nvPr/>
          </p:nvSpPr>
          <p:spPr>
            <a:xfrm>
              <a:off x="10166916" y="4874616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74462E5-3596-F8D1-DF77-D178C72D0202}"/>
                </a:ext>
              </a:extLst>
            </p:cNvPr>
            <p:cNvSpPr/>
            <p:nvPr/>
          </p:nvSpPr>
          <p:spPr>
            <a:xfrm>
              <a:off x="10085781" y="4957918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4B993E1-1DD0-E42B-3E37-65F1380D66AC}"/>
                </a:ext>
              </a:extLst>
            </p:cNvPr>
            <p:cNvSpPr/>
            <p:nvPr/>
          </p:nvSpPr>
          <p:spPr>
            <a:xfrm>
              <a:off x="9998715" y="5055365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34D4900-564B-D6FD-1180-F24397479A2C}"/>
                </a:ext>
              </a:extLst>
            </p:cNvPr>
            <p:cNvSpPr/>
            <p:nvPr/>
          </p:nvSpPr>
          <p:spPr>
            <a:xfrm>
              <a:off x="9903241" y="5163679"/>
              <a:ext cx="823060" cy="727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r>
                <a:rPr lang="en-US" altLang="ko-KR" sz="11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1D5F3FC-B8EB-C40B-92D6-EA5B82CB3D31}"/>
              </a:ext>
            </a:extLst>
          </p:cNvPr>
          <p:cNvGrpSpPr/>
          <p:nvPr/>
        </p:nvGrpSpPr>
        <p:grpSpPr>
          <a:xfrm>
            <a:off x="3048750" y="5429821"/>
            <a:ext cx="720614" cy="473813"/>
            <a:chOff x="9903241" y="4874616"/>
            <a:chExt cx="991262" cy="101665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32626B6-0C23-5827-242B-D1D463DCEE4E}"/>
                </a:ext>
              </a:extLst>
            </p:cNvPr>
            <p:cNvSpPr/>
            <p:nvPr/>
          </p:nvSpPr>
          <p:spPr>
            <a:xfrm>
              <a:off x="10166916" y="4874616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A4A6F51-5A5E-B35E-98F8-6A4F8BECB339}"/>
                </a:ext>
              </a:extLst>
            </p:cNvPr>
            <p:cNvSpPr/>
            <p:nvPr/>
          </p:nvSpPr>
          <p:spPr>
            <a:xfrm>
              <a:off x="10085781" y="4957918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CE6E12F-E631-A203-FC22-89A4100D91C9}"/>
                </a:ext>
              </a:extLst>
            </p:cNvPr>
            <p:cNvSpPr/>
            <p:nvPr/>
          </p:nvSpPr>
          <p:spPr>
            <a:xfrm>
              <a:off x="9998715" y="5055365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32B04CA-C765-6E75-CBC6-7AB3F92C55C4}"/>
                </a:ext>
              </a:extLst>
            </p:cNvPr>
            <p:cNvSpPr/>
            <p:nvPr/>
          </p:nvSpPr>
          <p:spPr>
            <a:xfrm>
              <a:off x="9903241" y="5163679"/>
              <a:ext cx="823060" cy="727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r>
                <a:rPr lang="en-US" altLang="ko-KR" sz="11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</p:txBody>
        </p:sp>
      </p:grpSp>
      <p:sp>
        <p:nvSpPr>
          <p:cNvPr id="97" name="타원 96">
            <a:extLst>
              <a:ext uri="{FF2B5EF4-FFF2-40B4-BE49-F238E27FC236}">
                <a16:creationId xmlns:a16="http://schemas.microsoft.com/office/drawing/2014/main" id="{E137E31D-8D72-0F60-379C-172B26EE42B0}"/>
              </a:ext>
            </a:extLst>
          </p:cNvPr>
          <p:cNvSpPr/>
          <p:nvPr/>
        </p:nvSpPr>
        <p:spPr bwMode="gray">
          <a:xfrm flipV="1">
            <a:off x="4255667" y="3993607"/>
            <a:ext cx="267177" cy="20419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0ECEC42-6415-9A58-2DA6-8B6B55C7360C}"/>
              </a:ext>
            </a:extLst>
          </p:cNvPr>
          <p:cNvSpPr txBox="1"/>
          <p:nvPr/>
        </p:nvSpPr>
        <p:spPr>
          <a:xfrm>
            <a:off x="4453447" y="3920671"/>
            <a:ext cx="515602" cy="41125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1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진단대상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3CE9DD2-43E1-9333-1FAD-1EC93A4CDAE0}"/>
              </a:ext>
            </a:extLst>
          </p:cNvPr>
          <p:cNvCxnSpPr/>
          <p:nvPr/>
        </p:nvCxnSpPr>
        <p:spPr>
          <a:xfrm>
            <a:off x="1055714" y="5231284"/>
            <a:ext cx="37213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50FACC-0D06-B828-2343-750EB39891EC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>
            <a:off x="2222257" y="5734087"/>
            <a:ext cx="82649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C11C97B-7891-000E-E1ED-820147AA53EE}"/>
              </a:ext>
            </a:extLst>
          </p:cNvPr>
          <p:cNvGrpSpPr/>
          <p:nvPr/>
        </p:nvGrpSpPr>
        <p:grpSpPr>
          <a:xfrm>
            <a:off x="4036908" y="5432818"/>
            <a:ext cx="720614" cy="473813"/>
            <a:chOff x="9903241" y="4874616"/>
            <a:chExt cx="991262" cy="101665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302EA84-FAB1-E41B-64DB-E7D66EBFD8F7}"/>
                </a:ext>
              </a:extLst>
            </p:cNvPr>
            <p:cNvSpPr/>
            <p:nvPr/>
          </p:nvSpPr>
          <p:spPr>
            <a:xfrm>
              <a:off x="10166916" y="4874616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1265D2C-ACD2-9422-605F-88BBC40BE1D9}"/>
                </a:ext>
              </a:extLst>
            </p:cNvPr>
            <p:cNvSpPr/>
            <p:nvPr/>
          </p:nvSpPr>
          <p:spPr>
            <a:xfrm>
              <a:off x="10085781" y="4957918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4BE1F63-E101-CD33-0C6E-B03BBC8276ED}"/>
                </a:ext>
              </a:extLst>
            </p:cNvPr>
            <p:cNvSpPr/>
            <p:nvPr/>
          </p:nvSpPr>
          <p:spPr>
            <a:xfrm>
              <a:off x="9998715" y="5055365"/>
              <a:ext cx="727587" cy="7275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C03F47C-3F51-5A1A-80C6-B58969C48928}"/>
                </a:ext>
              </a:extLst>
            </p:cNvPr>
            <p:cNvSpPr/>
            <p:nvPr/>
          </p:nvSpPr>
          <p:spPr>
            <a:xfrm>
              <a:off x="9903241" y="5163679"/>
              <a:ext cx="823060" cy="727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공통고객</a:t>
              </a:r>
              <a:endPara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676692C-7EF0-7145-4574-1B232EA86CD3}"/>
              </a:ext>
            </a:extLst>
          </p:cNvPr>
          <p:cNvCxnSpPr>
            <a:cxnSpLocks/>
            <a:stCxn id="95" idx="3"/>
            <a:endCxn id="108" idx="1"/>
          </p:cNvCxnSpPr>
          <p:nvPr/>
        </p:nvCxnSpPr>
        <p:spPr>
          <a:xfrm>
            <a:off x="3647087" y="5734087"/>
            <a:ext cx="389821" cy="29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B75AF57-8EC6-2BC8-69F0-E2C8BBAAB914}"/>
              </a:ext>
            </a:extLst>
          </p:cNvPr>
          <p:cNvSpPr/>
          <p:nvPr/>
        </p:nvSpPr>
        <p:spPr bwMode="gray">
          <a:xfrm>
            <a:off x="3048751" y="5962744"/>
            <a:ext cx="1584254" cy="2236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결혼</a:t>
            </a:r>
            <a:r>
              <a: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우편번호정보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724C728-20F1-2DB5-DC14-4D411D96B011}"/>
              </a:ext>
            </a:extLst>
          </p:cNvPr>
          <p:cNvSpPr/>
          <p:nvPr/>
        </p:nvSpPr>
        <p:spPr bwMode="gray">
          <a:xfrm>
            <a:off x="2848933" y="5259580"/>
            <a:ext cx="2026520" cy="104784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A96AC06-33D2-9572-BA67-AF060091CF93}"/>
              </a:ext>
            </a:extLst>
          </p:cNvPr>
          <p:cNvSpPr txBox="1"/>
          <p:nvPr/>
        </p:nvSpPr>
        <p:spPr>
          <a:xfrm>
            <a:off x="881662" y="5372798"/>
            <a:ext cx="848690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1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11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</a:t>
            </a:r>
            <a:endParaRPr lang="ko-KR" altLang="en-US" sz="11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E258F4-8B45-D9B4-6462-7EB5B4D23C85}"/>
              </a:ext>
            </a:extLst>
          </p:cNvPr>
          <p:cNvSpPr txBox="1"/>
          <p:nvPr/>
        </p:nvSpPr>
        <p:spPr>
          <a:xfrm>
            <a:off x="913738" y="5611168"/>
            <a:ext cx="784538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1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r>
              <a:rPr lang="en-US" altLang="ko-KR" sz="11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</a:t>
            </a:r>
            <a:endParaRPr lang="ko-KR" altLang="en-US" sz="11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12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/>
              <a:t>3.</a:t>
            </a:r>
            <a:r>
              <a:rPr lang="ko-KR" altLang="en-US" b="1"/>
              <a:t>품질 진단 대상 상세</a:t>
            </a:r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6ED180-0410-007C-4E19-B96058C2C9C3}"/>
              </a:ext>
            </a:extLst>
          </p:cNvPr>
          <p:cNvSpPr/>
          <p:nvPr/>
        </p:nvSpPr>
        <p:spPr bwMode="gray">
          <a:xfrm>
            <a:off x="344488" y="1130007"/>
            <a:ext cx="9217025" cy="528666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16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대상 테이블 상세</a:t>
            </a:r>
            <a:endParaRPr lang="en-US" altLang="ko-KR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78B46B5-1775-6FF3-C8A0-7242EA01A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57922"/>
              </p:ext>
            </p:extLst>
          </p:nvPr>
        </p:nvGraphicFramePr>
        <p:xfrm>
          <a:off x="522288" y="1891336"/>
          <a:ext cx="4211638" cy="4333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047">
                  <a:extLst>
                    <a:ext uri="{9D8B030D-6E8A-4147-A177-3AD203B41FA5}">
                      <a16:colId xmlns:a16="http://schemas.microsoft.com/office/drawing/2014/main" val="1901330446"/>
                    </a:ext>
                  </a:extLst>
                </a:gridCol>
                <a:gridCol w="1439693">
                  <a:extLst>
                    <a:ext uri="{9D8B030D-6E8A-4147-A177-3AD203B41FA5}">
                      <a16:colId xmlns:a16="http://schemas.microsoft.com/office/drawing/2014/main" val="1210715197"/>
                    </a:ext>
                  </a:extLst>
                </a:gridCol>
                <a:gridCol w="1086054">
                  <a:extLst>
                    <a:ext uri="{9D8B030D-6E8A-4147-A177-3AD203B41FA5}">
                      <a16:colId xmlns:a16="http://schemas.microsoft.com/office/drawing/2014/main" val="1368003023"/>
                    </a:ext>
                  </a:extLst>
                </a:gridCol>
              </a:tblGrid>
              <a:tr h="291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스키마명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논리명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53">
                <a:tc rowSpan="9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플랫폼</a:t>
                      </a:r>
                      <a:br>
                        <a:rPr lang="en-US" alt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BU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GSR_OFFLINE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TB_UQID_CUST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단일식별고객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TB_MC_CUST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통합고객마스터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585508"/>
                  </a:ext>
                </a:extLst>
              </a:tr>
              <a:tr h="434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TB_OC_ZM_CUST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통합고객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ODS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538595"/>
                  </a:ext>
                </a:extLst>
              </a:tr>
              <a:tr h="223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TB_MC_CUST_HOMEADDR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MC_</a:t>
                      </a: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고객자택주소</a:t>
                      </a:r>
                      <a:endParaRPr lang="ko-KR" sz="900" kern="100" err="1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254810"/>
                  </a:ext>
                </a:extLst>
              </a:tr>
              <a:tr h="327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TB_DM_UQID_CUST_BASE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DM_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단일식별고객기본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20178"/>
                  </a:ext>
                </a:extLst>
              </a:tr>
              <a:tr h="223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TB_MC_CUST_WORKADDR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MC_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고객직장주소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349202"/>
                  </a:ext>
                </a:extLst>
              </a:tr>
              <a:tr h="327149">
                <a:tc vMerge="1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TB_UQID_BD_CUST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단일식별사업부별고객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640449"/>
                  </a:ext>
                </a:extLst>
              </a:tr>
              <a:tr h="223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TB_CUST_GRD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고객등급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49267"/>
                  </a:ext>
                </a:extLst>
              </a:tr>
              <a:tr h="223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TB_CUST_GRCO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고객그룹사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914429"/>
                  </a:ext>
                </a:extLst>
              </a:tr>
              <a:tr h="22325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홈쇼핑</a:t>
                      </a:r>
                      <a:b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RAW_DHUB_DHUB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CST_CUST_M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고객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고객마스터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773283"/>
                  </a:ext>
                </a:extLst>
              </a:tr>
              <a:tr h="289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DH_CST_CUST_M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스테이징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고객기본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373301"/>
                  </a:ext>
                </a:extLst>
              </a:tr>
              <a:tr h="327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DH_CST_CUST_GRD_D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스테이징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고객등급정보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062952"/>
                  </a:ext>
                </a:extLst>
              </a:tr>
              <a:tr h="3279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CST_MM_ST_D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고객월상태정보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991858"/>
                  </a:ext>
                </a:extLst>
              </a:tr>
              <a:tr h="223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RAW_DHUB_SDHUB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STG_CST_CUST_ANVR_D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고객기념일정보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24506"/>
                  </a:ext>
                </a:extLst>
              </a:tr>
              <a:tr h="223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RAW_DHUB_GSBI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D_CST_CUST_M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고객기본</a:t>
                      </a:r>
                      <a:r>
                        <a:rPr lang="ko-KR" altLang="en-US" sz="9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4339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2392"/>
              </p:ext>
            </p:extLst>
          </p:nvPr>
        </p:nvGraphicFramePr>
        <p:xfrm>
          <a:off x="4904329" y="1891327"/>
          <a:ext cx="4506371" cy="4329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50">
                  <a:extLst>
                    <a:ext uri="{9D8B030D-6E8A-4147-A177-3AD203B41FA5}">
                      <a16:colId xmlns:a16="http://schemas.microsoft.com/office/drawing/2014/main" val="4294662176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3542574320"/>
                    </a:ext>
                  </a:extLst>
                </a:gridCol>
                <a:gridCol w="1558529">
                  <a:extLst>
                    <a:ext uri="{9D8B030D-6E8A-4147-A177-3AD203B41FA5}">
                      <a16:colId xmlns:a16="http://schemas.microsoft.com/office/drawing/2014/main" val="1000669895"/>
                    </a:ext>
                  </a:extLst>
                </a:gridCol>
                <a:gridCol w="1329797">
                  <a:extLst>
                    <a:ext uri="{9D8B030D-6E8A-4147-A177-3AD203B41FA5}">
                      <a16:colId xmlns:a16="http://schemas.microsoft.com/office/drawing/2014/main" val="2764211856"/>
                    </a:ext>
                  </a:extLst>
                </a:gridCol>
              </a:tblGrid>
              <a:tr h="272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스키마명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테이블명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논리명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292986"/>
                  </a:ext>
                </a:extLst>
              </a:tr>
              <a:tr h="183287">
                <a:tc rowSpan="15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플랫폼</a:t>
                      </a:r>
                      <a:br>
                        <a:rPr lang="en-US" alt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BU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GSR_OFFLINE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TB_MA_ITEM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MST_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227486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TB_AP_ITEM_CLASF_MAPNG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APC_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상품분류매핑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061987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TB_AP_ITAT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APC_</a:t>
                      </a: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상품속성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04742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TB_AP_ITAT_ITM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APC_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상품속성항목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488619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TB_AP_ITAT_TYPE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APC_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상품속성유형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708823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TB_AP_HIGHER_ITAT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APC_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상품상품속성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761872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TB_AP_PERITEM_ITAT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APC_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상품별상품속성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24418"/>
                  </a:ext>
                </a:extLst>
              </a:tr>
              <a:tr h="2894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TB_AP_PERITEM_AIC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APC_</a:t>
                      </a: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상품별분석용상품분류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792427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TB_AP_AICL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APC_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분석용상품대분류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08866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TB_AP_AICM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APC_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분석용상품중분류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547446"/>
                  </a:ext>
                </a:extLst>
              </a:tr>
              <a:tr h="164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TB_AP_AICS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APC_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분석용상품소분류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62969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TB_MA_ITEM_DCLS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MST_</a:t>
                      </a: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상품세분류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830455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TB_MA_ITEM_LCLS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MST_</a:t>
                      </a: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상품대분류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785543"/>
                  </a:ext>
                </a:extLst>
              </a:tr>
              <a:tr h="320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TB_MA_ITEM_MCLS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MST_</a:t>
                      </a: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상품중분류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279087"/>
                  </a:ext>
                </a:extLst>
              </a:tr>
              <a:tr h="164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TB_MA_ITEM_SCLS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MST_</a:t>
                      </a: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상품소분류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888813"/>
                  </a:ext>
                </a:extLst>
              </a:tr>
              <a:tr h="164736">
                <a:tc rowSpan="6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홈쇼핑</a:t>
                      </a:r>
                      <a:r>
                        <a:rPr lang="en-US" altLang="ko-KR" sz="9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BU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RAW_DHUB_DHUB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DH_PRD_PRD_M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스테이징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상품기본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718769"/>
                  </a:ext>
                </a:extLst>
              </a:tr>
              <a:tr h="211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DH_PRD_CLS_LMS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상품분류</a:t>
                      </a: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대중소세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221372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RAW_DHUB_GSBI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D_PRD_PRD_M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상품마스터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상품기본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959334"/>
                  </a:ext>
                </a:extLst>
              </a:tr>
              <a:tr h="174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D_PRD_ATTR_PRD_M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속성상품기본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112417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D_PRD_DIS_ATTR_D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에누리속성정보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975228"/>
                  </a:ext>
                </a:extLst>
              </a:tr>
              <a:tr h="18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ST_GSSHOP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USER_ITEM_RATING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사용자상품평점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37587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3F100E-EE91-B9E0-559D-E47676CACD2E}"/>
              </a:ext>
            </a:extLst>
          </p:cNvPr>
          <p:cNvSpPr/>
          <p:nvPr/>
        </p:nvSpPr>
        <p:spPr>
          <a:xfrm>
            <a:off x="522288" y="1504335"/>
            <a:ext cx="4211636" cy="38699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F100E-EE91-B9E0-559D-E47676CACD2E}"/>
              </a:ext>
            </a:extLst>
          </p:cNvPr>
          <p:cNvSpPr/>
          <p:nvPr/>
        </p:nvSpPr>
        <p:spPr>
          <a:xfrm>
            <a:off x="4904328" y="1504335"/>
            <a:ext cx="4506369" cy="38699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</a:p>
        </p:txBody>
      </p:sp>
      <p:sp>
        <p:nvSpPr>
          <p:cNvPr id="14" name="제목 16"/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Ⅰ.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개요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39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1"/>
              <a:t>4.</a:t>
            </a:r>
            <a:r>
              <a:rPr lang="ko-KR" altLang="en-US" b="1"/>
              <a:t>품질 진단 요건</a:t>
            </a:r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제목 16"/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Ⅰ.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품질 진단 개요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fontAlgn="base" latinLnBrk="1">
              <a:defRPr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품질진단은 업무규칙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정합성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유효성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완결성으로 구분하며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중요도가 높은 업무관점의 품질 진단과 도메인 유형에 따른 프로파일링 관점의 품질진단으로 구분하여 진단 요건을 정의함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6CE3EB-4A83-78DC-C178-0A6E80769398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en-US" altLang="ko-KR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76E20F-BC05-9761-3554-3D8EC6CE1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66790"/>
              </p:ext>
            </p:extLst>
          </p:nvPr>
        </p:nvGraphicFramePr>
        <p:xfrm>
          <a:off x="423143" y="1749772"/>
          <a:ext cx="9064985" cy="443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8">
                  <a:extLst>
                    <a:ext uri="{9D8B030D-6E8A-4147-A177-3AD203B41FA5}">
                      <a16:colId xmlns:a16="http://schemas.microsoft.com/office/drawing/2014/main" val="254927327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399628509"/>
                    </a:ext>
                  </a:extLst>
                </a:gridCol>
                <a:gridCol w="1071716">
                  <a:extLst>
                    <a:ext uri="{9D8B030D-6E8A-4147-A177-3AD203B41FA5}">
                      <a16:colId xmlns:a16="http://schemas.microsoft.com/office/drawing/2014/main" val="389479458"/>
                    </a:ext>
                  </a:extLst>
                </a:gridCol>
                <a:gridCol w="4345858">
                  <a:extLst>
                    <a:ext uri="{9D8B030D-6E8A-4147-A177-3AD203B41FA5}">
                      <a16:colId xmlns:a16="http://schemas.microsoft.com/office/drawing/2014/main" val="1968378695"/>
                    </a:ext>
                  </a:extLst>
                </a:gridCol>
                <a:gridCol w="126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기준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(DQI)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검증방법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관리영역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레벨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품질기준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상세기준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기준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95112"/>
                  </a:ext>
                </a:extLst>
              </a:tr>
              <a:tr h="425919">
                <a:tc rowSpan="1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lang="en-US" altLang="ko-KR" sz="14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값품질</a:t>
                      </a:r>
                      <a:br>
                        <a:rPr lang="en-US" altLang="ko-KR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(Value)</a:t>
                      </a:r>
                      <a:endParaRPr lang="ko-KR" altLang="en-US" sz="14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업무규칙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중복</a:t>
                      </a:r>
                      <a:endParaRPr kumimoji="1"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동일상품의 </a:t>
                      </a:r>
                      <a:r>
                        <a:rPr kumimoji="1" lang="en-US" altLang="ko-KR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</a:t>
                      </a:r>
                      <a:r>
                        <a:rPr kumimoji="1"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</a:t>
                      </a:r>
                      <a:r>
                        <a:rPr kumimoji="1" lang="en-US" altLang="ko-KR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분류 불일치</a:t>
                      </a:r>
                      <a:r>
                        <a:rPr kumimoji="1" lang="en-US" altLang="ko-KR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고객정보 불일치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업무규칙</a:t>
                      </a:r>
                      <a:r>
                        <a:rPr kumimoji="1" lang="en-US" altLang="ko-KR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정합성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시간순서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시간순서 관계를 갖는 컬럼 간의 데이터 오류 측정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585508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선후관계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선후관계를 가지는 컬럼 간의 데이터 오류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205287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논리관계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컬럼 간의 논리적 일관성 오류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122079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 값이 정확하게 관리되고 있는지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059176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참조관계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참조하는 컬럼과 참조되는 컬럼 간의 일관성을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804669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코드도메인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표준으로 정의한 코드 </a:t>
                      </a:r>
                      <a:r>
                        <a:rPr lang="ko-KR" altLang="en-US" sz="1100" b="0" kern="1200" spc="-15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유효값</a:t>
                      </a: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이외의 데이터 오류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프로파일링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도메인 유형에 따른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품질 검증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081016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여부도메인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컬럼의 저장된 값이 </a:t>
                      </a:r>
                      <a:r>
                        <a:rPr lang="ko-KR" altLang="en-US" sz="1100" b="0" kern="1200" spc="-15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유효값</a:t>
                      </a:r>
                      <a:r>
                        <a:rPr lang="en-US" altLang="ko-KR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개의 값</a:t>
                      </a:r>
                      <a:r>
                        <a:rPr lang="en-US" altLang="ko-KR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범위를 벗어나는 데이터 오류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346745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번호도메인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번호생성 규칙을 위배한 경우의 오류를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580391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날짜도메인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날짜 데이터 값이 유효한 범위를 벗어나거나 형식이 표준을 위배한 오류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59655568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금액도메인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유효한 범위에 있지 않은 금액 데이터 오류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680249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수량도메인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유효한 범위에 있지 않은 수량 데이터 오류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610796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율도메인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유효한 범위에 있지 않은 율 데이터 오류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05263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완결성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글자깨짐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값에 깨진 값</a:t>
                      </a:r>
                      <a:r>
                        <a:rPr lang="en-US" altLang="ko-KR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완성된 한글이 아닌 경우의 오류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568557"/>
                  </a:ext>
                </a:extLst>
              </a:tr>
              <a:tr h="25060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필수값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0" kern="1200" spc="-1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특성 상 반드시 입력되어야 하는 값이 누락된 오류 측정</a:t>
                      </a: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100" b="0" kern="1200" spc="-1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3082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8951377-F6D1-1177-1446-95666CB22D53}"/>
              </a:ext>
            </a:extLst>
          </p:cNvPr>
          <p:cNvSpPr/>
          <p:nvPr/>
        </p:nvSpPr>
        <p:spPr bwMode="gray">
          <a:xfrm>
            <a:off x="364152" y="6213984"/>
            <a:ext cx="8922543" cy="17410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SzPct val="80000"/>
            </a:pPr>
            <a:r>
              <a:rPr kumimoji="1"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진단 규칙 상세 내역은 </a:t>
            </a:r>
            <a:r>
              <a:rPr kumimoji="1"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kumimoji="1"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SDQ</a:t>
            </a:r>
            <a:r>
              <a:rPr kumimoji="1"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결과서</a:t>
            </a:r>
            <a:r>
              <a:rPr kumimoji="1"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r>
              <a:rPr kumimoji="1"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1"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진단규칙별 오류 정보</a:t>
            </a:r>
            <a:r>
              <a:rPr kumimoji="1"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kumimoji="1"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시트 참조</a:t>
            </a:r>
            <a:endParaRPr kumimoji="1" lang="en-US" altLang="ko-KR" sz="11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3AC9E1D8-0A5C-E85A-A9C9-7C0C397E4B3C}"/>
              </a:ext>
            </a:extLst>
          </p:cNvPr>
          <p:cNvSpPr/>
          <p:nvPr/>
        </p:nvSpPr>
        <p:spPr bwMode="gray">
          <a:xfrm>
            <a:off x="1317522" y="2772697"/>
            <a:ext cx="530942" cy="1376516"/>
          </a:xfrm>
          <a:prstGeom prst="upArrow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F4E367E-C39A-10CD-D81D-A1C2192DAFC1}"/>
              </a:ext>
            </a:extLst>
          </p:cNvPr>
          <p:cNvSpPr/>
          <p:nvPr/>
        </p:nvSpPr>
        <p:spPr bwMode="gray">
          <a:xfrm flipV="1">
            <a:off x="1317522" y="4272421"/>
            <a:ext cx="530942" cy="1376516"/>
          </a:xfrm>
          <a:prstGeom prst="upArrow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D9D1E5-86E1-B8A1-3843-45BFE8B3EEDD}"/>
              </a:ext>
            </a:extLst>
          </p:cNvPr>
          <p:cNvSpPr/>
          <p:nvPr/>
        </p:nvSpPr>
        <p:spPr>
          <a:xfrm>
            <a:off x="1115087" y="2386446"/>
            <a:ext cx="935811" cy="3099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중요도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07AF4E-C141-2BCC-C73C-22AF814A3D91}"/>
              </a:ext>
            </a:extLst>
          </p:cNvPr>
          <p:cNvSpPr/>
          <p:nvPr/>
        </p:nvSpPr>
        <p:spPr>
          <a:xfrm>
            <a:off x="1105256" y="5782070"/>
            <a:ext cx="935810" cy="3099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중요도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E37B35-3A86-749F-BBBC-359DC159AD41}"/>
              </a:ext>
            </a:extLst>
          </p:cNvPr>
          <p:cNvSpPr/>
          <p:nvPr/>
        </p:nvSpPr>
        <p:spPr>
          <a:xfrm>
            <a:off x="1105256" y="3188992"/>
            <a:ext cx="885477" cy="56387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업무 관점</a:t>
            </a:r>
            <a:endParaRPr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5F9F02-A547-B516-E651-7ECE029847D1}"/>
              </a:ext>
            </a:extLst>
          </p:cNvPr>
          <p:cNvSpPr/>
          <p:nvPr/>
        </p:nvSpPr>
        <p:spPr>
          <a:xfrm>
            <a:off x="1046748" y="4641801"/>
            <a:ext cx="1002495" cy="56387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프로파일링</a:t>
            </a:r>
            <a:endParaRPr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관점 진단</a:t>
            </a:r>
          </a:p>
        </p:txBody>
      </p:sp>
    </p:spTree>
    <p:extLst>
      <p:ext uri="{BB962C8B-B14F-4D97-AF65-F5344CB8AC3E}">
        <p14:creationId xmlns:p14="http://schemas.microsoft.com/office/powerpoint/2010/main" val="283101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1.</a:t>
            </a:r>
            <a:r>
              <a:rPr lang="ko-KR" altLang="en-US" b="1" spc="-150"/>
              <a:t>품질진단 결과</a:t>
            </a:r>
            <a:r>
              <a:rPr lang="en-US" altLang="ko-KR" b="1" spc="-150"/>
              <a:t>(1/4) </a:t>
            </a:r>
            <a:r>
              <a:rPr lang="en-US" altLang="ko-KR" sz="1600" b="1" spc="-150"/>
              <a:t>- </a:t>
            </a:r>
            <a:r>
              <a:rPr lang="ko-KR" altLang="en-US" sz="1600" b="1" spc="-150"/>
              <a:t>종합 </a:t>
            </a:r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제목 16"/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정보분석의 기준이 되는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 도메인과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마케팅에서 중요한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전화번호의 유효성 진단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높은 오류율을 보임에 따라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주기적인 품질진단 및 개선활동 필요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3DEF5B-39B6-778E-54A9-22DFCA4D54EF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1451B-7DD0-E9E6-5618-6B2BC940F14D}"/>
              </a:ext>
            </a:extLst>
          </p:cNvPr>
          <p:cNvSpPr/>
          <p:nvPr/>
        </p:nvSpPr>
        <p:spPr>
          <a:xfrm>
            <a:off x="2110599" y="1691357"/>
            <a:ext cx="1090982" cy="27918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 진단 결과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2F4CFF-A2F1-B18F-7065-E0C5D8FB7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35778"/>
              </p:ext>
            </p:extLst>
          </p:nvPr>
        </p:nvGraphicFramePr>
        <p:xfrm>
          <a:off x="503237" y="1975016"/>
          <a:ext cx="4255095" cy="33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84">
                  <a:extLst>
                    <a:ext uri="{9D8B030D-6E8A-4147-A177-3AD203B41FA5}">
                      <a16:colId xmlns:a16="http://schemas.microsoft.com/office/drawing/2014/main" val="3333457556"/>
                    </a:ext>
                  </a:extLst>
                </a:gridCol>
                <a:gridCol w="881888">
                  <a:extLst>
                    <a:ext uri="{9D8B030D-6E8A-4147-A177-3AD203B41FA5}">
                      <a16:colId xmlns:a16="http://schemas.microsoft.com/office/drawing/2014/main" val="2603017717"/>
                    </a:ext>
                  </a:extLst>
                </a:gridCol>
                <a:gridCol w="881889">
                  <a:extLst>
                    <a:ext uri="{9D8B030D-6E8A-4147-A177-3AD203B41FA5}">
                      <a16:colId xmlns:a16="http://schemas.microsoft.com/office/drawing/2014/main" val="2221869586"/>
                    </a:ext>
                  </a:extLst>
                </a:gridCol>
                <a:gridCol w="881888">
                  <a:extLst>
                    <a:ext uri="{9D8B030D-6E8A-4147-A177-3AD203B41FA5}">
                      <a16:colId xmlns:a16="http://schemas.microsoft.com/office/drawing/2014/main" val="1677902101"/>
                    </a:ext>
                  </a:extLst>
                </a:gridCol>
              </a:tblGrid>
              <a:tr h="4633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진단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오류율</a:t>
                      </a: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05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(%)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플랫폼</a:t>
                      </a: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(%)</a:t>
                      </a:r>
                      <a:endParaRPr lang="ko-KR" altLang="en-US" sz="105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홈쇼핑</a:t>
                      </a: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(%)</a:t>
                      </a:r>
                      <a:endParaRPr lang="ko-KR" altLang="en-US" sz="105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27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9.54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10.39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327"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7.39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12.81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2.82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307954"/>
                  </a:ext>
                </a:extLst>
              </a:tr>
              <a:tr h="36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81.42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147378"/>
                  </a:ext>
                </a:extLst>
              </a:tr>
              <a:tr h="36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13.10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57.98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0.60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3213"/>
                  </a:ext>
                </a:extLst>
              </a:tr>
              <a:tr h="363327"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54.71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984172"/>
                  </a:ext>
                </a:extLst>
              </a:tr>
              <a:tr h="36332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율</a:t>
                      </a: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761916"/>
                  </a:ext>
                </a:extLst>
              </a:tr>
              <a:tr h="3633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완결성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명칭</a:t>
                      </a: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140100"/>
                  </a:ext>
                </a:extLst>
              </a:tr>
              <a:tr h="36332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kern="1200" spc="-13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필수값</a:t>
                      </a: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15.52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144340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79177-DA4E-9915-20B3-CE5C44F59C67}"/>
              </a:ext>
            </a:extLst>
          </p:cNvPr>
          <p:cNvSpPr/>
          <p:nvPr/>
        </p:nvSpPr>
        <p:spPr bwMode="gray">
          <a:xfrm>
            <a:off x="1253211" y="2443594"/>
            <a:ext cx="3485452" cy="1079052"/>
          </a:xfrm>
          <a:prstGeom prst="roundRect">
            <a:avLst>
              <a:gd name="adj" fmla="val 5245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모서리가 둥근 직사각형 173">
            <a:extLst>
              <a:ext uri="{FF2B5EF4-FFF2-40B4-BE49-F238E27FC236}">
                <a16:creationId xmlns:a16="http://schemas.microsoft.com/office/drawing/2014/main" id="{1772DB25-49CC-7DAE-3051-4FB564C4F227}"/>
              </a:ext>
            </a:extLst>
          </p:cNvPr>
          <p:cNvSpPr/>
          <p:nvPr/>
        </p:nvSpPr>
        <p:spPr bwMode="gray">
          <a:xfrm>
            <a:off x="5083152" y="1842806"/>
            <a:ext cx="1002891" cy="97093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73">
            <a:extLst>
              <a:ext uri="{FF2B5EF4-FFF2-40B4-BE49-F238E27FC236}">
                <a16:creationId xmlns:a16="http://schemas.microsoft.com/office/drawing/2014/main" id="{7F1E654D-BE52-2CD8-FFEC-46B07A5C0812}"/>
              </a:ext>
            </a:extLst>
          </p:cNvPr>
          <p:cNvSpPr/>
          <p:nvPr/>
        </p:nvSpPr>
        <p:spPr bwMode="gray">
          <a:xfrm>
            <a:off x="6086044" y="1842806"/>
            <a:ext cx="3410952" cy="9709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고객유형 코드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고객등급코드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상품속성코드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코드 및 여부는 정보분석의 관점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디멘전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역할을 하는 데이터로서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2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유효값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관리가 중요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3">
            <a:extLst>
              <a:ext uri="{FF2B5EF4-FFF2-40B4-BE49-F238E27FC236}">
                <a16:creationId xmlns:a16="http://schemas.microsoft.com/office/drawing/2014/main" id="{F58113B1-EB1A-8C9C-73EF-A99961F0032B}"/>
              </a:ext>
            </a:extLst>
          </p:cNvPr>
          <p:cNvSpPr/>
          <p:nvPr/>
        </p:nvSpPr>
        <p:spPr bwMode="gray">
          <a:xfrm>
            <a:off x="5083155" y="2892246"/>
            <a:ext cx="1002891" cy="9709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73">
            <a:extLst>
              <a:ext uri="{FF2B5EF4-FFF2-40B4-BE49-F238E27FC236}">
                <a16:creationId xmlns:a16="http://schemas.microsoft.com/office/drawing/2014/main" id="{3EE76354-91E3-3EA1-A963-4CA7C2E1C93F}"/>
              </a:ext>
            </a:extLst>
          </p:cNvPr>
          <p:cNvSpPr/>
          <p:nvPr/>
        </p:nvSpPr>
        <p:spPr bwMode="gray">
          <a:xfrm>
            <a:off x="6086047" y="2892246"/>
            <a:ext cx="3410952" cy="970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전화번호는 고객관리에서 매우 중요한 데이터로서 해당 데이터의 품질관리가 마케팅 수행에 중요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73">
            <a:extLst>
              <a:ext uri="{FF2B5EF4-FFF2-40B4-BE49-F238E27FC236}">
                <a16:creationId xmlns:a16="http://schemas.microsoft.com/office/drawing/2014/main" id="{7F65B4FE-BD7F-A5BB-1AED-084FF447456E}"/>
              </a:ext>
            </a:extLst>
          </p:cNvPr>
          <p:cNvSpPr/>
          <p:nvPr/>
        </p:nvSpPr>
        <p:spPr bwMode="gray">
          <a:xfrm>
            <a:off x="5083154" y="3929760"/>
            <a:ext cx="1002891" cy="64224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r>
              <a:rPr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율품질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173">
            <a:extLst>
              <a:ext uri="{FF2B5EF4-FFF2-40B4-BE49-F238E27FC236}">
                <a16:creationId xmlns:a16="http://schemas.microsoft.com/office/drawing/2014/main" id="{5FC27545-D389-0505-808C-64444B09BA66}"/>
              </a:ext>
            </a:extLst>
          </p:cNvPr>
          <p:cNvSpPr/>
          <p:nvPr/>
        </p:nvSpPr>
        <p:spPr bwMode="gray">
          <a:xfrm>
            <a:off x="6086046" y="3929760"/>
            <a:ext cx="3410952" cy="64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‘19750100’, ’00000000’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 날짜 형식 이외 값 입력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YYMMDD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YY/MM/DD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날짜 표현 형식 혼재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37810D-E1CE-6B73-E333-1B6A28ECDEA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738663" y="2328273"/>
            <a:ext cx="344489" cy="3408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553696-4D40-7B8B-B476-1E5D26E5C4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746037" y="2328273"/>
            <a:ext cx="337115" cy="620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33A2EA-B47B-7A39-2DE5-96C115D1CAA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758332" y="3303639"/>
            <a:ext cx="324823" cy="740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C4C038-3E46-306B-0E0E-93B19B06035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4758332" y="3660016"/>
            <a:ext cx="324822" cy="5908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ACF9552-1F08-E046-C6E6-4AD50B87362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738663" y="4041775"/>
            <a:ext cx="344491" cy="2091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2529E5-2D23-36DA-75CC-57A67CAFE7A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738663" y="4250880"/>
            <a:ext cx="344491" cy="1539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397B291-22BE-51A3-27E3-38475CD8315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58332" y="4788310"/>
            <a:ext cx="324820" cy="151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656031-F3C0-7444-BA28-7C5BDD44D70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758332" y="4939705"/>
            <a:ext cx="324820" cy="1632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173">
            <a:extLst>
              <a:ext uri="{FF2B5EF4-FFF2-40B4-BE49-F238E27FC236}">
                <a16:creationId xmlns:a16="http://schemas.microsoft.com/office/drawing/2014/main" id="{0BED013D-E8C2-5CCA-5FCB-D6F81E28BC3C}"/>
              </a:ext>
            </a:extLst>
          </p:cNvPr>
          <p:cNvSpPr/>
          <p:nvPr/>
        </p:nvSpPr>
        <p:spPr bwMode="gray">
          <a:xfrm>
            <a:off x="5083152" y="4618585"/>
            <a:ext cx="1002891" cy="64224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명칭</a:t>
            </a:r>
            <a:r>
              <a:rPr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필수값</a:t>
            </a:r>
            <a:br>
              <a:rPr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173">
            <a:extLst>
              <a:ext uri="{FF2B5EF4-FFF2-40B4-BE49-F238E27FC236}">
                <a16:creationId xmlns:a16="http://schemas.microsoft.com/office/drawing/2014/main" id="{3C2D73FD-49BF-5E37-410A-3F6BA8EF6BE3}"/>
              </a:ext>
            </a:extLst>
          </p:cNvPr>
          <p:cNvSpPr/>
          <p:nvPr/>
        </p:nvSpPr>
        <p:spPr bwMode="gray">
          <a:xfrm>
            <a:off x="6086044" y="4618585"/>
            <a:ext cx="3410952" cy="64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명칭 완전성에서는 양호한 데이터 품질 수준 유지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2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필수값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처리에서 비교적 높은 </a:t>
            </a:r>
            <a:r>
              <a:rPr lang="ko-KR" altLang="en-US" sz="12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오류율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D699BC-E900-19A3-4D36-15C68FEA798C}"/>
              </a:ext>
            </a:extLst>
          </p:cNvPr>
          <p:cNvSpPr/>
          <p:nvPr/>
        </p:nvSpPr>
        <p:spPr bwMode="gray">
          <a:xfrm>
            <a:off x="503237" y="5435095"/>
            <a:ext cx="862607" cy="9328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품질개선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F7730E-5038-BA94-C6E8-1B4B8492934B}"/>
              </a:ext>
            </a:extLst>
          </p:cNvPr>
          <p:cNvSpPr/>
          <p:nvPr/>
        </p:nvSpPr>
        <p:spPr bwMode="gray">
          <a:xfrm>
            <a:off x="1436124" y="5435096"/>
            <a:ext cx="7989656" cy="9328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품질 오류율은 상당히 높은 수준으로 상시적인 품질진단 체계를 통해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 품질진단 및 개선활동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정보분석에서 중요한 기준 데이터이며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품질을 측정하고 유지할 수 있는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 등의 표준 관리 필요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36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1.</a:t>
            </a:r>
            <a:r>
              <a:rPr lang="ko-KR" altLang="en-US" b="1" spc="-150"/>
              <a:t>품질진단 결과</a:t>
            </a:r>
            <a:r>
              <a:rPr lang="en-US" altLang="ko-KR" b="1" spc="-150"/>
              <a:t>(2/4) </a:t>
            </a:r>
            <a:r>
              <a:rPr lang="en-US" altLang="ko-KR" sz="1600" b="1" spc="-150"/>
              <a:t>- </a:t>
            </a:r>
            <a:r>
              <a:rPr lang="ko-KR" altLang="en-US" sz="1600" b="1" spc="-150"/>
              <a:t>종합 </a:t>
            </a:r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제목 16"/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중복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분류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동일상품 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매핑 오류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등에서 높은 오류율을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보이고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고객정보 정합성의 높은 오류는 현재 통합고객 표준화 작업을 통해 품질개선 진행 중임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2820CF-F583-5721-F3E9-F0B06D880DC2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2F5F56-DBFB-2AEF-4458-157A121B22C1}"/>
              </a:ext>
            </a:extLst>
          </p:cNvPr>
          <p:cNvSpPr/>
          <p:nvPr/>
        </p:nvSpPr>
        <p:spPr>
          <a:xfrm>
            <a:off x="2339355" y="1760114"/>
            <a:ext cx="774869" cy="27918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상세 진단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C55A9A1-56BD-9FAE-DF93-3CA36D2EB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34193"/>
              </p:ext>
            </p:extLst>
          </p:nvPr>
        </p:nvGraphicFramePr>
        <p:xfrm>
          <a:off x="480221" y="2043106"/>
          <a:ext cx="4327753" cy="2838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915">
                  <a:extLst>
                    <a:ext uri="{9D8B030D-6E8A-4147-A177-3AD203B41FA5}">
                      <a16:colId xmlns:a16="http://schemas.microsoft.com/office/drawing/2014/main" val="3333457556"/>
                    </a:ext>
                  </a:extLst>
                </a:gridCol>
                <a:gridCol w="660821">
                  <a:extLst>
                    <a:ext uri="{9D8B030D-6E8A-4147-A177-3AD203B41FA5}">
                      <a16:colId xmlns:a16="http://schemas.microsoft.com/office/drawing/2014/main" val="2603017717"/>
                    </a:ext>
                  </a:extLst>
                </a:gridCol>
                <a:gridCol w="755799">
                  <a:extLst>
                    <a:ext uri="{9D8B030D-6E8A-4147-A177-3AD203B41FA5}">
                      <a16:colId xmlns:a16="http://schemas.microsoft.com/office/drawing/2014/main" val="1359663387"/>
                    </a:ext>
                  </a:extLst>
                </a:gridCol>
                <a:gridCol w="735931">
                  <a:extLst>
                    <a:ext uri="{9D8B030D-6E8A-4147-A177-3AD203B41FA5}">
                      <a16:colId xmlns:a16="http://schemas.microsoft.com/office/drawing/2014/main" val="3216448912"/>
                    </a:ext>
                  </a:extLst>
                </a:gridCol>
              </a:tblGrid>
              <a:tr h="5594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진단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오류율</a:t>
                      </a: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105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(%)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플랫폼</a:t>
                      </a: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(%)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홈쇼핑</a:t>
                      </a: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(%)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0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업무</a:t>
                      </a:r>
                      <a:b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상품명 중복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23.18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10.32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23.20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0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동일상품  분류</a:t>
                      </a:r>
                      <a:r>
                        <a:rPr lang="ko-KR" altLang="en-US" sz="1100" b="1" kern="1200" spc="-130" baseline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endParaRPr lang="en-US" altLang="ko-KR" sz="1100" b="1" kern="1200" spc="-130" baseline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1" kern="1200" spc="-130" baseline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매핑 오류</a:t>
                      </a:r>
                      <a:endParaRPr lang="ko-KR" altLang="en-US" sz="11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5.43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1.94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5.44</a:t>
                      </a: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585508"/>
                  </a:ext>
                </a:extLst>
              </a:tr>
              <a:tr h="42400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동일상품 </a:t>
                      </a:r>
                      <a:r>
                        <a:rPr lang="en-US" altLang="ko-KR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MD 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매핑 오류</a:t>
                      </a:r>
                      <a:endParaRPr lang="en-US" altLang="ko-KR" sz="11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4.14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4.14</a:t>
                      </a: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307954"/>
                  </a:ext>
                </a:extLst>
              </a:tr>
              <a:tr h="42400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고객 정보 정합성</a:t>
                      </a:r>
                      <a:endParaRPr lang="en-US" altLang="ko-KR" sz="11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59.13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28136177"/>
                  </a:ext>
                </a:extLst>
              </a:tr>
              <a:tr h="520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정합성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1" kern="1200" spc="-13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논리관계</a:t>
                      </a:r>
                      <a:r>
                        <a:rPr lang="en-US" altLang="ko-KR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lang="ko-KR" altLang="en-US" sz="1100" b="1" kern="1200" spc="-13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시간순서</a:t>
                      </a:r>
                      <a:r>
                        <a:rPr lang="en-US" altLang="ko-KR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br>
                        <a:rPr lang="en-US" altLang="ko-KR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ko-KR" altLang="en-US" sz="1100" b="1" kern="1200" spc="-13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참조무결성</a:t>
                      </a:r>
                      <a:r>
                        <a:rPr lang="en-US" altLang="ko-KR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lang="ko-KR" altLang="en-US" sz="11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계산식</a:t>
                      </a:r>
                      <a:endParaRPr lang="en-US" altLang="ko-KR" sz="11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0.19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0.10</a:t>
                      </a:r>
                      <a:endParaRPr lang="en-US" altLang="ko-KR" sz="1200" b="1" kern="1200" spc="-13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3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0.24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358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AEAA7C2-CE17-9CE0-6974-0752C5548073}"/>
              </a:ext>
            </a:extLst>
          </p:cNvPr>
          <p:cNvSpPr/>
          <p:nvPr/>
        </p:nvSpPr>
        <p:spPr bwMode="gray">
          <a:xfrm>
            <a:off x="1119013" y="3953137"/>
            <a:ext cx="3688961" cy="42221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45F908-6054-3FAC-BBF7-6097F53A4C76}"/>
              </a:ext>
            </a:extLst>
          </p:cNvPr>
          <p:cNvSpPr/>
          <p:nvPr/>
        </p:nvSpPr>
        <p:spPr bwMode="gray">
          <a:xfrm>
            <a:off x="1119013" y="2674039"/>
            <a:ext cx="3688961" cy="42221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모서리가 둥근 직사각형 173">
            <a:extLst>
              <a:ext uri="{FF2B5EF4-FFF2-40B4-BE49-F238E27FC236}">
                <a16:creationId xmlns:a16="http://schemas.microsoft.com/office/drawing/2014/main" id="{AF7D6B85-F68A-1DCB-2CDA-138128302A1D}"/>
              </a:ext>
            </a:extLst>
          </p:cNvPr>
          <p:cNvSpPr/>
          <p:nvPr/>
        </p:nvSpPr>
        <p:spPr bwMode="gray">
          <a:xfrm>
            <a:off x="5083156" y="1968911"/>
            <a:ext cx="1002891" cy="124418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중복 오류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173">
            <a:extLst>
              <a:ext uri="{FF2B5EF4-FFF2-40B4-BE49-F238E27FC236}">
                <a16:creationId xmlns:a16="http://schemas.microsoft.com/office/drawing/2014/main" id="{4A083167-8D02-139F-9A7A-D24634EF28B2}"/>
              </a:ext>
            </a:extLst>
          </p:cNvPr>
          <p:cNvSpPr/>
          <p:nvPr/>
        </p:nvSpPr>
        <p:spPr bwMode="gray">
          <a:xfrm>
            <a:off x="6086048" y="1968911"/>
            <a:ext cx="3410952" cy="124418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동일상품에 대해 별개 상품명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코드로 등록되어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동일상품으로 인식이 어려운 오류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중복 오류가 관리될 경우 상품 관련한 기타 속성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,MDID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오류도 상당 부분 해소될 것임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173">
            <a:extLst>
              <a:ext uri="{FF2B5EF4-FFF2-40B4-BE49-F238E27FC236}">
                <a16:creationId xmlns:a16="http://schemas.microsoft.com/office/drawing/2014/main" id="{69CC29AF-6FE2-7DEB-A72D-14F3EB50487A}"/>
              </a:ext>
            </a:extLst>
          </p:cNvPr>
          <p:cNvSpPr/>
          <p:nvPr/>
        </p:nvSpPr>
        <p:spPr bwMode="gray">
          <a:xfrm>
            <a:off x="5083154" y="3274135"/>
            <a:ext cx="1002891" cy="9709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고객정보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정합성 오류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173">
            <a:extLst>
              <a:ext uri="{FF2B5EF4-FFF2-40B4-BE49-F238E27FC236}">
                <a16:creationId xmlns:a16="http://schemas.microsoft.com/office/drawing/2014/main" id="{1518BDF7-7A04-F85D-44F4-4A9D367BB47C}"/>
              </a:ext>
            </a:extLst>
          </p:cNvPr>
          <p:cNvSpPr/>
          <p:nvPr/>
        </p:nvSpPr>
        <p:spPr bwMode="gray">
          <a:xfrm>
            <a:off x="6086046" y="3274135"/>
            <a:ext cx="3410952" cy="9709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BU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와 홈쇼핑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BU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동일 고객에 대한 속성 비교를 통한 오류이며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결혼정보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정보 등이 상이하여 높은 오류율을 보임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AB8D64-6804-7591-0709-351D788414F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807974" y="2591006"/>
            <a:ext cx="275182" cy="2941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530C613-FCD6-EA3D-E961-AC83C708A9DB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 flipV="1">
            <a:off x="4807974" y="3759601"/>
            <a:ext cx="275180" cy="404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5A5E11-4EC5-4CAF-5B62-5782736B745C}"/>
              </a:ext>
            </a:extLst>
          </p:cNvPr>
          <p:cNvSpPr/>
          <p:nvPr/>
        </p:nvSpPr>
        <p:spPr bwMode="gray">
          <a:xfrm>
            <a:off x="483573" y="5014451"/>
            <a:ext cx="862607" cy="13534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품질개선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87C4E9-30F1-49D1-2321-50ADF815F1F3}"/>
              </a:ext>
            </a:extLst>
          </p:cNvPr>
          <p:cNvSpPr/>
          <p:nvPr/>
        </p:nvSpPr>
        <p:spPr bwMode="gray">
          <a:xfrm>
            <a:off x="1416459" y="5014452"/>
            <a:ext cx="8080539" cy="13534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상 데이터 오류는 아니지만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</a:t>
            </a:r>
            <a:r>
              <a:rPr kumimoji="1" lang="ko-KR" altLang="en-US" sz="13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분석∙활용을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위하여 기존 상품마스터와 별개의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표준화 관리 필요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중인 </a:t>
            </a:r>
            <a:r>
              <a:rPr kumimoji="1" lang="ko-KR" altLang="en-US" sz="13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통합고객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표준화를 통해 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B/U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고객정보의 정합성 부분의 데이터 품질 개선 추진 中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173">
            <a:extLst>
              <a:ext uri="{FF2B5EF4-FFF2-40B4-BE49-F238E27FC236}">
                <a16:creationId xmlns:a16="http://schemas.microsoft.com/office/drawing/2014/main" id="{E4E90B0F-DB46-8FE8-8CCE-9B123601B7F3}"/>
              </a:ext>
            </a:extLst>
          </p:cNvPr>
          <p:cNvSpPr/>
          <p:nvPr/>
        </p:nvSpPr>
        <p:spPr bwMode="gray">
          <a:xfrm>
            <a:off x="5083153" y="4317877"/>
            <a:ext cx="1002891" cy="56403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4919">
              <a:spcBef>
                <a:spcPts val="300"/>
              </a:spcBef>
              <a:buClr>
                <a:srgbClr val="1F497D"/>
              </a:buClr>
              <a:buSzPct val="80000"/>
            </a:pP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논리관계 등 오류</a:t>
            </a:r>
            <a:endParaRPr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173">
            <a:extLst>
              <a:ext uri="{FF2B5EF4-FFF2-40B4-BE49-F238E27FC236}">
                <a16:creationId xmlns:a16="http://schemas.microsoft.com/office/drawing/2014/main" id="{B792A0DD-18FE-59B3-5A13-CCD907B0CE39}"/>
              </a:ext>
            </a:extLst>
          </p:cNvPr>
          <p:cNvSpPr/>
          <p:nvPr/>
        </p:nvSpPr>
        <p:spPr bwMode="gray">
          <a:xfrm>
            <a:off x="6086045" y="4317877"/>
            <a:ext cx="3410952" cy="5640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txBody>
          <a:bodyPr rot="0" spcFirstLastPara="0" vert="horz" wrap="square" lIns="90000" tIns="36000" rIns="9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defTabSz="804919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논리관계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시간순서 등 정합성 관련 오류는 비교적 낮은 오류율을 보이고 있음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B4F2651-BB17-F813-FD93-40393087E776}"/>
              </a:ext>
            </a:extLst>
          </p:cNvPr>
          <p:cNvCxnSpPr>
            <a:endCxn id="15" idx="1"/>
          </p:cNvCxnSpPr>
          <p:nvPr/>
        </p:nvCxnSpPr>
        <p:spPr>
          <a:xfrm flipV="1">
            <a:off x="4807974" y="2591006"/>
            <a:ext cx="275182" cy="6831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AB3A00-8A8A-D067-9FBB-53A66343EC17}"/>
              </a:ext>
            </a:extLst>
          </p:cNvPr>
          <p:cNvCxnSpPr>
            <a:endCxn id="15" idx="1"/>
          </p:cNvCxnSpPr>
          <p:nvPr/>
        </p:nvCxnSpPr>
        <p:spPr>
          <a:xfrm flipV="1">
            <a:off x="4807974" y="2591006"/>
            <a:ext cx="275182" cy="11685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3192F29-7D3A-C14F-2166-FCE29E57F33C}"/>
              </a:ext>
            </a:extLst>
          </p:cNvPr>
          <p:cNvCxnSpPr>
            <a:endCxn id="41" idx="1"/>
          </p:cNvCxnSpPr>
          <p:nvPr/>
        </p:nvCxnSpPr>
        <p:spPr>
          <a:xfrm flipV="1">
            <a:off x="4807974" y="4599894"/>
            <a:ext cx="275179" cy="212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4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276999"/>
          </a:xfrm>
        </p:spPr>
        <p:txBody>
          <a:bodyPr/>
          <a:lstStyle/>
          <a:p>
            <a:r>
              <a:rPr lang="en-US" altLang="ko-KR" b="1" spc="-150"/>
              <a:t>[</a:t>
            </a:r>
            <a:r>
              <a:rPr lang="ko-KR" altLang="en-US" b="1" spc="-150"/>
              <a:t>참고</a:t>
            </a:r>
            <a:r>
              <a:rPr lang="en-US" altLang="ko-KR" b="1" spc="-150"/>
              <a:t>] </a:t>
            </a:r>
            <a:r>
              <a:rPr lang="ko-KR" altLang="en-US" b="1" spc="-150"/>
              <a:t>상품명 중복에 대한 데이터 품질 관점</a:t>
            </a:r>
            <a:endParaRPr lang="ko-KR" altLang="en-US" sz="1600" b="1" spc="-150"/>
          </a:p>
        </p:txBody>
      </p:sp>
      <p:sp>
        <p:nvSpPr>
          <p:cNvPr id="3" name="AutoShape 2" descr="https://krc-powerpoint.officeapps.live.com/pods/GetClipboardImage.ashx?Id=58b94bb1-d3a9-4dfc-9215-8ed6b11dc26d&amp;DC=GKR1&amp;pkey=92dae9a1-1b23-4299-bebf-ab51b6b7e670&amp;wdwaccluster=GKR1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제목 16"/>
          <p:cNvSpPr txBox="1">
            <a:spLocks/>
          </p:cNvSpPr>
          <p:nvPr/>
        </p:nvSpPr>
        <p:spPr bwMode="gray">
          <a:xfrm>
            <a:off x="7375034" y="568228"/>
            <a:ext cx="2182978" cy="21544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R="0" lvl="0" indent="0" algn="r" defTabSz="1022603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400" kern="0" spc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lvl="0">
              <a:spcAft>
                <a:spcPts val="300"/>
              </a:spcAft>
            </a:pPr>
            <a:r>
              <a:rPr lang="en-US" altLang="ko-KR" spc="-15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pc="-150">
                <a:latin typeface="맑은 고딕" panose="020B0503020000020004" pitchFamily="50" charset="-127"/>
                <a:ea typeface="맑은 고딕" panose="020B0503020000020004" pitchFamily="50" charset="-127"/>
              </a:rPr>
              <a:t> 품질진단 결과</a:t>
            </a:r>
            <a:endParaRPr lang="en-US" altLang="ko-KR" spc="-1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44488" y="980728"/>
            <a:ext cx="9217025" cy="576262"/>
          </a:xfrm>
          <a:prstGeom prst="rect">
            <a:avLst/>
          </a:prstGeom>
        </p:spPr>
        <p:txBody>
          <a:bodyPr/>
          <a:lstStyle/>
          <a:p>
            <a:pPr fontAlgn="base" latinLnBrk="1"/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업무처리와 정보분석 등 관점에 따라 상품데이터 품질에 대한 상이한 평가가 존재하지만</a:t>
            </a:r>
            <a:r>
              <a:rPr lang="en-US" altLang="ko-KR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기반의 정보 분석과 마케팅 활용</a:t>
            </a:r>
            <a:r>
              <a:rPr lang="ko-KR" altLang="en-US" sz="1600" b="1" spc="-13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위해서는 상품 표준화 등 품질관리 기반을 마련해야 함</a:t>
            </a:r>
            <a:endParaRPr lang="ko-KR" altLang="ko-KR" sz="1600" b="1" spc="-1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B180E-D145-A6D9-28A8-72A1354273D6}"/>
              </a:ext>
            </a:extLst>
          </p:cNvPr>
          <p:cNvSpPr/>
          <p:nvPr/>
        </p:nvSpPr>
        <p:spPr bwMode="gray">
          <a:xfrm>
            <a:off x="344488" y="1661435"/>
            <a:ext cx="9217025" cy="475524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lnSpc>
                <a:spcPct val="100000"/>
              </a:lnSpc>
              <a:defRPr/>
            </a:pPr>
            <a:endParaRPr lang="ko-KR" altLang="en-US" sz="16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ACA38F-E2B5-F225-8398-8ECDE30AE1C9}"/>
              </a:ext>
            </a:extLst>
          </p:cNvPr>
          <p:cNvSpPr/>
          <p:nvPr/>
        </p:nvSpPr>
        <p:spPr bwMode="gray">
          <a:xfrm>
            <a:off x="502009" y="2340650"/>
            <a:ext cx="1080985" cy="133949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</a:t>
            </a:r>
            <a:endParaRPr kumimoji="1"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4F1FA2-FE76-2871-D69F-A1E050FE9752}"/>
              </a:ext>
            </a:extLst>
          </p:cNvPr>
          <p:cNvSpPr/>
          <p:nvPr/>
        </p:nvSpPr>
        <p:spPr bwMode="gray">
          <a:xfrm>
            <a:off x="1641986" y="2340650"/>
            <a:ext cx="7787149" cy="133949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시스템 상 데이터 오류는 아님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동일상품이 별개의 상품으로 관리되어도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업무를 처리하는데 있어 오류가 발생하지 않음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 상품코드 등록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상품코드를 내부적으로 관리할 수 없기 때문에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중복데이터는 발생하며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식별을 통한 상품코드 관계 설정은 어려움 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0B091C-70F4-5436-E2DE-E3DF059E9624}"/>
              </a:ext>
            </a:extLst>
          </p:cNvPr>
          <p:cNvSpPr/>
          <p:nvPr/>
        </p:nvSpPr>
        <p:spPr bwMode="gray">
          <a:xfrm>
            <a:off x="502009" y="3743791"/>
            <a:ext cx="1080985" cy="133949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정보분석</a:t>
            </a:r>
            <a:endParaRPr kumimoji="1"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069395-3765-036F-0BDD-B29D3E3EA923}"/>
              </a:ext>
            </a:extLst>
          </p:cNvPr>
          <p:cNvSpPr/>
          <p:nvPr/>
        </p:nvSpPr>
        <p:spPr bwMode="gray">
          <a:xfrm>
            <a:off x="1641986" y="3743791"/>
            <a:ext cx="7787149" cy="133949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품질 미흡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동일상품이 별개의 상품으로 인식되는 상품 중복데이터가 매우 많아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정보분석 결과의 오차 또는 오류가 발생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 indent="-88900" fontAlgn="base">
              <a:lnSpc>
                <a:spcPct val="12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표준관리 미흡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인하여 분류 매핑 등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 오류 발생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r>
              <a:rPr kumimoji="1" lang="en-US" altLang="ko-KR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노출 상품에서의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일관성 오류 발생 </a:t>
            </a:r>
            <a:r>
              <a:rPr kumimoji="1"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kumimoji="1" lang="en-US" altLang="ko-KR" sz="13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EF1F87D-F628-A07A-0A4A-DCEF5B892902}"/>
              </a:ext>
            </a:extLst>
          </p:cNvPr>
          <p:cNvSpPr/>
          <p:nvPr/>
        </p:nvSpPr>
        <p:spPr bwMode="gray">
          <a:xfrm flipV="1">
            <a:off x="644525" y="5146932"/>
            <a:ext cx="8543925" cy="23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CD6E88-6BE1-EC80-1E5E-38198B3584D6}"/>
              </a:ext>
            </a:extLst>
          </p:cNvPr>
          <p:cNvSpPr/>
          <p:nvPr/>
        </p:nvSpPr>
        <p:spPr bwMode="gray">
          <a:xfrm>
            <a:off x="502009" y="5446779"/>
            <a:ext cx="8927126" cy="904549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marL="176213" indent="-176213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ü"/>
            </a:pP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상품을 기반으로 한 다양한 </a:t>
            </a: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정보분석 및 마케팅 활용</a:t>
            </a: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데이터 표준화 </a:t>
            </a: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관리가 필요</a:t>
            </a:r>
            <a:endParaRPr kumimoji="1"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fontAlgn="base">
              <a:lnSpc>
                <a:spcPct val="15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ü"/>
            </a:pP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표준화 기반으로 정확한 상품 판매 추이분석</a:t>
            </a:r>
            <a:r>
              <a:rPr kumimoji="1"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교차분석</a:t>
            </a:r>
            <a:r>
              <a:rPr kumimoji="1"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채널 분석 등이 가능해 질 수 있음</a:t>
            </a:r>
            <a:endParaRPr kumimoji="1"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212">
            <a:extLst>
              <a:ext uri="{FF2B5EF4-FFF2-40B4-BE49-F238E27FC236}">
                <a16:creationId xmlns:a16="http://schemas.microsoft.com/office/drawing/2014/main" id="{2C0E6A6E-5F01-E05E-F044-2CA6F5960A79}"/>
              </a:ext>
            </a:extLst>
          </p:cNvPr>
          <p:cNvSpPr txBox="1"/>
          <p:nvPr/>
        </p:nvSpPr>
        <p:spPr>
          <a:xfrm>
            <a:off x="344488" y="1877157"/>
            <a:ext cx="9213523" cy="31892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 데이터 품질에 대한 두가지 상이한 관점 존재 </a:t>
            </a: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745700732"/>
      </p:ext>
    </p:extLst>
  </p:cSld>
  <p:clrMapOvr>
    <a:masterClrMapping/>
  </p:clrMapOvr>
</p:sld>
</file>

<file path=ppt/theme/theme1.xml><?xml version="1.0" encoding="utf-8"?>
<a:theme xmlns:a="http://schemas.openxmlformats.org/drawingml/2006/main" name="2 목차">
  <a:themeElements>
    <a:clrScheme name="2022비투엔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58E"/>
      </a:accent1>
      <a:accent2>
        <a:srgbClr val="03374D"/>
      </a:accent2>
      <a:accent3>
        <a:srgbClr val="FFC000"/>
      </a:accent3>
      <a:accent4>
        <a:srgbClr val="12B2AA"/>
      </a:accent4>
      <a:accent5>
        <a:srgbClr val="95C61D"/>
      </a:accent5>
      <a:accent6>
        <a:srgbClr val="F05134"/>
      </a:accent6>
      <a:hlink>
        <a:srgbClr val="0563C1"/>
      </a:hlink>
      <a:folHlink>
        <a:srgbClr val="954F72"/>
      </a:folHlink>
    </a:clrScheme>
    <a:fontScheme name="2022비투엔">
      <a:majorFont>
        <a:latin typeface="Arial"/>
        <a:ea typeface="KoPub돋움체 Bold"/>
        <a:cs typeface=""/>
      </a:majorFont>
      <a:minorFont>
        <a:latin typeface="Arial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gray">
        <a:noFill/>
        <a:ln>
          <a:noFill/>
        </a:ln>
        <a:effectLst/>
      </a:spPr>
      <a:bodyPr wrap="square" lIns="0" tIns="0" rIns="0" bIns="0" rtlCol="0" anchor="ctr" anchorCtr="0">
        <a:spAutoFit/>
      </a:bodyPr>
      <a:lstStyle>
        <a:defPPr defTabSz="1477796" fontAlgn="base" latinLnBrk="1">
          <a:lnSpc>
            <a:spcPct val="110000"/>
          </a:lnSpc>
          <a:spcBef>
            <a:spcPct val="0"/>
          </a:spcBef>
          <a:spcAft>
            <a:spcPct val="0"/>
          </a:spcAft>
          <a:buClr>
            <a:prstClr val="white">
              <a:lumMod val="50000"/>
            </a:prstClr>
          </a:buClr>
          <a:defRPr sz="1700" dirty="0">
            <a:ln>
              <a:solidFill>
                <a:srgbClr val="5B9BD5">
                  <a:alpha val="0"/>
                </a:srgbClr>
              </a:solidFill>
            </a:ln>
            <a:solidFill>
              <a:schemeClr val="accent2"/>
            </a:solidFill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 본문">
  <a:themeElements>
    <a:clrScheme name="2022비투엔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58E"/>
      </a:accent1>
      <a:accent2>
        <a:srgbClr val="03374D"/>
      </a:accent2>
      <a:accent3>
        <a:srgbClr val="FFC000"/>
      </a:accent3>
      <a:accent4>
        <a:srgbClr val="12B2AA"/>
      </a:accent4>
      <a:accent5>
        <a:srgbClr val="95C61D"/>
      </a:accent5>
      <a:accent6>
        <a:srgbClr val="F05134"/>
      </a:accent6>
      <a:hlink>
        <a:srgbClr val="0563C1"/>
      </a:hlink>
      <a:folHlink>
        <a:srgbClr val="954F72"/>
      </a:folHlink>
    </a:clrScheme>
    <a:fontScheme name="2022비투엔">
      <a:majorFont>
        <a:latin typeface="Arial"/>
        <a:ea typeface="KoPub돋움체 Bold"/>
        <a:cs typeface=""/>
      </a:majorFont>
      <a:minorFont>
        <a:latin typeface="Arial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a:spPr>
      <a:bodyPr lIns="72000" tIns="36000" rIns="72000" bIns="36000" rtlCol="0" anchor="ctr" anchorCtr="0"/>
      <a:lstStyle>
        <a:defPPr algn="ctr" fontAlgn="base">
          <a:lnSpc>
            <a:spcPct val="120000"/>
          </a:lnSpc>
          <a:spcBef>
            <a:spcPts val="300"/>
          </a:spcBef>
          <a:buClr>
            <a:prstClr val="white">
              <a:lumMod val="65000"/>
            </a:prstClr>
          </a:buClr>
          <a:buSzPct val="80000"/>
          <a:defRPr sz="1200" b="1" dirty="0">
            <a:ln>
              <a:solidFill>
                <a:schemeClr val="bg1">
                  <a:lumMod val="75000"/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</a:spDef>
    <a:txDef>
      <a:spPr>
        <a:noFill/>
        <a:ln w="6350" cap="flat" cmpd="sng" algn="ctr">
          <a:noFill/>
          <a:prstDash val="solid"/>
        </a:ln>
        <a:effectLst/>
      </a:spPr>
      <a:bodyPr wrap="none" lIns="72000" tIns="36000" rIns="72000" bIns="36000" rtlCol="0" anchor="ctr" anchorCtr="0">
        <a:spAutoFit/>
      </a:bodyPr>
      <a:lstStyle>
        <a:defPPr algn="ctr">
          <a:defRPr sz="1200" b="1" dirty="0">
            <a:ln>
              <a:solidFill>
                <a:schemeClr val="bg1">
                  <a:lumMod val="75000"/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4 본문">
  <a:themeElements>
    <a:clrScheme name="2022비투엔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58E"/>
      </a:accent1>
      <a:accent2>
        <a:srgbClr val="03374D"/>
      </a:accent2>
      <a:accent3>
        <a:srgbClr val="FFC000"/>
      </a:accent3>
      <a:accent4>
        <a:srgbClr val="12B2AA"/>
      </a:accent4>
      <a:accent5>
        <a:srgbClr val="95C61D"/>
      </a:accent5>
      <a:accent6>
        <a:srgbClr val="F05134"/>
      </a:accent6>
      <a:hlink>
        <a:srgbClr val="0563C1"/>
      </a:hlink>
      <a:folHlink>
        <a:srgbClr val="954F72"/>
      </a:folHlink>
    </a:clrScheme>
    <a:fontScheme name="2022비투엔">
      <a:majorFont>
        <a:latin typeface="Arial"/>
        <a:ea typeface="KoPub돋움체 Bold"/>
        <a:cs typeface=""/>
      </a:majorFont>
      <a:minorFont>
        <a:latin typeface="Arial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a:spPr>
      <a:bodyPr lIns="72000" tIns="36000" rIns="72000" bIns="36000" rtlCol="0" anchor="ctr" anchorCtr="0"/>
      <a:lstStyle>
        <a:defPPr algn="ctr" fontAlgn="base">
          <a:lnSpc>
            <a:spcPct val="120000"/>
          </a:lnSpc>
          <a:spcBef>
            <a:spcPts val="300"/>
          </a:spcBef>
          <a:buClr>
            <a:prstClr val="white">
              <a:lumMod val="65000"/>
            </a:prstClr>
          </a:buClr>
          <a:buSzPct val="80000"/>
          <a:defRPr sz="1200" b="1" dirty="0">
            <a:ln>
              <a:solidFill>
                <a:schemeClr val="bg1">
                  <a:lumMod val="75000"/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</a:spDef>
    <a:txDef>
      <a:spPr>
        <a:noFill/>
        <a:ln w="6350" cap="flat" cmpd="sng" algn="ctr">
          <a:noFill/>
          <a:prstDash val="solid"/>
        </a:ln>
        <a:effectLst/>
      </a:spPr>
      <a:bodyPr wrap="none" lIns="72000" tIns="36000" rIns="72000" bIns="36000" rtlCol="0" anchor="ctr" anchorCtr="0">
        <a:spAutoFit/>
      </a:bodyPr>
      <a:lstStyle>
        <a:defPPr algn="ctr">
          <a:defRPr sz="1200" b="1" dirty="0">
            <a:ln>
              <a:solidFill>
                <a:schemeClr val="bg1">
                  <a:lumMod val="75000"/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KoPub돋움체 Medium" panose="020F0302020204030204"/>
        <a:ea typeface=""/>
        <a:cs typeface=""/>
        <a:font script="Jpan" typeface="游ゴシック Light"/>
        <a:font script="Hang" typeface="KoPub돋움체 Medium"/>
        <a:font script="Hans" typeface="等线 Light"/>
        <a:font script="Hant" typeface="新細明體"/>
        <a:font script="Arab" typeface="KoPub돋움체 Medium"/>
        <a:font script="Hebr" typeface="KoPub돋움체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KoPub돋움체 Medium"/>
        <a:font script="Uigh" typeface="Microsoft Uighur"/>
        <a:font script="Geor" typeface="Sylfaen"/>
      </a:majorFont>
      <a:minorFont>
        <a:latin typeface="KoPub돋움체 Medium" panose="020F0502020204030204"/>
        <a:ea typeface=""/>
        <a:cs typeface=""/>
        <a:font script="Jpan" typeface="游ゴシック"/>
        <a:font script="Hang" typeface="KoPub돋움체 Medium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4480191-7f35-4f7a-b6ff-af38404ba877" xsi:nil="true"/>
    <lcf76f155ced4ddcb4097134ff3c332f xmlns="6e29d2eb-de5d-4b23-81e4-5fe3b0cc411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62054DF691F14794889640FDE913A2" ma:contentTypeVersion="11" ma:contentTypeDescription="새 문서를 만듭니다." ma:contentTypeScope="" ma:versionID="40d1bf5732da12ad1f95d79cb43762fa">
  <xsd:schema xmlns:xsd="http://www.w3.org/2001/XMLSchema" xmlns:xs="http://www.w3.org/2001/XMLSchema" xmlns:p="http://schemas.microsoft.com/office/2006/metadata/properties" xmlns:ns2="6e29d2eb-de5d-4b23-81e4-5fe3b0cc4110" xmlns:ns3="84480191-7f35-4f7a-b6ff-af38404ba877" targetNamespace="http://schemas.microsoft.com/office/2006/metadata/properties" ma:root="true" ma:fieldsID="57b13f51e3ae8d31552bf7e7450b9286" ns2:_="" ns3:_="">
    <xsd:import namespace="6e29d2eb-de5d-4b23-81e4-5fe3b0cc4110"/>
    <xsd:import namespace="84480191-7f35-4f7a-b6ff-af38404ba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9d2eb-de5d-4b23-81e4-5fe3b0cc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eddafe65-beff-4c45-a2e2-6ea449149e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80191-7f35-4f7a-b6ff-af38404ba87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5a873f0-275c-4f3c-a731-6b618e0936d9}" ma:internalName="TaxCatchAll" ma:showField="CatchAllData" ma:web="84480191-7f35-4f7a-b6ff-af38404ba8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0C44D0-9314-4697-A4AC-BE27ABDBCA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198D10-4AAF-4AAB-8FD2-48145567171E}">
  <ds:schemaRefs>
    <ds:schemaRef ds:uri="6e29d2eb-de5d-4b23-81e4-5fe3b0cc4110"/>
    <ds:schemaRef ds:uri="84480191-7f35-4f7a-b6ff-af38404ba8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B404E1-B0D2-4B48-BE26-71FCBC38E00F}">
  <ds:schemaRefs>
    <ds:schemaRef ds:uri="6e29d2eb-de5d-4b23-81e4-5fe3b0cc4110"/>
    <ds:schemaRef ds:uri="84480191-7f35-4f7a-b6ff-af38404ba8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4715</Words>
  <Application>Microsoft Office PowerPoint</Application>
  <PresentationFormat>A4 용지(210x297mm)</PresentationFormat>
  <Paragraphs>1607</Paragraphs>
  <Slides>28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2 목차</vt:lpstr>
      <vt:lpstr>4 본문</vt:lpstr>
      <vt:lpstr>1_4 본문</vt:lpstr>
      <vt:lpstr>GS리테일 데이터 거버넌스 1단계 구축</vt:lpstr>
      <vt:lpstr>PowerPoint 프레젠테이션</vt:lpstr>
      <vt:lpstr>1.개요</vt:lpstr>
      <vt:lpstr>2.품질 진단 대상</vt:lpstr>
      <vt:lpstr>3.품질 진단 대상 상세</vt:lpstr>
      <vt:lpstr>4.품질 진단 요건</vt:lpstr>
      <vt:lpstr>1.품질진단 결과(1/4) - 종합 </vt:lpstr>
      <vt:lpstr>1.품질진단 결과(2/4) - 종합 </vt:lpstr>
      <vt:lpstr>[참고] 상품명 중복에 대한 데이터 품질 관점</vt:lpstr>
      <vt:lpstr>1.품질진단 결과(3/4) – 기본 진단 결과 </vt:lpstr>
      <vt:lpstr>1.품질진단 결과(4/4) – 상세 진단 결과 </vt:lpstr>
      <vt:lpstr>2.진단 유형별 상세 결과(1/14) – 유효성(1/7)</vt:lpstr>
      <vt:lpstr>2.진단 유형별 상세 결과(2/14) – 유효성(2/7)</vt:lpstr>
      <vt:lpstr>2.진단 유형별 상세 결과(3/14) – 유효성(3/7)</vt:lpstr>
      <vt:lpstr>2.진단 유형별 상세 결과(4/14) – 유효성(4/7)</vt:lpstr>
      <vt:lpstr>2.진단 유형별 상세 결과(5/14) – 유효성(5/7)</vt:lpstr>
      <vt:lpstr>2.진단 유형별 상세 결과(6/14) – 유효성(6/7)</vt:lpstr>
      <vt:lpstr>2.진단 유형별 상세 결과(7/14) – 유효성(7/7)</vt:lpstr>
      <vt:lpstr>2.진단 유형별 상세 결과(8/14) – 완전성(1/2)</vt:lpstr>
      <vt:lpstr>2.진단 유형별 상세 결과(9/14) – 완전성(2/2)</vt:lpstr>
      <vt:lpstr>2.진단 유형별 상세 결과(10/14) – 정확성(1/3)</vt:lpstr>
      <vt:lpstr>2.진단 유형별 상세 결과(11/14) – 정확성(2/3)</vt:lpstr>
      <vt:lpstr>2.진단 유형별 상세 결과(12/14) – 정확성(3/3)</vt:lpstr>
      <vt:lpstr>2.진단 유형별 상세 결과(13/14) – 일관성(1/2)</vt:lpstr>
      <vt:lpstr>2.진단 유형별 상세 결과(14/14) – 일관성(2/2)</vt:lpstr>
      <vt:lpstr>1. 상시 품질진단 체계 운영</vt:lpstr>
      <vt:lpstr>2. 상품 표준화</vt:lpstr>
      <vt:lpstr>1. 향후 품질 진단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smlim@b2en.com</dc:creator>
  <cp:lastModifiedBy>JIHO PARK</cp:lastModifiedBy>
  <cp:revision>5</cp:revision>
  <cp:lastPrinted>2022-08-01T20:05:24Z</cp:lastPrinted>
  <dcterms:created xsi:type="dcterms:W3CDTF">2022-03-14T06:33:11Z</dcterms:created>
  <dcterms:modified xsi:type="dcterms:W3CDTF">2023-03-20T05:09:59Z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0x0101004662054DF691F14794889640FDE913A2</vt:lpwstr>
  </property>
  <property fmtid="{D5CDD505-2E9C-101B-9397-08002B2CF9AE}" pid="3" name="MediaServiceImageTags">
    <vt:lpwstr/>
  </property>
</Properties>
</file>