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1" r:id="rId4"/>
  </p:sldMasterIdLst>
  <p:notesMasterIdLst>
    <p:notesMasterId r:id="rId25"/>
  </p:notesMasterIdLst>
  <p:sldIdLst>
    <p:sldId id="257" r:id="rId5"/>
    <p:sldId id="410" r:id="rId6"/>
    <p:sldId id="409" r:id="rId7"/>
    <p:sldId id="423" r:id="rId8"/>
    <p:sldId id="414" r:id="rId9"/>
    <p:sldId id="415" r:id="rId10"/>
    <p:sldId id="416" r:id="rId11"/>
    <p:sldId id="413" r:id="rId12"/>
    <p:sldId id="1569" r:id="rId13"/>
    <p:sldId id="421" r:id="rId14"/>
    <p:sldId id="1559" r:id="rId15"/>
    <p:sldId id="1568" r:id="rId16"/>
    <p:sldId id="1560" r:id="rId17"/>
    <p:sldId id="1561" r:id="rId18"/>
    <p:sldId id="1562" r:id="rId19"/>
    <p:sldId id="1566" r:id="rId20"/>
    <p:sldId id="1567" r:id="rId21"/>
    <p:sldId id="422" r:id="rId22"/>
    <p:sldId id="412" r:id="rId23"/>
    <p:sldId id="419" r:id="rId24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293F524-631B-4EF1-B5BE-041D336A79A0}">
          <p14:sldIdLst>
            <p14:sldId id="257"/>
            <p14:sldId id="410"/>
            <p14:sldId id="409"/>
            <p14:sldId id="423"/>
            <p14:sldId id="414"/>
            <p14:sldId id="415"/>
            <p14:sldId id="416"/>
            <p14:sldId id="413"/>
            <p14:sldId id="1569"/>
            <p14:sldId id="421"/>
            <p14:sldId id="1559"/>
            <p14:sldId id="1568"/>
            <p14:sldId id="1560"/>
            <p14:sldId id="1561"/>
            <p14:sldId id="1562"/>
            <p14:sldId id="1566"/>
            <p14:sldId id="1567"/>
            <p14:sldId id="422"/>
            <p14:sldId id="412"/>
            <p14:sldId id="419"/>
          </p14:sldIdLst>
        </p14:section>
        <p14:section name="백업" id="{F06C73B8-6659-433B-80F6-48F0BFFA0E5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820" userDrawn="1">
          <p15:clr>
            <a:srgbClr val="A4A3A4"/>
          </p15:clr>
        </p15:guide>
        <p15:guide id="3" orient="horz" pos="482">
          <p15:clr>
            <a:srgbClr val="A4A3A4"/>
          </p15:clr>
        </p15:guide>
        <p15:guide id="4" orient="horz" pos="73">
          <p15:clr>
            <a:srgbClr val="A4A3A4"/>
          </p15:clr>
        </p15:guide>
        <p15:guide id="5" orient="horz" pos="2568" userDrawn="1">
          <p15:clr>
            <a:srgbClr val="A4A3A4"/>
          </p15:clr>
        </p15:guide>
        <p15:guide id="6" pos="217" userDrawn="1">
          <p15:clr>
            <a:srgbClr val="A4A3A4"/>
          </p15:clr>
        </p15:guide>
        <p15:guide id="7" pos="6023">
          <p15:clr>
            <a:srgbClr val="A4A3A4"/>
          </p15:clr>
        </p15:guide>
        <p15:guide id="9" orient="horz" pos="4292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pos="31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EEECE1"/>
    <a:srgbClr val="E46C0A"/>
    <a:srgbClr val="FF3300"/>
    <a:srgbClr val="0000FF"/>
    <a:srgbClr val="009999"/>
    <a:srgbClr val="D9D9D9"/>
    <a:srgbClr val="EAEAE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94B6E-93DA-4989-906D-0E8314F36B22}" v="160" vWet="162" dt="2023-04-16T23:27:59.398"/>
    <p1510:client id="{4DE7DAF6-5FE2-43CB-8FD4-18CB4B39D06B}" v="762" dt="2023-04-16T23:39:24.847"/>
    <p1510:client id="{5E20FCE7-4AA7-49A5-8966-A083D6818B37}" v="6" dt="2023-04-17T01:21:15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498" y="84"/>
      </p:cViewPr>
      <p:guideLst>
        <p:guide orient="horz" pos="1820"/>
        <p:guide orient="horz" pos="482"/>
        <p:guide orient="horz" pos="73"/>
        <p:guide orient="horz" pos="2568"/>
        <p:guide pos="217"/>
        <p:guide pos="6023"/>
        <p:guide orient="horz" pos="4292"/>
        <p:guide orient="horz" pos="1207"/>
        <p:guide pos="31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진구/플랫폼운영센터" userId="S::jgkang@gsretail.com::b38c57c0-d4e8-41de-a3bc-e9a18923760e" providerId="AD" clId="Web-{F58F5F93-2D28-497E-B0FE-98BADA887854}"/>
    <pc:docChg chg="addSld delSld modSld sldOrd">
      <pc:chgData name="강진구/플랫폼운영센터" userId="S::jgkang@gsretail.com::b38c57c0-d4e8-41de-a3bc-e9a18923760e" providerId="AD" clId="Web-{F58F5F93-2D28-497E-B0FE-98BADA887854}" dt="2023-04-14T02:47:59.497" v="563" actId="20577"/>
      <pc:docMkLst>
        <pc:docMk/>
      </pc:docMkLst>
      <pc:sldChg chg="modSp">
        <pc:chgData name="강진구/플랫폼운영센터" userId="S::jgkang@gsretail.com::b38c57c0-d4e8-41de-a3bc-e9a18923760e" providerId="AD" clId="Web-{F58F5F93-2D28-497E-B0FE-98BADA887854}" dt="2023-04-14T02:47:59.497" v="563" actId="20577"/>
        <pc:sldMkLst>
          <pc:docMk/>
          <pc:sldMk cId="0" sldId="257"/>
        </pc:sldMkLst>
        <pc:spChg chg="mod">
          <ac:chgData name="강진구/플랫폼운영센터" userId="S::jgkang@gsretail.com::b38c57c0-d4e8-41de-a3bc-e9a18923760e" providerId="AD" clId="Web-{F58F5F93-2D28-497E-B0FE-98BADA887854}" dt="2023-04-14T02:47:59.497" v="563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강진구/플랫폼운영센터" userId="S::jgkang@gsretail.com::b38c57c0-d4e8-41de-a3bc-e9a18923760e" providerId="AD" clId="Web-{F58F5F93-2D28-497E-B0FE-98BADA887854}" dt="2023-04-14T02:43:45.274" v="450" actId="20577"/>
          <ac:spMkLst>
            <pc:docMk/>
            <pc:sldMk cId="0" sldId="257"/>
            <ac:spMk id="3075" creationId="{00000000-0000-0000-0000-000000000000}"/>
          </ac:spMkLst>
        </pc:spChg>
        <pc:spChg chg="mod">
          <ac:chgData name="강진구/플랫폼운영센터" userId="S::jgkang@gsretail.com::b38c57c0-d4e8-41de-a3bc-e9a18923760e" providerId="AD" clId="Web-{F58F5F93-2D28-497E-B0FE-98BADA887854}" dt="2023-04-14T02:43:45.290" v="451" actId="20577"/>
          <ac:spMkLst>
            <pc:docMk/>
            <pc:sldMk cId="0" sldId="257"/>
            <ac:spMk id="3076" creationId="{00000000-0000-0000-0000-000000000000}"/>
          </ac:spMkLst>
        </pc:spChg>
        <pc:spChg chg="mod">
          <ac:chgData name="강진구/플랫폼운영센터" userId="S::jgkang@gsretail.com::b38c57c0-d4e8-41de-a3bc-e9a18923760e" providerId="AD" clId="Web-{F58F5F93-2D28-497E-B0FE-98BADA887854}" dt="2023-04-14T02:43:45.321" v="452" actId="20577"/>
          <ac:spMkLst>
            <pc:docMk/>
            <pc:sldMk cId="0" sldId="257"/>
            <ac:spMk id="3078" creationId="{00000000-0000-0000-0000-000000000000}"/>
          </ac:spMkLst>
        </pc:spChg>
      </pc:sldChg>
      <pc:sldChg chg="addSp delSp modSp ord">
        <pc:chgData name="강진구/플랫폼운영센터" userId="S::jgkang@gsretail.com::b38c57c0-d4e8-41de-a3bc-e9a18923760e" providerId="AD" clId="Web-{F58F5F93-2D28-497E-B0FE-98BADA887854}" dt="2023-04-14T02:29:53.321" v="163" actId="20577"/>
        <pc:sldMkLst>
          <pc:docMk/>
          <pc:sldMk cId="1671309397" sldId="413"/>
        </pc:sldMkLst>
        <pc:spChg chg="add mod">
          <ac:chgData name="강진구/플랫폼운영센터" userId="S::jgkang@gsretail.com::b38c57c0-d4e8-41de-a3bc-e9a18923760e" providerId="AD" clId="Web-{F58F5F93-2D28-497E-B0FE-98BADA887854}" dt="2023-04-14T02:29:53.321" v="163" actId="20577"/>
          <ac:spMkLst>
            <pc:docMk/>
            <pc:sldMk cId="1671309397" sldId="413"/>
            <ac:spMk id="5" creationId="{C6EB5C2C-5155-29F3-A4B4-AA0A3EE86F15}"/>
          </ac:spMkLst>
        </pc:spChg>
        <pc:picChg chg="add del mod">
          <ac:chgData name="강진구/플랫폼운영센터" userId="S::jgkang@gsretail.com::b38c57c0-d4e8-41de-a3bc-e9a18923760e" providerId="AD" clId="Web-{F58F5F93-2D28-497E-B0FE-98BADA887854}" dt="2023-04-14T02:25:06.065" v="25"/>
          <ac:picMkLst>
            <pc:docMk/>
            <pc:sldMk cId="1671309397" sldId="413"/>
            <ac:picMk id="2" creationId="{4CE238A7-68D5-0B2D-7EFA-13065B8A89B0}"/>
          </ac:picMkLst>
        </pc:picChg>
        <pc:picChg chg="add mod">
          <ac:chgData name="강진구/플랫폼운영센터" userId="S::jgkang@gsretail.com::b38c57c0-d4e8-41de-a3bc-e9a18923760e" providerId="AD" clId="Web-{F58F5F93-2D28-497E-B0FE-98BADA887854}" dt="2023-04-14T02:28:15.845" v="91" actId="1076"/>
          <ac:picMkLst>
            <pc:docMk/>
            <pc:sldMk cId="1671309397" sldId="413"/>
            <ac:picMk id="3" creationId="{0717D280-A730-B158-4876-1C180ECBD55D}"/>
          </ac:picMkLst>
        </pc:picChg>
      </pc:sldChg>
      <pc:sldChg chg="addSp modSp">
        <pc:chgData name="강진구/플랫폼운영센터" userId="S::jgkang@gsretail.com::b38c57c0-d4e8-41de-a3bc-e9a18923760e" providerId="AD" clId="Web-{F58F5F93-2D28-497E-B0FE-98BADA887854}" dt="2023-04-14T02:28:55.301" v="103" actId="20577"/>
        <pc:sldMkLst>
          <pc:docMk/>
          <pc:sldMk cId="685253363" sldId="414"/>
        </pc:sldMkLst>
        <pc:spChg chg="add mod">
          <ac:chgData name="강진구/플랫폼운영센터" userId="S::jgkang@gsretail.com::b38c57c0-d4e8-41de-a3bc-e9a18923760e" providerId="AD" clId="Web-{F58F5F93-2D28-497E-B0FE-98BADA887854}" dt="2023-04-14T02:28:55.301" v="103" actId="20577"/>
          <ac:spMkLst>
            <pc:docMk/>
            <pc:sldMk cId="685253363" sldId="414"/>
            <ac:spMk id="3" creationId="{F7B64580-5348-E579-36A1-13AC27B22392}"/>
          </ac:spMkLst>
        </pc:spChg>
        <pc:picChg chg="add mod">
          <ac:chgData name="강진구/플랫폼운영센터" userId="S::jgkang@gsretail.com::b38c57c0-d4e8-41de-a3bc-e9a18923760e" providerId="AD" clId="Web-{F58F5F93-2D28-497E-B0FE-98BADA887854}" dt="2023-04-14T02:26:05.288" v="60" actId="1076"/>
          <ac:picMkLst>
            <pc:docMk/>
            <pc:sldMk cId="685253363" sldId="414"/>
            <ac:picMk id="4" creationId="{C3EC7BDA-ED2E-9D39-F380-4397238D6E20}"/>
          </ac:picMkLst>
        </pc:picChg>
      </pc:sldChg>
      <pc:sldChg chg="addSp modSp">
        <pc:chgData name="강진구/플랫폼운영센터" userId="S::jgkang@gsretail.com::b38c57c0-d4e8-41de-a3bc-e9a18923760e" providerId="AD" clId="Web-{F58F5F93-2D28-497E-B0FE-98BADA887854}" dt="2023-04-14T02:38:15.593" v="373" actId="1076"/>
        <pc:sldMkLst>
          <pc:docMk/>
          <pc:sldMk cId="2948059857" sldId="415"/>
        </pc:sldMkLst>
        <pc:spChg chg="add mod">
          <ac:chgData name="강진구/플랫폼운영센터" userId="S::jgkang@gsretail.com::b38c57c0-d4e8-41de-a3bc-e9a18923760e" providerId="AD" clId="Web-{F58F5F93-2D28-497E-B0FE-98BADA887854}" dt="2023-04-14T02:29:24.538" v="142" actId="20577"/>
          <ac:spMkLst>
            <pc:docMk/>
            <pc:sldMk cId="2948059857" sldId="415"/>
            <ac:spMk id="4" creationId="{50CD29C2-425C-DE61-3A44-60DBCEC78E9A}"/>
          </ac:spMkLst>
        </pc:spChg>
        <pc:picChg chg="add mod">
          <ac:chgData name="강진구/플랫폼운영센터" userId="S::jgkang@gsretail.com::b38c57c0-d4e8-41de-a3bc-e9a18923760e" providerId="AD" clId="Web-{F58F5F93-2D28-497E-B0FE-98BADA887854}" dt="2023-04-14T02:38:15.593" v="373" actId="1076"/>
          <ac:picMkLst>
            <pc:docMk/>
            <pc:sldMk cId="2948059857" sldId="415"/>
            <ac:picMk id="2" creationId="{81F95762-F644-E5A8-6AD9-469ABC2321C1}"/>
          </ac:picMkLst>
        </pc:picChg>
      </pc:sldChg>
      <pc:sldChg chg="addSp modSp">
        <pc:chgData name="강진구/플랫폼운영센터" userId="S::jgkang@gsretail.com::b38c57c0-d4e8-41de-a3bc-e9a18923760e" providerId="AD" clId="Web-{F58F5F93-2D28-497E-B0FE-98BADA887854}" dt="2023-04-14T02:29:40.945" v="150" actId="20577"/>
        <pc:sldMkLst>
          <pc:docMk/>
          <pc:sldMk cId="538069348" sldId="416"/>
        </pc:sldMkLst>
        <pc:spChg chg="add mod">
          <ac:chgData name="강진구/플랫폼운영센터" userId="S::jgkang@gsretail.com::b38c57c0-d4e8-41de-a3bc-e9a18923760e" providerId="AD" clId="Web-{F58F5F93-2D28-497E-B0FE-98BADA887854}" dt="2023-04-14T02:29:40.945" v="150" actId="20577"/>
          <ac:spMkLst>
            <pc:docMk/>
            <pc:sldMk cId="538069348" sldId="416"/>
            <ac:spMk id="4" creationId="{AE92ADD4-26EF-9F90-2207-6BD4796ADEF5}"/>
          </ac:spMkLst>
        </pc:spChg>
        <pc:picChg chg="add mod">
          <ac:chgData name="강진구/플랫폼운영센터" userId="S::jgkang@gsretail.com::b38c57c0-d4e8-41de-a3bc-e9a18923760e" providerId="AD" clId="Web-{F58F5F93-2D28-497E-B0FE-98BADA887854}" dt="2023-04-14T02:27:31.045" v="86" actId="1076"/>
          <ac:picMkLst>
            <pc:docMk/>
            <pc:sldMk cId="538069348" sldId="416"/>
            <ac:picMk id="2" creationId="{4B2897D1-5CD4-15FB-9C6C-1C7D1615D10D}"/>
          </ac:picMkLst>
        </pc:picChg>
      </pc:sldChg>
      <pc:sldChg chg="addSp delSp modSp new ord">
        <pc:chgData name="강진구/플랫폼운영센터" userId="S::jgkang@gsretail.com::b38c57c0-d4e8-41de-a3bc-e9a18923760e" providerId="AD" clId="Web-{F58F5F93-2D28-497E-B0FE-98BADA887854}" dt="2023-04-14T02:46:15.786" v="486"/>
        <pc:sldMkLst>
          <pc:docMk/>
          <pc:sldMk cId="726180857" sldId="417"/>
        </pc:sldMkLst>
        <pc:spChg chg="add del mod">
          <ac:chgData name="강진구/플랫폼운영센터" userId="S::jgkang@gsretail.com::b38c57c0-d4e8-41de-a3bc-e9a18923760e" providerId="AD" clId="Web-{F58F5F93-2D28-497E-B0FE-98BADA887854}" dt="2023-04-14T02:29:59.150" v="167"/>
          <ac:spMkLst>
            <pc:docMk/>
            <pc:sldMk cId="726180857" sldId="417"/>
            <ac:spMk id="2" creationId="{A1E34A08-F55D-91CD-9333-B5D080668B01}"/>
          </ac:spMkLst>
        </pc:spChg>
        <pc:spChg chg="add mod">
          <ac:chgData name="강진구/플랫폼운영센터" userId="S::jgkang@gsretail.com::b38c57c0-d4e8-41de-a3bc-e9a18923760e" providerId="AD" clId="Web-{F58F5F93-2D28-497E-B0FE-98BADA887854}" dt="2023-04-14T02:32:34.021" v="348" actId="20577"/>
          <ac:spMkLst>
            <pc:docMk/>
            <pc:sldMk cId="726180857" sldId="417"/>
            <ac:spMk id="4" creationId="{008A288C-8AE7-5334-022A-7F660B50CE06}"/>
          </ac:spMkLst>
        </pc:spChg>
        <pc:graphicFrameChg chg="add del mod modGraphic">
          <ac:chgData name="강진구/플랫폼운영센터" userId="S::jgkang@gsretail.com::b38c57c0-d4e8-41de-a3bc-e9a18923760e" providerId="AD" clId="Web-{F58F5F93-2D28-497E-B0FE-98BADA887854}" dt="2023-04-14T02:33:46.198" v="349"/>
          <ac:graphicFrameMkLst>
            <pc:docMk/>
            <pc:sldMk cId="726180857" sldId="417"/>
            <ac:graphicFrameMk id="6" creationId="{7DDA8AA3-305F-8C99-7BB7-B9BEBDBAD0DA}"/>
          </ac:graphicFrameMkLst>
        </pc:graphicFrameChg>
        <pc:graphicFrameChg chg="add del mod modGraphic">
          <ac:chgData name="강진구/플랫폼운영센터" userId="S::jgkang@gsretail.com::b38c57c0-d4e8-41de-a3bc-e9a18923760e" providerId="AD" clId="Web-{F58F5F93-2D28-497E-B0FE-98BADA887854}" dt="2023-04-14T02:34:06.231" v="356"/>
          <ac:graphicFrameMkLst>
            <pc:docMk/>
            <pc:sldMk cId="726180857" sldId="417"/>
            <ac:graphicFrameMk id="8" creationId="{7F5F8CDD-40AC-8588-7F7E-9817B83B502B}"/>
          </ac:graphicFrameMkLst>
        </pc:graphicFrameChg>
        <pc:graphicFrameChg chg="add del mod">
          <ac:chgData name="강진구/플랫폼운영센터" userId="S::jgkang@gsretail.com::b38c57c0-d4e8-41de-a3bc-e9a18923760e" providerId="AD" clId="Web-{F58F5F93-2D28-497E-B0FE-98BADA887854}" dt="2023-04-14T02:34:22.670" v="358"/>
          <ac:graphicFrameMkLst>
            <pc:docMk/>
            <pc:sldMk cId="726180857" sldId="417"/>
            <ac:graphicFrameMk id="10" creationId="{5F68B25B-BC7C-FFFF-5A2B-4C12C5EFCCFE}"/>
          </ac:graphicFrameMkLst>
        </pc:graphicFrameChg>
        <pc:graphicFrameChg chg="add del mod">
          <ac:chgData name="강진구/플랫폼운영센터" userId="S::jgkang@gsretail.com::b38c57c0-d4e8-41de-a3bc-e9a18923760e" providerId="AD" clId="Web-{F58F5F93-2D28-497E-B0FE-98BADA887854}" dt="2023-04-14T02:35:18.455" v="360"/>
          <ac:graphicFrameMkLst>
            <pc:docMk/>
            <pc:sldMk cId="726180857" sldId="417"/>
            <ac:graphicFrameMk id="12" creationId="{906F8BE5-25B7-A6FC-A79A-425B30E54D61}"/>
          </ac:graphicFrameMkLst>
        </pc:graphicFrameChg>
        <pc:picChg chg="add mod">
          <ac:chgData name="강진구/플랫폼운영센터" userId="S::jgkang@gsretail.com::b38c57c0-d4e8-41de-a3bc-e9a18923760e" providerId="AD" clId="Web-{F58F5F93-2D28-497E-B0FE-98BADA887854}" dt="2023-04-14T02:35:23.627" v="364" actId="1076"/>
          <ac:picMkLst>
            <pc:docMk/>
            <pc:sldMk cId="726180857" sldId="417"/>
            <ac:picMk id="13" creationId="{505687FE-82E2-B20B-30DC-609332F1AC6E}"/>
          </ac:picMkLst>
        </pc:picChg>
      </pc:sldChg>
      <pc:sldChg chg="addSp delSp modSp add del ord replId">
        <pc:chgData name="강진구/플랫폼운영센터" userId="S::jgkang@gsretail.com::b38c57c0-d4e8-41de-a3bc-e9a18923760e" providerId="AD" clId="Web-{F58F5F93-2D28-497E-B0FE-98BADA887854}" dt="2023-04-14T02:40:33.119" v="375"/>
        <pc:sldMkLst>
          <pc:docMk/>
          <pc:sldMk cId="3977178532" sldId="418"/>
        </pc:sldMkLst>
        <pc:picChg chg="add mod">
          <ac:chgData name="강진구/플랫폼운영센터" userId="S::jgkang@gsretail.com::b38c57c0-d4e8-41de-a3bc-e9a18923760e" providerId="AD" clId="Web-{F58F5F93-2D28-497E-B0FE-98BADA887854}" dt="2023-04-14T02:37:09.198" v="371" actId="14100"/>
          <ac:picMkLst>
            <pc:docMk/>
            <pc:sldMk cId="3977178532" sldId="418"/>
            <ac:picMk id="2" creationId="{BFF8C965-B34D-B5DE-9E24-4F76FD566B1F}"/>
          </ac:picMkLst>
        </pc:picChg>
        <pc:picChg chg="del">
          <ac:chgData name="강진구/플랫폼운영센터" userId="S::jgkang@gsretail.com::b38c57c0-d4e8-41de-a3bc-e9a18923760e" providerId="AD" clId="Web-{F58F5F93-2D28-497E-B0FE-98BADA887854}" dt="2023-04-14T02:37:02.932" v="366"/>
          <ac:picMkLst>
            <pc:docMk/>
            <pc:sldMk cId="3977178532" sldId="418"/>
            <ac:picMk id="13" creationId="{505687FE-82E2-B20B-30DC-609332F1AC6E}"/>
          </ac:picMkLst>
        </pc:picChg>
      </pc:sldChg>
      <pc:sldChg chg="addSp modSp new ord">
        <pc:chgData name="강진구/플랫폼운영센터" userId="S::jgkang@gsretail.com::b38c57c0-d4e8-41de-a3bc-e9a18923760e" providerId="AD" clId="Web-{F58F5F93-2D28-497E-B0FE-98BADA887854}" dt="2023-04-14T02:46:50.335" v="515"/>
        <pc:sldMkLst>
          <pc:docMk/>
          <pc:sldMk cId="2994498486" sldId="419"/>
        </pc:sldMkLst>
        <pc:spChg chg="add mod">
          <ac:chgData name="강진구/플랫폼운영센터" userId="S::jgkang@gsretail.com::b38c57c0-d4e8-41de-a3bc-e9a18923760e" providerId="AD" clId="Web-{F58F5F93-2D28-497E-B0FE-98BADA887854}" dt="2023-04-14T02:46:50.335" v="515"/>
          <ac:spMkLst>
            <pc:docMk/>
            <pc:sldMk cId="2994498486" sldId="419"/>
            <ac:spMk id="2" creationId="{B0EE69B5-C17A-89CB-68B4-EEF902417F36}"/>
          </ac:spMkLst>
        </pc:spChg>
      </pc:sldChg>
      <pc:sldChg chg="addSp modSp new del ord">
        <pc:chgData name="강진구/플랫폼운영센터" userId="S::jgkang@gsretail.com::b38c57c0-d4e8-41de-a3bc-e9a18923760e" providerId="AD" clId="Web-{F58F5F93-2D28-497E-B0FE-98BADA887854}" dt="2023-04-14T02:47:40.401" v="528"/>
        <pc:sldMkLst>
          <pc:docMk/>
          <pc:sldMk cId="1224069217" sldId="420"/>
        </pc:sldMkLst>
        <pc:spChg chg="add mod">
          <ac:chgData name="강진구/플랫폼운영센터" userId="S::jgkang@gsretail.com::b38c57c0-d4e8-41de-a3bc-e9a18923760e" providerId="AD" clId="Web-{F58F5F93-2D28-497E-B0FE-98BADA887854}" dt="2023-04-14T02:47:35.260" v="527" actId="20577"/>
          <ac:spMkLst>
            <pc:docMk/>
            <pc:sldMk cId="1224069217" sldId="420"/>
            <ac:spMk id="2" creationId="{B07BEF39-730F-042B-C5C7-163E0B970F34}"/>
          </ac:spMkLst>
        </pc:spChg>
      </pc:sldChg>
      <pc:sldChg chg="modSp add del ord replId">
        <pc:chgData name="강진구/플랫폼운영센터" userId="S::jgkang@gsretail.com::b38c57c0-d4e8-41de-a3bc-e9a18923760e" providerId="AD" clId="Web-{F58F5F93-2D28-497E-B0FE-98BADA887854}" dt="2023-04-14T02:47:06.149" v="520"/>
        <pc:sldMkLst>
          <pc:docMk/>
          <pc:sldMk cId="4059476392" sldId="421"/>
        </pc:sldMkLst>
        <pc:spChg chg="mod">
          <ac:chgData name="강진구/플랫폼운영센터" userId="S::jgkang@gsretail.com::b38c57c0-d4e8-41de-a3bc-e9a18923760e" providerId="AD" clId="Web-{F58F5F93-2D28-497E-B0FE-98BADA887854}" dt="2023-04-14T02:47:06.149" v="520"/>
          <ac:spMkLst>
            <pc:docMk/>
            <pc:sldMk cId="4059476392" sldId="421"/>
            <ac:spMk id="2" creationId="{B07BEF39-730F-042B-C5C7-163E0B970F34}"/>
          </ac:spMkLst>
        </pc:spChg>
      </pc:sldChg>
      <pc:sldChg chg="modSp add ord replId">
        <pc:chgData name="강진구/플랫폼운영센터" userId="S::jgkang@gsretail.com::b38c57c0-d4e8-41de-a3bc-e9a18923760e" providerId="AD" clId="Web-{F58F5F93-2D28-497E-B0FE-98BADA887854}" dt="2023-04-14T02:47:00.758" v="518"/>
        <pc:sldMkLst>
          <pc:docMk/>
          <pc:sldMk cId="1397370084" sldId="422"/>
        </pc:sldMkLst>
        <pc:spChg chg="mod">
          <ac:chgData name="강진구/플랫폼운영센터" userId="S::jgkang@gsretail.com::b38c57c0-d4e8-41de-a3bc-e9a18923760e" providerId="AD" clId="Web-{F58F5F93-2D28-497E-B0FE-98BADA887854}" dt="2023-04-14T02:47:00.758" v="518"/>
          <ac:spMkLst>
            <pc:docMk/>
            <pc:sldMk cId="1397370084" sldId="422"/>
            <ac:spMk id="2" creationId="{B07BEF39-730F-042B-C5C7-163E0B970F34}"/>
          </ac:spMkLst>
        </pc:spChg>
      </pc:sldChg>
      <pc:sldChg chg="add replId">
        <pc:chgData name="강진구/플랫폼운영센터" userId="S::jgkang@gsretail.com::b38c57c0-d4e8-41de-a3bc-e9a18923760e" providerId="AD" clId="Web-{F58F5F93-2D28-497E-B0FE-98BADA887854}" dt="2023-04-14T02:47:24.744" v="523"/>
        <pc:sldMkLst>
          <pc:docMk/>
          <pc:sldMk cId="3865965932" sldId="423"/>
        </pc:sldMkLst>
      </pc:sldChg>
    </pc:docChg>
  </pc:docChgLst>
  <pc:docChgLst>
    <pc:chgData name="이형석/인프라팀" userId="S::hs2g5@gsretail.com::4d9a9781-4e74-453a-9734-d6a96f5eb026" providerId="AD" clId="Web-{B797EAC9-2BED-3ED9-AD7F-B9541F6F456F}"/>
    <pc:docChg chg="modSld">
      <pc:chgData name="이형석/인프라팀" userId="S::hs2g5@gsretail.com::4d9a9781-4e74-453a-9734-d6a96f5eb026" providerId="AD" clId="Web-{B797EAC9-2BED-3ED9-AD7F-B9541F6F456F}" dt="2023-04-14T07:12:48.571" v="33" actId="1076"/>
      <pc:docMkLst>
        <pc:docMk/>
      </pc:docMkLst>
      <pc:sldChg chg="addSp modSp">
        <pc:chgData name="이형석/인프라팀" userId="S::hs2g5@gsretail.com::4d9a9781-4e74-453a-9734-d6a96f5eb026" providerId="AD" clId="Web-{B797EAC9-2BED-3ED9-AD7F-B9541F6F456F}" dt="2023-04-14T07:12:48.571" v="33" actId="1076"/>
        <pc:sldMkLst>
          <pc:docMk/>
          <pc:sldMk cId="1536369213" sldId="1561"/>
        </pc:sldMkLst>
        <pc:spChg chg="add mod">
          <ac:chgData name="이형석/인프라팀" userId="S::hs2g5@gsretail.com::4d9a9781-4e74-453a-9734-d6a96f5eb026" providerId="AD" clId="Web-{B797EAC9-2BED-3ED9-AD7F-B9541F6F456F}" dt="2023-04-14T07:12:48.571" v="33" actId="1076"/>
          <ac:spMkLst>
            <pc:docMk/>
            <pc:sldMk cId="1536369213" sldId="1561"/>
            <ac:spMk id="2" creationId="{AB8A494C-1C69-13F2-1A02-E1DD2FAB12ED}"/>
          </ac:spMkLst>
        </pc:spChg>
        <pc:spChg chg="mod">
          <ac:chgData name="이형석/인프라팀" userId="S::hs2g5@gsretail.com::4d9a9781-4e74-453a-9734-d6a96f5eb026" providerId="AD" clId="Web-{B797EAC9-2BED-3ED9-AD7F-B9541F6F456F}" dt="2023-04-14T07:12:31.711" v="3" actId="20577"/>
          <ac:spMkLst>
            <pc:docMk/>
            <pc:sldMk cId="1536369213" sldId="1561"/>
            <ac:spMk id="152" creationId="{64980C38-57DA-E34C-A3B8-7306A994CA76}"/>
          </ac:spMkLst>
        </pc:spChg>
      </pc:sldChg>
    </pc:docChg>
  </pc:docChgLst>
  <pc:docChgLst>
    <pc:chgData name="강진구/플랫폼운영센터" userId="b38c57c0-d4e8-41de-a3bc-e9a18923760e" providerId="ADAL" clId="{07994B6E-93DA-4989-906D-0E8314F36B22}"/>
    <pc:docChg chg="custSel addSld delSld modSld">
      <pc:chgData name="강진구/플랫폼운영센터" userId="b38c57c0-d4e8-41de-a3bc-e9a18923760e" providerId="ADAL" clId="{07994B6E-93DA-4989-906D-0E8314F36B22}" dt="2023-04-16T23:27:54.635" v="228" actId="1076"/>
      <pc:docMkLst>
        <pc:docMk/>
      </pc:docMkLst>
      <pc:sldChg chg="modSp mod">
        <pc:chgData name="강진구/플랫폼운영센터" userId="b38c57c0-d4e8-41de-a3bc-e9a18923760e" providerId="ADAL" clId="{07994B6E-93DA-4989-906D-0E8314F36B22}" dt="2023-04-14T02:51:13.171" v="18" actId="14734"/>
        <pc:sldMkLst>
          <pc:docMk/>
          <pc:sldMk cId="3691262317" sldId="411"/>
        </pc:sldMkLst>
        <pc:graphicFrameChg chg="modGraphic">
          <ac:chgData name="강진구/플랫폼운영센터" userId="b38c57c0-d4e8-41de-a3bc-e9a18923760e" providerId="ADAL" clId="{07994B6E-93DA-4989-906D-0E8314F36B22}" dt="2023-04-14T02:51:13.171" v="18" actId="14734"/>
          <ac:graphicFrameMkLst>
            <pc:docMk/>
            <pc:sldMk cId="3691262317" sldId="411"/>
            <ac:graphicFrameMk id="2" creationId="{5C9F07E9-63A0-EE97-B192-F66D78A54220}"/>
          </ac:graphicFrameMkLst>
        </pc:graphicFrameChg>
      </pc:sldChg>
      <pc:sldChg chg="modSp mod">
        <pc:chgData name="강진구/플랫폼운영센터" userId="b38c57c0-d4e8-41de-a3bc-e9a18923760e" providerId="ADAL" clId="{07994B6E-93DA-4989-906D-0E8314F36B22}" dt="2023-04-14T02:49:59.440" v="11" actId="20577"/>
        <pc:sldMkLst>
          <pc:docMk/>
          <pc:sldMk cId="1671309397" sldId="413"/>
        </pc:sldMkLst>
        <pc:spChg chg="mod">
          <ac:chgData name="강진구/플랫폼운영센터" userId="b38c57c0-d4e8-41de-a3bc-e9a18923760e" providerId="ADAL" clId="{07994B6E-93DA-4989-906D-0E8314F36B22}" dt="2023-04-14T02:49:59.440" v="11" actId="20577"/>
          <ac:spMkLst>
            <pc:docMk/>
            <pc:sldMk cId="1671309397" sldId="413"/>
            <ac:spMk id="5" creationId="{C6EB5C2C-5155-29F3-A4B4-AA0A3EE86F15}"/>
          </ac:spMkLst>
        </pc:spChg>
      </pc:sldChg>
      <pc:sldChg chg="modSp mod">
        <pc:chgData name="강진구/플랫폼운영센터" userId="b38c57c0-d4e8-41de-a3bc-e9a18923760e" providerId="ADAL" clId="{07994B6E-93DA-4989-906D-0E8314F36B22}" dt="2023-04-14T02:49:14.474" v="1" actId="6549"/>
        <pc:sldMkLst>
          <pc:docMk/>
          <pc:sldMk cId="685253363" sldId="414"/>
        </pc:sldMkLst>
        <pc:spChg chg="mod">
          <ac:chgData name="강진구/플랫폼운영센터" userId="b38c57c0-d4e8-41de-a3bc-e9a18923760e" providerId="ADAL" clId="{07994B6E-93DA-4989-906D-0E8314F36B22}" dt="2023-04-14T02:49:14.474" v="1" actId="6549"/>
          <ac:spMkLst>
            <pc:docMk/>
            <pc:sldMk cId="685253363" sldId="414"/>
            <ac:spMk id="3" creationId="{F7B64580-5348-E579-36A1-13AC27B22392}"/>
          </ac:spMkLst>
        </pc:spChg>
      </pc:sldChg>
      <pc:sldChg chg="modSp mod">
        <pc:chgData name="강진구/플랫폼운영센터" userId="b38c57c0-d4e8-41de-a3bc-e9a18923760e" providerId="ADAL" clId="{07994B6E-93DA-4989-906D-0E8314F36B22}" dt="2023-04-14T02:49:50.390" v="4" actId="20577"/>
        <pc:sldMkLst>
          <pc:docMk/>
          <pc:sldMk cId="2948059857" sldId="415"/>
        </pc:sldMkLst>
        <pc:spChg chg="mod">
          <ac:chgData name="강진구/플랫폼운영센터" userId="b38c57c0-d4e8-41de-a3bc-e9a18923760e" providerId="ADAL" clId="{07994B6E-93DA-4989-906D-0E8314F36B22}" dt="2023-04-14T02:49:50.390" v="4" actId="20577"/>
          <ac:spMkLst>
            <pc:docMk/>
            <pc:sldMk cId="2948059857" sldId="415"/>
            <ac:spMk id="4" creationId="{50CD29C2-425C-DE61-3A44-60DBCEC78E9A}"/>
          </ac:spMkLst>
        </pc:spChg>
      </pc:sldChg>
      <pc:sldChg chg="modSp mod">
        <pc:chgData name="강진구/플랫폼운영센터" userId="b38c57c0-d4e8-41de-a3bc-e9a18923760e" providerId="ADAL" clId="{07994B6E-93DA-4989-906D-0E8314F36B22}" dt="2023-04-14T02:51:28.021" v="19" actId="113"/>
        <pc:sldMkLst>
          <pc:docMk/>
          <pc:sldMk cId="538069348" sldId="416"/>
        </pc:sldMkLst>
        <pc:spChg chg="mod">
          <ac:chgData name="강진구/플랫폼운영센터" userId="b38c57c0-d4e8-41de-a3bc-e9a18923760e" providerId="ADAL" clId="{07994B6E-93DA-4989-906D-0E8314F36B22}" dt="2023-04-14T02:51:28.021" v="19" actId="113"/>
          <ac:spMkLst>
            <pc:docMk/>
            <pc:sldMk cId="538069348" sldId="416"/>
            <ac:spMk id="4" creationId="{AE92ADD4-26EF-9F90-2207-6BD4796ADEF5}"/>
          </ac:spMkLst>
        </pc:spChg>
      </pc:sldChg>
      <pc:sldChg chg="addSp delSp modSp mod">
        <pc:chgData name="강진구/플랫폼운영센터" userId="b38c57c0-d4e8-41de-a3bc-e9a18923760e" providerId="ADAL" clId="{07994B6E-93DA-4989-906D-0E8314F36B22}" dt="2023-04-14T03:03:16.850" v="81" actId="20577"/>
        <pc:sldMkLst>
          <pc:docMk/>
          <pc:sldMk cId="726180857" sldId="417"/>
        </pc:sldMkLst>
        <pc:spChg chg="mod">
          <ac:chgData name="강진구/플랫폼운영센터" userId="b38c57c0-d4e8-41de-a3bc-e9a18923760e" providerId="ADAL" clId="{07994B6E-93DA-4989-906D-0E8314F36B22}" dt="2023-04-14T03:03:16.850" v="81" actId="20577"/>
          <ac:spMkLst>
            <pc:docMk/>
            <pc:sldMk cId="726180857" sldId="417"/>
            <ac:spMk id="4" creationId="{008A288C-8AE7-5334-022A-7F660B50CE06}"/>
          </ac:spMkLst>
        </pc:spChg>
        <pc:graphicFrameChg chg="add mod modGraphic">
          <ac:chgData name="강진구/플랫폼운영센터" userId="b38c57c0-d4e8-41de-a3bc-e9a18923760e" providerId="ADAL" clId="{07994B6E-93DA-4989-906D-0E8314F36B22}" dt="2023-04-14T03:02:43.375" v="80" actId="14734"/>
          <ac:graphicFrameMkLst>
            <pc:docMk/>
            <pc:sldMk cId="726180857" sldId="417"/>
            <ac:graphicFrameMk id="2" creationId="{6E2D3608-6FC8-52D6-6E25-55F8FB80E99B}"/>
          </ac:graphicFrameMkLst>
        </pc:graphicFrameChg>
        <pc:picChg chg="del">
          <ac:chgData name="강진구/플랫폼운영센터" userId="b38c57c0-d4e8-41de-a3bc-e9a18923760e" providerId="ADAL" clId="{07994B6E-93DA-4989-906D-0E8314F36B22}" dt="2023-04-14T03:01:44.094" v="35" actId="478"/>
          <ac:picMkLst>
            <pc:docMk/>
            <pc:sldMk cId="726180857" sldId="417"/>
            <ac:picMk id="13" creationId="{505687FE-82E2-B20B-30DC-609332F1AC6E}"/>
          </ac:picMkLst>
        </pc:picChg>
      </pc:sldChg>
      <pc:sldChg chg="modSp mod">
        <pc:chgData name="강진구/플랫폼운영센터" userId="b38c57c0-d4e8-41de-a3bc-e9a18923760e" providerId="ADAL" clId="{07994B6E-93DA-4989-906D-0E8314F36B22}" dt="2023-04-14T02:49:07.329" v="0" actId="2711"/>
        <pc:sldMkLst>
          <pc:docMk/>
          <pc:sldMk cId="3865965932" sldId="423"/>
        </pc:sldMkLst>
        <pc:spChg chg="mod">
          <ac:chgData name="강진구/플랫폼운영센터" userId="b38c57c0-d4e8-41de-a3bc-e9a18923760e" providerId="ADAL" clId="{07994B6E-93DA-4989-906D-0E8314F36B22}" dt="2023-04-14T02:49:07.329" v="0" actId="2711"/>
          <ac:spMkLst>
            <pc:docMk/>
            <pc:sldMk cId="3865965932" sldId="423"/>
            <ac:spMk id="2" creationId="{B07BEF39-730F-042B-C5C7-163E0B970F34}"/>
          </ac:spMkLst>
        </pc:spChg>
      </pc:sldChg>
      <pc:sldChg chg="addSp delSp modSp add mod">
        <pc:chgData name="강진구/플랫폼운영센터" userId="b38c57c0-d4e8-41de-a3bc-e9a18923760e" providerId="ADAL" clId="{07994B6E-93DA-4989-906D-0E8314F36B22}" dt="2023-04-14T02:59:41.507" v="34" actId="478"/>
        <pc:sldMkLst>
          <pc:docMk/>
          <pc:sldMk cId="529008481" sldId="1555"/>
        </pc:sldMkLst>
        <pc:spChg chg="del mod">
          <ac:chgData name="강진구/플랫폼운영센터" userId="b38c57c0-d4e8-41de-a3bc-e9a18923760e" providerId="ADAL" clId="{07994B6E-93DA-4989-906D-0E8314F36B22}" dt="2023-04-14T02:59:26.096" v="33" actId="478"/>
          <ac:spMkLst>
            <pc:docMk/>
            <pc:sldMk cId="529008481" sldId="1555"/>
            <ac:spMk id="2" creationId="{B3E7CC1D-D468-1741-66C7-6BD58859956F}"/>
          </ac:spMkLst>
        </pc:spChg>
        <pc:spChg chg="add mod">
          <ac:chgData name="강진구/플랫폼운영센터" userId="b38c57c0-d4e8-41de-a3bc-e9a18923760e" providerId="ADAL" clId="{07994B6E-93DA-4989-906D-0E8314F36B22}" dt="2023-04-14T02:59:22.110" v="31" actId="20577"/>
          <ac:spMkLst>
            <pc:docMk/>
            <pc:sldMk cId="529008481" sldId="1555"/>
            <ac:spMk id="5" creationId="{42721693-F47A-55AF-6BBA-6B0C2D46287B}"/>
          </ac:spMkLst>
        </pc:spChg>
        <pc:spChg chg="del">
          <ac:chgData name="강진구/플랫폼운영센터" userId="b38c57c0-d4e8-41de-a3bc-e9a18923760e" providerId="ADAL" clId="{07994B6E-93DA-4989-906D-0E8314F36B22}" dt="2023-04-14T02:59:41.507" v="34" actId="478"/>
          <ac:spMkLst>
            <pc:docMk/>
            <pc:sldMk cId="529008481" sldId="1555"/>
            <ac:spMk id="1078" creationId="{6BA9B825-0E79-49E0-0EDC-0F260691BF5D}"/>
          </ac:spMkLst>
        </pc:spChg>
        <pc:spChg chg="del">
          <ac:chgData name="강진구/플랫폼운영센터" userId="b38c57c0-d4e8-41de-a3bc-e9a18923760e" providerId="ADAL" clId="{07994B6E-93DA-4989-906D-0E8314F36B22}" dt="2023-04-14T02:59:41.507" v="34" actId="478"/>
          <ac:spMkLst>
            <pc:docMk/>
            <pc:sldMk cId="529008481" sldId="1555"/>
            <ac:spMk id="1079" creationId="{3CF6060D-2205-6974-2745-6567C1B115C2}"/>
          </ac:spMkLst>
        </pc:spChg>
      </pc:sldChg>
      <pc:sldChg chg="add del">
        <pc:chgData name="강진구/플랫폼운영센터" userId="b38c57c0-d4e8-41de-a3bc-e9a18923760e" providerId="ADAL" clId="{07994B6E-93DA-4989-906D-0E8314F36B22}" dt="2023-04-14T02:59:08.353" v="24" actId="47"/>
        <pc:sldMkLst>
          <pc:docMk/>
          <pc:sldMk cId="1199553206" sldId="1556"/>
        </pc:sldMkLst>
      </pc:sldChg>
      <pc:sldChg chg="add del">
        <pc:chgData name="강진구/플랫폼운영센터" userId="b38c57c0-d4e8-41de-a3bc-e9a18923760e" providerId="ADAL" clId="{07994B6E-93DA-4989-906D-0E8314F36B22}" dt="2023-04-14T02:58:48.661" v="22"/>
        <pc:sldMkLst>
          <pc:docMk/>
          <pc:sldMk cId="2988354098" sldId="1556"/>
        </pc:sldMkLst>
      </pc:sldChg>
      <pc:sldChg chg="addSp modSp new mod">
        <pc:chgData name="강진구/플랫폼운영센터" userId="b38c57c0-d4e8-41de-a3bc-e9a18923760e" providerId="ADAL" clId="{07994B6E-93DA-4989-906D-0E8314F36B22}" dt="2023-04-14T03:12:39.061" v="86" actId="14100"/>
        <pc:sldMkLst>
          <pc:docMk/>
          <pc:sldMk cId="4240810425" sldId="1556"/>
        </pc:sldMkLst>
        <pc:picChg chg="add mod">
          <ac:chgData name="강진구/플랫폼운영센터" userId="b38c57c0-d4e8-41de-a3bc-e9a18923760e" providerId="ADAL" clId="{07994B6E-93DA-4989-906D-0E8314F36B22}" dt="2023-04-14T03:12:39.061" v="86" actId="14100"/>
          <ac:picMkLst>
            <pc:docMk/>
            <pc:sldMk cId="4240810425" sldId="1556"/>
            <ac:picMk id="3" creationId="{08FD1FAD-89D8-7C23-7376-867CC26C9B6E}"/>
          </ac:picMkLst>
        </pc:picChg>
      </pc:sldChg>
      <pc:sldChg chg="delSp modSp mod">
        <pc:chgData name="강진구/플랫폼운영센터" userId="b38c57c0-d4e8-41de-a3bc-e9a18923760e" providerId="ADAL" clId="{07994B6E-93DA-4989-906D-0E8314F36B22}" dt="2023-04-16T23:26:57.141" v="200" actId="20577"/>
        <pc:sldMkLst>
          <pc:docMk/>
          <pc:sldMk cId="1480225710" sldId="1557"/>
        </pc:sldMkLst>
        <pc:spChg chg="mod">
          <ac:chgData name="강진구/플랫폼운영센터" userId="b38c57c0-d4e8-41de-a3bc-e9a18923760e" providerId="ADAL" clId="{07994B6E-93DA-4989-906D-0E8314F36B22}" dt="2023-04-16T23:26:57.141" v="200" actId="20577"/>
          <ac:spMkLst>
            <pc:docMk/>
            <pc:sldMk cId="1480225710" sldId="1557"/>
            <ac:spMk id="16" creationId="{E14D8A05-ACCB-322E-CAAB-0A513EE9722B}"/>
          </ac:spMkLst>
        </pc:spChg>
        <pc:cxnChg chg="mod">
          <ac:chgData name="강진구/플랫폼운영센터" userId="b38c57c0-d4e8-41de-a3bc-e9a18923760e" providerId="ADAL" clId="{07994B6E-93DA-4989-906D-0E8314F36B22}" dt="2023-04-16T23:26:21.211" v="194" actId="14100"/>
          <ac:cxnSpMkLst>
            <pc:docMk/>
            <pc:sldMk cId="1480225710" sldId="1557"/>
            <ac:cxnSpMk id="46" creationId="{5FFF6C28-2B5A-B9BB-DFA8-C0C95BFAFFC1}"/>
          </ac:cxnSpMkLst>
        </pc:cxnChg>
        <pc:cxnChg chg="del">
          <ac:chgData name="강진구/플랫폼운영센터" userId="b38c57c0-d4e8-41de-a3bc-e9a18923760e" providerId="ADAL" clId="{07994B6E-93DA-4989-906D-0E8314F36B22}" dt="2023-04-16T23:26:35.268" v="195" actId="478"/>
          <ac:cxnSpMkLst>
            <pc:docMk/>
            <pc:sldMk cId="1480225710" sldId="1557"/>
            <ac:cxnSpMk id="67" creationId="{A7112379-40F9-404A-A484-1316727785DF}"/>
          </ac:cxnSpMkLst>
        </pc:cxnChg>
      </pc:sldChg>
      <pc:sldChg chg="modSp mod">
        <pc:chgData name="강진구/플랫폼운영센터" userId="b38c57c0-d4e8-41de-a3bc-e9a18923760e" providerId="ADAL" clId="{07994B6E-93DA-4989-906D-0E8314F36B22}" dt="2023-04-16T23:25:22.480" v="91" actId="20577"/>
        <pc:sldMkLst>
          <pc:docMk/>
          <pc:sldMk cId="770179233" sldId="1559"/>
        </pc:sldMkLst>
        <pc:spChg chg="mod">
          <ac:chgData name="강진구/플랫폼운영센터" userId="b38c57c0-d4e8-41de-a3bc-e9a18923760e" providerId="ADAL" clId="{07994B6E-93DA-4989-906D-0E8314F36B22}" dt="2023-04-16T23:25:22.480" v="91" actId="20577"/>
          <ac:spMkLst>
            <pc:docMk/>
            <pc:sldMk cId="770179233" sldId="1559"/>
            <ac:spMk id="9" creationId="{E14D8A05-ACCB-322E-CAAB-0A513EE9722B}"/>
          </ac:spMkLst>
        </pc:spChg>
      </pc:sldChg>
      <pc:sldChg chg="modSp mod">
        <pc:chgData name="강진구/플랫폼운영센터" userId="b38c57c0-d4e8-41de-a3bc-e9a18923760e" providerId="ADAL" clId="{07994B6E-93DA-4989-906D-0E8314F36B22}" dt="2023-04-16T23:25:30.544" v="97" actId="20577"/>
        <pc:sldMkLst>
          <pc:docMk/>
          <pc:sldMk cId="4201389335" sldId="1560"/>
        </pc:sldMkLst>
        <pc:spChg chg="mod">
          <ac:chgData name="강진구/플랫폼운영센터" userId="b38c57c0-d4e8-41de-a3bc-e9a18923760e" providerId="ADAL" clId="{07994B6E-93DA-4989-906D-0E8314F36B22}" dt="2023-04-16T23:25:30.544" v="97" actId="20577"/>
          <ac:spMkLst>
            <pc:docMk/>
            <pc:sldMk cId="4201389335" sldId="1560"/>
            <ac:spMk id="2" creationId="{E14D8A05-ACCB-322E-CAAB-0A513EE9722B}"/>
          </ac:spMkLst>
        </pc:spChg>
      </pc:sldChg>
      <pc:sldChg chg="modSp mod">
        <pc:chgData name="강진구/플랫폼운영센터" userId="b38c57c0-d4e8-41de-a3bc-e9a18923760e" providerId="ADAL" clId="{07994B6E-93DA-4989-906D-0E8314F36B22}" dt="2023-04-16T23:25:57.844" v="102" actId="20577"/>
        <pc:sldMkLst>
          <pc:docMk/>
          <pc:sldMk cId="1536369213" sldId="1561"/>
        </pc:sldMkLst>
        <pc:spChg chg="mod">
          <ac:chgData name="강진구/플랫폼운영센터" userId="b38c57c0-d4e8-41de-a3bc-e9a18923760e" providerId="ADAL" clId="{07994B6E-93DA-4989-906D-0E8314F36B22}" dt="2023-04-16T23:25:57.844" v="102" actId="20577"/>
          <ac:spMkLst>
            <pc:docMk/>
            <pc:sldMk cId="1536369213" sldId="1561"/>
            <ac:spMk id="128" creationId="{E14D8A05-ACCB-322E-CAAB-0A513EE9722B}"/>
          </ac:spMkLst>
        </pc:spChg>
      </pc:sldChg>
      <pc:sldChg chg="modSp mod">
        <pc:chgData name="강진구/플랫폼운영센터" userId="b38c57c0-d4e8-41de-a3bc-e9a18923760e" providerId="ADAL" clId="{07994B6E-93DA-4989-906D-0E8314F36B22}" dt="2023-04-16T23:26:06.636" v="105" actId="20577"/>
        <pc:sldMkLst>
          <pc:docMk/>
          <pc:sldMk cId="965319089" sldId="1562"/>
        </pc:sldMkLst>
        <pc:spChg chg="mod">
          <ac:chgData name="강진구/플랫폼운영센터" userId="b38c57c0-d4e8-41de-a3bc-e9a18923760e" providerId="ADAL" clId="{07994B6E-93DA-4989-906D-0E8314F36B22}" dt="2023-04-16T23:26:06.636" v="105" actId="20577"/>
          <ac:spMkLst>
            <pc:docMk/>
            <pc:sldMk cId="965319089" sldId="1562"/>
            <ac:spMk id="128" creationId="{E14D8A05-ACCB-322E-CAAB-0A513EE9722B}"/>
          </ac:spMkLst>
        </pc:spChg>
      </pc:sldChg>
      <pc:sldChg chg="modSp mod">
        <pc:chgData name="강진구/플랫폼운영센터" userId="b38c57c0-d4e8-41de-a3bc-e9a18923760e" providerId="ADAL" clId="{07994B6E-93DA-4989-906D-0E8314F36B22}" dt="2023-04-16T23:27:02.935" v="202" actId="20577"/>
        <pc:sldMkLst>
          <pc:docMk/>
          <pc:sldMk cId="3664392310" sldId="1563"/>
        </pc:sldMkLst>
        <pc:spChg chg="mod">
          <ac:chgData name="강진구/플랫폼운영센터" userId="b38c57c0-d4e8-41de-a3bc-e9a18923760e" providerId="ADAL" clId="{07994B6E-93DA-4989-906D-0E8314F36B22}" dt="2023-04-16T23:27:02.935" v="202" actId="20577"/>
          <ac:spMkLst>
            <pc:docMk/>
            <pc:sldMk cId="3664392310" sldId="1563"/>
            <ac:spMk id="2" creationId="{E14D8A05-ACCB-322E-CAAB-0A513EE9722B}"/>
          </ac:spMkLst>
        </pc:spChg>
      </pc:sldChg>
      <pc:sldChg chg="modSp mod">
        <pc:chgData name="강진구/플랫폼운영센터" userId="b38c57c0-d4e8-41de-a3bc-e9a18923760e" providerId="ADAL" clId="{07994B6E-93DA-4989-906D-0E8314F36B22}" dt="2023-04-16T23:27:06.832" v="204" actId="20577"/>
        <pc:sldMkLst>
          <pc:docMk/>
          <pc:sldMk cId="1440113471" sldId="1564"/>
        </pc:sldMkLst>
        <pc:spChg chg="mod">
          <ac:chgData name="강진구/플랫폼운영센터" userId="b38c57c0-d4e8-41de-a3bc-e9a18923760e" providerId="ADAL" clId="{07994B6E-93DA-4989-906D-0E8314F36B22}" dt="2023-04-16T23:27:06.832" v="204" actId="20577"/>
          <ac:spMkLst>
            <pc:docMk/>
            <pc:sldMk cId="1440113471" sldId="1564"/>
            <ac:spMk id="2" creationId="{E14D8A05-ACCB-322E-CAAB-0A513EE9722B}"/>
          </ac:spMkLst>
        </pc:spChg>
      </pc:sldChg>
      <pc:sldChg chg="modSp mod">
        <pc:chgData name="강진구/플랫폼운영센터" userId="b38c57c0-d4e8-41de-a3bc-e9a18923760e" providerId="ADAL" clId="{07994B6E-93DA-4989-906D-0E8314F36B22}" dt="2023-04-16T23:27:11.881" v="206" actId="20577"/>
        <pc:sldMkLst>
          <pc:docMk/>
          <pc:sldMk cId="3184008662" sldId="1565"/>
        </pc:sldMkLst>
        <pc:spChg chg="mod">
          <ac:chgData name="강진구/플랫폼운영센터" userId="b38c57c0-d4e8-41de-a3bc-e9a18923760e" providerId="ADAL" clId="{07994B6E-93DA-4989-906D-0E8314F36B22}" dt="2023-04-16T23:27:11.881" v="206" actId="20577"/>
          <ac:spMkLst>
            <pc:docMk/>
            <pc:sldMk cId="3184008662" sldId="1565"/>
            <ac:spMk id="2" creationId="{E14D8A05-ACCB-322E-CAAB-0A513EE9722B}"/>
          </ac:spMkLst>
        </pc:spChg>
      </pc:sldChg>
      <pc:sldChg chg="modSp mod">
        <pc:chgData name="강진구/플랫폼운영센터" userId="b38c57c0-d4e8-41de-a3bc-e9a18923760e" providerId="ADAL" clId="{07994B6E-93DA-4989-906D-0E8314F36B22}" dt="2023-04-16T23:27:18.179" v="208" actId="20577"/>
        <pc:sldMkLst>
          <pc:docMk/>
          <pc:sldMk cId="1647571771" sldId="1566"/>
        </pc:sldMkLst>
        <pc:spChg chg="mod">
          <ac:chgData name="강진구/플랫폼운영센터" userId="b38c57c0-d4e8-41de-a3bc-e9a18923760e" providerId="ADAL" clId="{07994B6E-93DA-4989-906D-0E8314F36B22}" dt="2023-04-16T23:27:18.179" v="208" actId="20577"/>
          <ac:spMkLst>
            <pc:docMk/>
            <pc:sldMk cId="1647571771" sldId="1566"/>
            <ac:spMk id="2" creationId="{E14D8A05-ACCB-322E-CAAB-0A513EE9722B}"/>
          </ac:spMkLst>
        </pc:spChg>
      </pc:sldChg>
      <pc:sldChg chg="modSp mod">
        <pc:chgData name="강진구/플랫폼운영센터" userId="b38c57c0-d4e8-41de-a3bc-e9a18923760e" providerId="ADAL" clId="{07994B6E-93DA-4989-906D-0E8314F36B22}" dt="2023-04-16T23:27:54.635" v="228" actId="1076"/>
        <pc:sldMkLst>
          <pc:docMk/>
          <pc:sldMk cId="2290703025" sldId="1567"/>
        </pc:sldMkLst>
        <pc:spChg chg="mod">
          <ac:chgData name="강진구/플랫폼운영센터" userId="b38c57c0-d4e8-41de-a3bc-e9a18923760e" providerId="ADAL" clId="{07994B6E-93DA-4989-906D-0E8314F36B22}" dt="2023-04-16T23:27:32.600" v="210" actId="20577"/>
          <ac:spMkLst>
            <pc:docMk/>
            <pc:sldMk cId="2290703025" sldId="1567"/>
            <ac:spMk id="2" creationId="{E14D8A05-ACCB-322E-CAAB-0A513EE9722B}"/>
          </ac:spMkLst>
        </pc:spChg>
        <pc:spChg chg="mod">
          <ac:chgData name="강진구/플랫폼운영센터" userId="b38c57c0-d4e8-41de-a3bc-e9a18923760e" providerId="ADAL" clId="{07994B6E-93DA-4989-906D-0E8314F36B22}" dt="2023-04-16T23:27:43.658" v="225" actId="1035"/>
          <ac:spMkLst>
            <pc:docMk/>
            <pc:sldMk cId="2290703025" sldId="1567"/>
            <ac:spMk id="4" creationId="{00000000-0000-0000-0000-000000000000}"/>
          </ac:spMkLst>
        </pc:spChg>
        <pc:spChg chg="mod">
          <ac:chgData name="강진구/플랫폼운영센터" userId="b38c57c0-d4e8-41de-a3bc-e9a18923760e" providerId="ADAL" clId="{07994B6E-93DA-4989-906D-0E8314F36B22}" dt="2023-04-16T23:27:43.658" v="225" actId="1035"/>
          <ac:spMkLst>
            <pc:docMk/>
            <pc:sldMk cId="2290703025" sldId="1567"/>
            <ac:spMk id="5" creationId="{F4548FA8-7C16-A8D1-64D8-BE66EF769588}"/>
          </ac:spMkLst>
        </pc:spChg>
        <pc:spChg chg="mod">
          <ac:chgData name="강진구/플랫폼운영센터" userId="b38c57c0-d4e8-41de-a3bc-e9a18923760e" providerId="ADAL" clId="{07994B6E-93DA-4989-906D-0E8314F36B22}" dt="2023-04-16T23:27:43.658" v="225" actId="1035"/>
          <ac:spMkLst>
            <pc:docMk/>
            <pc:sldMk cId="2290703025" sldId="1567"/>
            <ac:spMk id="6" creationId="{00000000-0000-0000-0000-000000000000}"/>
          </ac:spMkLst>
        </pc:spChg>
        <pc:spChg chg="mod">
          <ac:chgData name="강진구/플랫폼운영센터" userId="b38c57c0-d4e8-41de-a3bc-e9a18923760e" providerId="ADAL" clId="{07994B6E-93DA-4989-906D-0E8314F36B22}" dt="2023-04-16T23:27:43.658" v="225" actId="1035"/>
          <ac:spMkLst>
            <pc:docMk/>
            <pc:sldMk cId="2290703025" sldId="1567"/>
            <ac:spMk id="8" creationId="{00000000-0000-0000-0000-000000000000}"/>
          </ac:spMkLst>
        </pc:spChg>
        <pc:spChg chg="mod">
          <ac:chgData name="강진구/플랫폼운영센터" userId="b38c57c0-d4e8-41de-a3bc-e9a18923760e" providerId="ADAL" clId="{07994B6E-93DA-4989-906D-0E8314F36B22}" dt="2023-04-16T23:27:43.658" v="225" actId="1035"/>
          <ac:spMkLst>
            <pc:docMk/>
            <pc:sldMk cId="2290703025" sldId="1567"/>
            <ac:spMk id="9" creationId="{F4548FA8-7C16-A8D1-64D8-BE66EF769588}"/>
          </ac:spMkLst>
        </pc:spChg>
        <pc:spChg chg="mod">
          <ac:chgData name="강진구/플랫폼운영센터" userId="b38c57c0-d4e8-41de-a3bc-e9a18923760e" providerId="ADAL" clId="{07994B6E-93DA-4989-906D-0E8314F36B22}" dt="2023-04-16T23:27:43.658" v="225" actId="1035"/>
          <ac:spMkLst>
            <pc:docMk/>
            <pc:sldMk cId="2290703025" sldId="1567"/>
            <ac:spMk id="10" creationId="{00000000-0000-0000-0000-000000000000}"/>
          </ac:spMkLst>
        </pc:spChg>
        <pc:spChg chg="mod">
          <ac:chgData name="강진구/플랫폼운영센터" userId="b38c57c0-d4e8-41de-a3bc-e9a18923760e" providerId="ADAL" clId="{07994B6E-93DA-4989-906D-0E8314F36B22}" dt="2023-04-16T23:27:43.658" v="225" actId="1035"/>
          <ac:spMkLst>
            <pc:docMk/>
            <pc:sldMk cId="2290703025" sldId="1567"/>
            <ac:spMk id="11" creationId="{F4548FA8-7C16-A8D1-64D8-BE66EF769588}"/>
          </ac:spMkLst>
        </pc:spChg>
        <pc:spChg chg="mod">
          <ac:chgData name="강진구/플랫폼운영센터" userId="b38c57c0-d4e8-41de-a3bc-e9a18923760e" providerId="ADAL" clId="{07994B6E-93DA-4989-906D-0E8314F36B22}" dt="2023-04-16T23:27:49.537" v="227" actId="20577"/>
          <ac:spMkLst>
            <pc:docMk/>
            <pc:sldMk cId="2290703025" sldId="1567"/>
            <ac:spMk id="12" creationId="{00000000-0000-0000-0000-000000000000}"/>
          </ac:spMkLst>
        </pc:spChg>
        <pc:spChg chg="mod">
          <ac:chgData name="강진구/플랫폼운영센터" userId="b38c57c0-d4e8-41de-a3bc-e9a18923760e" providerId="ADAL" clId="{07994B6E-93DA-4989-906D-0E8314F36B22}" dt="2023-04-16T23:27:43.658" v="225" actId="1035"/>
          <ac:spMkLst>
            <pc:docMk/>
            <pc:sldMk cId="2290703025" sldId="1567"/>
            <ac:spMk id="13" creationId="{00000000-0000-0000-0000-000000000000}"/>
          </ac:spMkLst>
        </pc:spChg>
        <pc:spChg chg="mod">
          <ac:chgData name="강진구/플랫폼운영센터" userId="b38c57c0-d4e8-41de-a3bc-e9a18923760e" providerId="ADAL" clId="{07994B6E-93DA-4989-906D-0E8314F36B22}" dt="2023-04-16T23:27:43.658" v="225" actId="1035"/>
          <ac:spMkLst>
            <pc:docMk/>
            <pc:sldMk cId="2290703025" sldId="1567"/>
            <ac:spMk id="16" creationId="{00000000-0000-0000-0000-000000000000}"/>
          </ac:spMkLst>
        </pc:spChg>
        <pc:spChg chg="mod">
          <ac:chgData name="강진구/플랫폼운영센터" userId="b38c57c0-d4e8-41de-a3bc-e9a18923760e" providerId="ADAL" clId="{07994B6E-93DA-4989-906D-0E8314F36B22}" dt="2023-04-16T23:27:43.658" v="225" actId="1035"/>
          <ac:spMkLst>
            <pc:docMk/>
            <pc:sldMk cId="2290703025" sldId="1567"/>
            <ac:spMk id="17" creationId="{00000000-0000-0000-0000-000000000000}"/>
          </ac:spMkLst>
        </pc:spChg>
        <pc:spChg chg="mod">
          <ac:chgData name="강진구/플랫폼운영센터" userId="b38c57c0-d4e8-41de-a3bc-e9a18923760e" providerId="ADAL" clId="{07994B6E-93DA-4989-906D-0E8314F36B22}" dt="2023-04-16T23:27:43.658" v="225" actId="1035"/>
          <ac:spMkLst>
            <pc:docMk/>
            <pc:sldMk cId="2290703025" sldId="1567"/>
            <ac:spMk id="19" creationId="{00000000-0000-0000-0000-000000000000}"/>
          </ac:spMkLst>
        </pc:spChg>
        <pc:spChg chg="mod">
          <ac:chgData name="강진구/플랫폼운영센터" userId="b38c57c0-d4e8-41de-a3bc-e9a18923760e" providerId="ADAL" clId="{07994B6E-93DA-4989-906D-0E8314F36B22}" dt="2023-04-16T23:27:43.658" v="225" actId="1035"/>
          <ac:spMkLst>
            <pc:docMk/>
            <pc:sldMk cId="2290703025" sldId="1567"/>
            <ac:spMk id="20" creationId="{F4548FA8-7C16-A8D1-64D8-BE66EF769588}"/>
          </ac:spMkLst>
        </pc:spChg>
        <pc:spChg chg="mod">
          <ac:chgData name="강진구/플랫폼운영센터" userId="b38c57c0-d4e8-41de-a3bc-e9a18923760e" providerId="ADAL" clId="{07994B6E-93DA-4989-906D-0E8314F36B22}" dt="2023-04-16T23:27:54.635" v="228" actId="1076"/>
          <ac:spMkLst>
            <pc:docMk/>
            <pc:sldMk cId="2290703025" sldId="1567"/>
            <ac:spMk id="21" creationId="{F4548FA8-7C16-A8D1-64D8-BE66EF769588}"/>
          </ac:spMkLst>
        </pc:spChg>
      </pc:sldChg>
      <pc:sldChg chg="modSp mod">
        <pc:chgData name="강진구/플랫폼운영센터" userId="b38c57c0-d4e8-41de-a3bc-e9a18923760e" providerId="ADAL" clId="{07994B6E-93DA-4989-906D-0E8314F36B22}" dt="2023-04-16T23:25:26.105" v="94" actId="20577"/>
        <pc:sldMkLst>
          <pc:docMk/>
          <pc:sldMk cId="1070375832" sldId="1568"/>
        </pc:sldMkLst>
        <pc:spChg chg="mod">
          <ac:chgData name="강진구/플랫폼운영센터" userId="b38c57c0-d4e8-41de-a3bc-e9a18923760e" providerId="ADAL" clId="{07994B6E-93DA-4989-906D-0E8314F36B22}" dt="2023-04-16T23:25:26.105" v="94" actId="20577"/>
          <ac:spMkLst>
            <pc:docMk/>
            <pc:sldMk cId="1070375832" sldId="1568"/>
            <ac:spMk id="2" creationId="{E14D8A05-ACCB-322E-CAAB-0A513EE9722B}"/>
          </ac:spMkLst>
        </pc:spChg>
      </pc:sldChg>
    </pc:docChg>
  </pc:docChgLst>
  <pc:docChgLst>
    <pc:chgData name="하창주/플랫폼운영센터" userId="55368131-8bf9-4eaa-bbf1-3d133a683600" providerId="ADAL" clId="{4DE7DAF6-5FE2-43CB-8FD4-18CB4B39D06B}"/>
    <pc:docChg chg="undo redo custSel addSld delSld modSld sldOrd addSection modSection">
      <pc:chgData name="하창주/플랫폼운영센터" userId="55368131-8bf9-4eaa-bbf1-3d133a683600" providerId="ADAL" clId="{4DE7DAF6-5FE2-43CB-8FD4-18CB4B39D06B}" dt="2023-04-16T23:39:24.847" v="2183" actId="14100"/>
      <pc:docMkLst>
        <pc:docMk/>
      </pc:docMkLst>
      <pc:sldChg chg="modSp mod">
        <pc:chgData name="하창주/플랫폼운영센터" userId="55368131-8bf9-4eaa-bbf1-3d133a683600" providerId="ADAL" clId="{4DE7DAF6-5FE2-43CB-8FD4-18CB4B39D06B}" dt="2023-04-16T23:26:35.781" v="1869" actId="20577"/>
        <pc:sldMkLst>
          <pc:docMk/>
          <pc:sldMk cId="0" sldId="257"/>
        </pc:sldMkLst>
        <pc:spChg chg="mod">
          <ac:chgData name="하창주/플랫폼운영센터" userId="55368131-8bf9-4eaa-bbf1-3d133a683600" providerId="ADAL" clId="{4DE7DAF6-5FE2-43CB-8FD4-18CB4B39D06B}" dt="2023-04-14T00:43:34.882" v="27" actId="20577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하창주/플랫폼운영센터" userId="55368131-8bf9-4eaa-bbf1-3d133a683600" providerId="ADAL" clId="{4DE7DAF6-5FE2-43CB-8FD4-18CB4B39D06B}" dt="2023-04-16T23:26:35.781" v="1869" actId="20577"/>
          <ac:spMkLst>
            <pc:docMk/>
            <pc:sldMk cId="0" sldId="257"/>
            <ac:spMk id="3076" creationId="{00000000-0000-0000-0000-000000000000}"/>
          </ac:spMkLst>
        </pc:spChg>
      </pc:sldChg>
      <pc:sldChg chg="delSp modSp del mod">
        <pc:chgData name="하창주/플랫폼운영센터" userId="55368131-8bf9-4eaa-bbf1-3d133a683600" providerId="ADAL" clId="{4DE7DAF6-5FE2-43CB-8FD4-18CB4B39D06B}" dt="2023-04-14T00:51:43.452" v="201" actId="47"/>
        <pc:sldMkLst>
          <pc:docMk/>
          <pc:sldMk cId="1393808410" sldId="396"/>
        </pc:sldMkLst>
        <pc:spChg chg="del">
          <ac:chgData name="하창주/플랫폼운영센터" userId="55368131-8bf9-4eaa-bbf1-3d133a683600" providerId="ADAL" clId="{4DE7DAF6-5FE2-43CB-8FD4-18CB4B39D06B}" dt="2023-04-14T00:45:26.657" v="47" actId="478"/>
          <ac:spMkLst>
            <pc:docMk/>
            <pc:sldMk cId="1393808410" sldId="396"/>
            <ac:spMk id="12" creationId="{60468A82-48A3-45A3-8CAF-0CC1D4F60C6D}"/>
          </ac:spMkLst>
        </pc:spChg>
        <pc:spChg chg="del">
          <ac:chgData name="하창주/플랫폼운영센터" userId="55368131-8bf9-4eaa-bbf1-3d133a683600" providerId="ADAL" clId="{4DE7DAF6-5FE2-43CB-8FD4-18CB4B39D06B}" dt="2023-04-14T00:45:26.657" v="47" actId="478"/>
          <ac:spMkLst>
            <pc:docMk/>
            <pc:sldMk cId="1393808410" sldId="396"/>
            <ac:spMk id="13" creationId="{3E658A25-2B0D-4832-A565-78026B3E6968}"/>
          </ac:spMkLst>
        </pc:spChg>
        <pc:spChg chg="mod">
          <ac:chgData name="하창주/플랫폼운영센터" userId="55368131-8bf9-4eaa-bbf1-3d133a683600" providerId="ADAL" clId="{4DE7DAF6-5FE2-43CB-8FD4-18CB4B39D06B}" dt="2023-04-14T00:47:04.780" v="56" actId="20577"/>
          <ac:spMkLst>
            <pc:docMk/>
            <pc:sldMk cId="1393808410" sldId="396"/>
            <ac:spMk id="14" creationId="{00000000-0000-0000-0000-000000000000}"/>
          </ac:spMkLst>
        </pc:spChg>
        <pc:spChg chg="del">
          <ac:chgData name="하창주/플랫폼운영센터" userId="55368131-8bf9-4eaa-bbf1-3d133a683600" providerId="ADAL" clId="{4DE7DAF6-5FE2-43CB-8FD4-18CB4B39D06B}" dt="2023-04-14T00:45:26.657" v="47" actId="478"/>
          <ac:spMkLst>
            <pc:docMk/>
            <pc:sldMk cId="1393808410" sldId="396"/>
            <ac:spMk id="15" creationId="{60468A82-48A3-45A3-8CAF-0CC1D4F60C6D}"/>
          </ac:spMkLst>
        </pc:spChg>
        <pc:spChg chg="del">
          <ac:chgData name="하창주/플랫폼운영센터" userId="55368131-8bf9-4eaa-bbf1-3d133a683600" providerId="ADAL" clId="{4DE7DAF6-5FE2-43CB-8FD4-18CB4B39D06B}" dt="2023-04-14T00:45:26.657" v="47" actId="478"/>
          <ac:spMkLst>
            <pc:docMk/>
            <pc:sldMk cId="1393808410" sldId="396"/>
            <ac:spMk id="16" creationId="{60468A82-48A3-45A3-8CAF-0CC1D4F60C6D}"/>
          </ac:spMkLst>
        </pc:spChg>
        <pc:spChg chg="del">
          <ac:chgData name="하창주/플랫폼운영센터" userId="55368131-8bf9-4eaa-bbf1-3d133a683600" providerId="ADAL" clId="{4DE7DAF6-5FE2-43CB-8FD4-18CB4B39D06B}" dt="2023-04-14T00:45:26.657" v="47" actId="478"/>
          <ac:spMkLst>
            <pc:docMk/>
            <pc:sldMk cId="1393808410" sldId="396"/>
            <ac:spMk id="17" creationId="{60468A82-48A3-45A3-8CAF-0CC1D4F60C6D}"/>
          </ac:spMkLst>
        </pc:spChg>
        <pc:graphicFrameChg chg="del">
          <ac:chgData name="하창주/플랫폼운영센터" userId="55368131-8bf9-4eaa-bbf1-3d133a683600" providerId="ADAL" clId="{4DE7DAF6-5FE2-43CB-8FD4-18CB4B39D06B}" dt="2023-04-14T00:45:26.657" v="47" actId="478"/>
          <ac:graphicFrameMkLst>
            <pc:docMk/>
            <pc:sldMk cId="1393808410" sldId="396"/>
            <ac:graphicFrameMk id="9" creationId="{00000000-0000-0000-0000-000000000000}"/>
          </ac:graphicFrameMkLst>
        </pc:graphicFrameChg>
      </pc:sldChg>
      <pc:sldChg chg="del">
        <pc:chgData name="하창주/플랫폼운영센터" userId="55368131-8bf9-4eaa-bbf1-3d133a683600" providerId="ADAL" clId="{4DE7DAF6-5FE2-43CB-8FD4-18CB4B39D06B}" dt="2023-04-14T00:43:48.343" v="36" actId="47"/>
        <pc:sldMkLst>
          <pc:docMk/>
          <pc:sldMk cId="682581861" sldId="400"/>
        </pc:sldMkLst>
      </pc:sldChg>
      <pc:sldChg chg="del">
        <pc:chgData name="하창주/플랫폼운영센터" userId="55368131-8bf9-4eaa-bbf1-3d133a683600" providerId="ADAL" clId="{4DE7DAF6-5FE2-43CB-8FD4-18CB4B39D06B}" dt="2023-04-14T00:43:18.313" v="1" actId="47"/>
        <pc:sldMkLst>
          <pc:docMk/>
          <pc:sldMk cId="3189115303" sldId="401"/>
        </pc:sldMkLst>
      </pc:sldChg>
      <pc:sldChg chg="del">
        <pc:chgData name="하창주/플랫폼운영센터" userId="55368131-8bf9-4eaa-bbf1-3d133a683600" providerId="ADAL" clId="{4DE7DAF6-5FE2-43CB-8FD4-18CB4B39D06B}" dt="2023-04-14T00:43:16.721" v="0" actId="47"/>
        <pc:sldMkLst>
          <pc:docMk/>
          <pc:sldMk cId="2477920088" sldId="407"/>
        </pc:sldMkLst>
      </pc:sldChg>
      <pc:sldChg chg="addSp delSp modSp mod ord">
        <pc:chgData name="하창주/플랫폼운영센터" userId="55368131-8bf9-4eaa-bbf1-3d133a683600" providerId="ADAL" clId="{4DE7DAF6-5FE2-43CB-8FD4-18CB4B39D06B}" dt="2023-04-16T23:38:48.317" v="2177" actId="1076"/>
        <pc:sldMkLst>
          <pc:docMk/>
          <pc:sldMk cId="943357441" sldId="409"/>
        </pc:sldMkLst>
        <pc:spChg chg="mod">
          <ac:chgData name="하창주/플랫폼운영센터" userId="55368131-8bf9-4eaa-bbf1-3d133a683600" providerId="ADAL" clId="{4DE7DAF6-5FE2-43CB-8FD4-18CB4B39D06B}" dt="2023-04-16T23:38:48.317" v="2177" actId="1076"/>
          <ac:spMkLst>
            <pc:docMk/>
            <pc:sldMk cId="943357441" sldId="409"/>
            <ac:spMk id="2" creationId="{00000000-0000-0000-0000-000000000000}"/>
          </ac:spMkLst>
        </pc:spChg>
        <pc:spChg chg="add del mod">
          <ac:chgData name="하창주/플랫폼운영센터" userId="55368131-8bf9-4eaa-bbf1-3d133a683600" providerId="ADAL" clId="{4DE7DAF6-5FE2-43CB-8FD4-18CB4B39D06B}" dt="2023-04-16T23:38:47.688" v="2176"/>
          <ac:spMkLst>
            <pc:docMk/>
            <pc:sldMk cId="943357441" sldId="409"/>
            <ac:spMk id="4" creationId="{85C84909-84D6-D80E-BDF3-D3F9847FE17C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9" creationId="{A814A58A-C746-3653-8578-9579400EC7DD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10" creationId="{FA0BD23B-B8B5-DEA4-DC76-A7E420B5CFC6}"/>
          </ac:spMkLst>
        </pc:spChg>
        <pc:spChg chg="mod">
          <ac:chgData name="하창주/플랫폼운영센터" userId="55368131-8bf9-4eaa-bbf1-3d133a683600" providerId="ADAL" clId="{4DE7DAF6-5FE2-43CB-8FD4-18CB4B39D06B}" dt="2023-04-14T02:14:35.561" v="649" actId="20577"/>
          <ac:spMkLst>
            <pc:docMk/>
            <pc:sldMk cId="943357441" sldId="409"/>
            <ac:spMk id="11" creationId="{00000000-0000-0000-0000-000000000000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13" creationId="{5B5B4955-141E-EEFB-FCDF-EA5BB350D65D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14" creationId="{D00E0298-60A2-5080-8646-678CDEAA0F3D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16" creationId="{71E56E07-906B-1BD7-837C-AE4AFD839405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17" creationId="{E3305F9E-1B38-BC39-13B6-CE6AB9A40FBC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18" creationId="{274AF4D9-AD1A-0845-3E23-30F6FB3CD651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19" creationId="{BC272CC4-3A95-C641-3497-3EBB6748B36D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23" creationId="{AF3FDDD1-E3AF-88CF-2267-7718229D0DC3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24" creationId="{78B213F3-2AA1-3358-278D-21E70F8B1F16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25" creationId="{F94617A1-E7F0-F35B-9F42-52C2108919EF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26" creationId="{DFFDCE7C-ED5D-1516-271B-A0694AC35CAF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27" creationId="{D6D60AAC-8767-863F-4AEB-824AED34F7F2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28" creationId="{7444609E-D809-CE7E-A5CB-0C4EC79C3C6F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29" creationId="{FC97ABE7-48FB-4AB9-2C65-3B0EEF516507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35" creationId="{E3BF2628-0DA4-2D3F-C95E-A89608812E97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36" creationId="{02E654A2-B11F-9562-89F5-4DB851ADCEE5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38" creationId="{4B856EB8-D0EA-994C-8045-AE197DD6458E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39" creationId="{25A14F8D-EF60-7D6A-7CD7-A4AB1785E6A7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40" creationId="{238E2F85-F4E0-D434-0104-4ECC76F3206F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41" creationId="{CB2FE6E9-AC5E-58C4-5F72-F9E41B9049DC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42" creationId="{71D9B529-8737-5F66-2EF0-0195DA5903AE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43" creationId="{B3A3AAE9-C251-48BC-C51E-0D525579B6DC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44" creationId="{076AACBE-4AAE-CBBA-2B3C-1D3683FFB9D6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45" creationId="{93451869-F0E8-C0A3-15AC-5CC99D51D388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46" creationId="{70C5BAB7-D6F9-981F-181D-33C1255DE24C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47" creationId="{F05A8CEC-5CFB-D1DB-807F-9302CF10D5DA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49" creationId="{7D3A7CB8-878B-484D-AA8E-1A01564B9D60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50" creationId="{2E691B96-31F3-AA4F-8EF8-6BB8B777D2F0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51" creationId="{37333A2B-0349-477E-B97C-7DBBF976FEDD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52" creationId="{779390DF-4739-83EC-8F01-0AA126D7E463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53" creationId="{7315CB52-E809-5E43-2BC8-8FC7253898CF}"/>
          </ac:spMkLst>
        </pc:spChg>
        <pc:spChg chg="add del mod">
          <ac:chgData name="하창주/플랫폼운영센터" userId="55368131-8bf9-4eaa-bbf1-3d133a683600" providerId="ADAL" clId="{4DE7DAF6-5FE2-43CB-8FD4-18CB4B39D06B}" dt="2023-04-14T00:45:09.326" v="43"/>
          <ac:spMkLst>
            <pc:docMk/>
            <pc:sldMk cId="943357441" sldId="409"/>
            <ac:spMk id="54" creationId="{E6372323-E1E1-6A80-5BA3-4386F561F8A5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57" creationId="{54296F23-ADE8-4A63-8D3C-1DB6B63A692A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67" creationId="{D812D94D-4FC4-44DF-8C9D-C9374771DE93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69" creationId="{92B361EC-49D3-40EE-9BFA-CD8DB13DADA8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71" creationId="{51E9D56D-8C9D-4AED-A99E-3A1150F12B61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73" creationId="{809F9D77-BE43-4EE8-B112-E60D05B5E0AB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77" creationId="{296EAC0C-A84D-4E4C-BC83-006BBBB18A77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78" creationId="{C274EEC5-10FC-4066-905A-93965E39740D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79" creationId="{7F11A429-76B4-449C-A36F-CD804027CA87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80" creationId="{0FECEC61-9D2F-4E31-9086-9BD0518E0C22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81" creationId="{96593700-A023-4779-9A09-49867C888D53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83" creationId="{AD5D81C1-862B-4024-B72E-7EB58F48478E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85" creationId="{D27A0F7C-A046-461D-B799-45FB7B986D1E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87" creationId="{87FA1179-4E68-45A3-BC34-A8CDE2335C45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91" creationId="{1E119F63-C31F-4122-94A4-2AD5037AFF86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92" creationId="{AEA7BFCF-362D-4FDF-A733-ACC5480A359C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93" creationId="{B6EF6891-76ED-4315-9EDF-A40AA92D1BCB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94" creationId="{23913EF3-DBC6-42EE-9A80-8F2A683C76E7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95" creationId="{D4BE6621-9A53-46E8-827C-E05157174E76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96" creationId="{04B3946F-F230-410B-983F-573E13F663F0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97" creationId="{E434BEE2-9B51-444C-8671-9F6AC609D3A5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98" creationId="{2442CC2F-8565-46C8-8186-C53EAD01179A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99" creationId="{7B263481-1DD5-4681-92BD-86EB6E63D207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100" creationId="{3460BCAE-00D4-4604-A40B-2017916A2370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101" creationId="{0AA6DA6C-F63F-4CE9-ABE3-29FC384E2CCB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102" creationId="{75EB78B8-F63A-449D-B79E-66F3416F4C17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104" creationId="{30A79580-2FEA-4B51-B3D4-BB8E81F1AB94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106" creationId="{E7BFDD9B-4A2E-464F-9298-4EC577FF20AD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107" creationId="{CBC354B9-A870-45F5-8282-B1CF01B3E89F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108" creationId="{70E009C0-D05A-468C-AAB8-E71B8BE6C2C2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109" creationId="{5F887489-17DE-4E48-8F50-70E59B0A2A0E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110" creationId="{039882D0-8F36-4146-A8ED-61965C20D761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111" creationId="{7858DB26-D3B0-4AA4-AA13-A718F962F44D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112" creationId="{B5995880-D8F0-4CF8-B055-12D85694144A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113" creationId="{668C8254-8778-4C4D-87D8-C0167703F5B1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114" creationId="{7A28829E-861E-4415-ADA4-456D27E87B7C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115" creationId="{890DE1C6-1788-4780-BBAC-708C0D84D9B7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116" creationId="{0AF53DC5-C8E6-41DC-8ADA-1D97E7819619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117" creationId="{BB777E79-C6AA-4221-8FAC-F56144DFF74E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118" creationId="{9936B971-4CD5-4626-88F3-382FAE2F593D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120" creationId="{4A5FE8B8-9E1E-4721-A7D3-49673A12785E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121" creationId="{9F61F4A1-94F7-4705-8A91-F1EDD3800271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124" creationId="{7BA2AAE0-0DD1-4111-B01F-4D90596162EB}"/>
          </ac:spMkLst>
        </pc:spChg>
        <pc:spChg chg="del">
          <ac:chgData name="하창주/플랫폼운영센터" userId="55368131-8bf9-4eaa-bbf1-3d133a683600" providerId="ADAL" clId="{4DE7DAF6-5FE2-43CB-8FD4-18CB4B39D06B}" dt="2023-04-14T00:43:23.195" v="2" actId="478"/>
          <ac:spMkLst>
            <pc:docMk/>
            <pc:sldMk cId="943357441" sldId="409"/>
            <ac:spMk id="125" creationId="{2BF2EABF-2F8D-4032-BB9E-A5D3090EFAE5}"/>
          </ac:spMkLst>
        </pc:spChg>
        <pc:grpChg chg="del">
          <ac:chgData name="하창주/플랫폼운영센터" userId="55368131-8bf9-4eaa-bbf1-3d133a683600" providerId="ADAL" clId="{4DE7DAF6-5FE2-43CB-8FD4-18CB4B39D06B}" dt="2023-04-14T00:43:23.195" v="2" actId="478"/>
          <ac:grpSpMkLst>
            <pc:docMk/>
            <pc:sldMk cId="943357441" sldId="409"/>
            <ac:grpSpMk id="20" creationId="{86797F30-042E-439D-BAB4-DBBC3FA7E7D0}"/>
          </ac:grpSpMkLst>
        </pc:grpChg>
        <pc:grpChg chg="del">
          <ac:chgData name="하창주/플랫폼운영센터" userId="55368131-8bf9-4eaa-bbf1-3d133a683600" providerId="ADAL" clId="{4DE7DAF6-5FE2-43CB-8FD4-18CB4B39D06B}" dt="2023-04-14T00:43:23.195" v="2" actId="478"/>
          <ac:grpSpMkLst>
            <pc:docMk/>
            <pc:sldMk cId="943357441" sldId="409"/>
            <ac:grpSpMk id="30" creationId="{502A0C87-BFC7-4CB0-A798-6DEBD07E603A}"/>
          </ac:grpSpMkLst>
        </pc:grpChg>
        <pc:graphicFrameChg chg="add del mod">
          <ac:chgData name="하창주/플랫폼운영센터" userId="55368131-8bf9-4eaa-bbf1-3d133a683600" providerId="ADAL" clId="{4DE7DAF6-5FE2-43CB-8FD4-18CB4B39D06B}" dt="2023-04-14T00:45:09.326" v="43"/>
          <ac:graphicFrameMkLst>
            <pc:docMk/>
            <pc:sldMk cId="943357441" sldId="409"/>
            <ac:graphicFrameMk id="3" creationId="{60AB0AEA-20D7-1C33-9E42-4701451C22D4}"/>
          </ac:graphicFrameMkLst>
        </pc:graphicFrameChg>
        <pc:picChg chg="add mod">
          <ac:chgData name="하창주/플랫폼운영센터" userId="55368131-8bf9-4eaa-bbf1-3d133a683600" providerId="ADAL" clId="{4DE7DAF6-5FE2-43CB-8FD4-18CB4B39D06B}" dt="2023-04-14T02:08:41.535" v="401" actId="1076"/>
          <ac:picMkLst>
            <pc:docMk/>
            <pc:sldMk cId="943357441" sldId="409"/>
            <ac:picMk id="3" creationId="{2EBF1EB3-F1B5-5FC0-8FC6-76FE1E689142}"/>
          </ac:picMkLst>
        </pc:picChg>
        <pc:picChg chg="add del mod">
          <ac:chgData name="하창주/플랫폼운영센터" userId="55368131-8bf9-4eaa-bbf1-3d133a683600" providerId="ADAL" clId="{4DE7DAF6-5FE2-43CB-8FD4-18CB4B39D06B}" dt="2023-04-14T02:06:36.084" v="300" actId="478"/>
          <ac:picMkLst>
            <pc:docMk/>
            <pc:sldMk cId="943357441" sldId="409"/>
            <ac:picMk id="55" creationId="{2CF454D2-126A-5FF6-1791-FE6030DEFAE9}"/>
          </ac:picMkLst>
        </pc:picChg>
        <pc:picChg chg="del">
          <ac:chgData name="하창주/플랫폼운영센터" userId="55368131-8bf9-4eaa-bbf1-3d133a683600" providerId="ADAL" clId="{4DE7DAF6-5FE2-43CB-8FD4-18CB4B39D06B}" dt="2023-04-14T00:43:23.195" v="2" actId="478"/>
          <ac:picMkLst>
            <pc:docMk/>
            <pc:sldMk cId="943357441" sldId="409"/>
            <ac:picMk id="68" creationId="{3C078672-78F5-4275-AB33-927B35ADCB92}"/>
          </ac:picMkLst>
        </pc:picChg>
        <pc:picChg chg="del">
          <ac:chgData name="하창주/플랫폼운영센터" userId="55368131-8bf9-4eaa-bbf1-3d133a683600" providerId="ADAL" clId="{4DE7DAF6-5FE2-43CB-8FD4-18CB4B39D06B}" dt="2023-04-14T00:43:23.195" v="2" actId="478"/>
          <ac:picMkLst>
            <pc:docMk/>
            <pc:sldMk cId="943357441" sldId="409"/>
            <ac:picMk id="70" creationId="{253226BD-F3DA-4A54-9A23-69DBC09ED67A}"/>
          </ac:picMkLst>
        </pc:picChg>
        <pc:picChg chg="del">
          <ac:chgData name="하창주/플랫폼운영센터" userId="55368131-8bf9-4eaa-bbf1-3d133a683600" providerId="ADAL" clId="{4DE7DAF6-5FE2-43CB-8FD4-18CB4B39D06B}" dt="2023-04-14T00:43:23.195" v="2" actId="478"/>
          <ac:picMkLst>
            <pc:docMk/>
            <pc:sldMk cId="943357441" sldId="409"/>
            <ac:picMk id="72" creationId="{BDA8C43C-B22B-4A70-B115-DC092498BEA0}"/>
          </ac:picMkLst>
        </pc:picChg>
        <pc:picChg chg="del">
          <ac:chgData name="하창주/플랫폼운영센터" userId="55368131-8bf9-4eaa-bbf1-3d133a683600" providerId="ADAL" clId="{4DE7DAF6-5FE2-43CB-8FD4-18CB4B39D06B}" dt="2023-04-14T00:43:23.195" v="2" actId="478"/>
          <ac:picMkLst>
            <pc:docMk/>
            <pc:sldMk cId="943357441" sldId="409"/>
            <ac:picMk id="82" creationId="{3B40CC55-6112-4F83-9B73-AC8313BD4371}"/>
          </ac:picMkLst>
        </pc:picChg>
        <pc:picChg chg="del">
          <ac:chgData name="하창주/플랫폼운영센터" userId="55368131-8bf9-4eaa-bbf1-3d133a683600" providerId="ADAL" clId="{4DE7DAF6-5FE2-43CB-8FD4-18CB4B39D06B}" dt="2023-04-14T00:43:23.195" v="2" actId="478"/>
          <ac:picMkLst>
            <pc:docMk/>
            <pc:sldMk cId="943357441" sldId="409"/>
            <ac:picMk id="84" creationId="{A7CF1892-EEE5-4CE6-8675-1E4125B393D8}"/>
          </ac:picMkLst>
        </pc:picChg>
        <pc:picChg chg="del">
          <ac:chgData name="하창주/플랫폼운영센터" userId="55368131-8bf9-4eaa-bbf1-3d133a683600" providerId="ADAL" clId="{4DE7DAF6-5FE2-43CB-8FD4-18CB4B39D06B}" dt="2023-04-14T00:43:23.195" v="2" actId="478"/>
          <ac:picMkLst>
            <pc:docMk/>
            <pc:sldMk cId="943357441" sldId="409"/>
            <ac:picMk id="86" creationId="{3DDEC833-3D50-44BB-8CE0-20F073B148D7}"/>
          </ac:picMkLst>
        </pc:picChg>
        <pc:picChg chg="del">
          <ac:chgData name="하창주/플랫폼운영센터" userId="55368131-8bf9-4eaa-bbf1-3d133a683600" providerId="ADAL" clId="{4DE7DAF6-5FE2-43CB-8FD4-18CB4B39D06B}" dt="2023-04-14T00:43:23.195" v="2" actId="478"/>
          <ac:picMkLst>
            <pc:docMk/>
            <pc:sldMk cId="943357441" sldId="409"/>
            <ac:picMk id="103" creationId="{8F20F2D9-55D3-40C1-A2AF-769204AADB0A}"/>
          </ac:picMkLst>
        </pc:picChg>
        <pc:picChg chg="del">
          <ac:chgData name="하창주/플랫폼운영센터" userId="55368131-8bf9-4eaa-bbf1-3d133a683600" providerId="ADAL" clId="{4DE7DAF6-5FE2-43CB-8FD4-18CB4B39D06B}" dt="2023-04-14T00:43:23.195" v="2" actId="478"/>
          <ac:picMkLst>
            <pc:docMk/>
            <pc:sldMk cId="943357441" sldId="409"/>
            <ac:picMk id="105" creationId="{909CB36E-5F9A-438E-AFDD-D7B79265179F}"/>
          </ac:picMkLst>
        </pc:picChg>
        <pc:picChg chg="del">
          <ac:chgData name="하창주/플랫폼운영센터" userId="55368131-8bf9-4eaa-bbf1-3d133a683600" providerId="ADAL" clId="{4DE7DAF6-5FE2-43CB-8FD4-18CB4B39D06B}" dt="2023-04-14T00:43:23.195" v="2" actId="478"/>
          <ac:picMkLst>
            <pc:docMk/>
            <pc:sldMk cId="943357441" sldId="409"/>
            <ac:picMk id="119" creationId="{FCCBE983-3D79-4A15-AD5C-7CDFD5F007A5}"/>
          </ac:picMkLst>
        </pc:picChg>
        <pc:cxnChg chg="add del mod">
          <ac:chgData name="하창주/플랫폼운영센터" userId="55368131-8bf9-4eaa-bbf1-3d133a683600" providerId="ADAL" clId="{4DE7DAF6-5FE2-43CB-8FD4-18CB4B39D06B}" dt="2023-04-14T00:45:09.326" v="43"/>
          <ac:cxnSpMkLst>
            <pc:docMk/>
            <pc:sldMk cId="943357441" sldId="409"/>
            <ac:cxnSpMk id="4" creationId="{6448849B-6D37-74A5-FE7A-927DAA87AA9D}"/>
          </ac:cxnSpMkLst>
        </pc:cxnChg>
        <pc:cxnChg chg="add del mod">
          <ac:chgData name="하창주/플랫폼운영센터" userId="55368131-8bf9-4eaa-bbf1-3d133a683600" providerId="ADAL" clId="{4DE7DAF6-5FE2-43CB-8FD4-18CB4B39D06B}" dt="2023-04-14T00:45:09.326" v="43"/>
          <ac:cxnSpMkLst>
            <pc:docMk/>
            <pc:sldMk cId="943357441" sldId="409"/>
            <ac:cxnSpMk id="5" creationId="{5DBB2C0F-3EE0-F377-1AAB-D0A346797FDE}"/>
          </ac:cxnSpMkLst>
        </pc:cxnChg>
        <pc:cxnChg chg="add del mod">
          <ac:chgData name="하창주/플랫폼운영센터" userId="55368131-8bf9-4eaa-bbf1-3d133a683600" providerId="ADAL" clId="{4DE7DAF6-5FE2-43CB-8FD4-18CB4B39D06B}" dt="2023-04-14T00:45:09.326" v="43"/>
          <ac:cxnSpMkLst>
            <pc:docMk/>
            <pc:sldMk cId="943357441" sldId="409"/>
            <ac:cxnSpMk id="6" creationId="{1B24C4CD-CCAD-FF7C-0842-4AB9CBF973F4}"/>
          </ac:cxnSpMkLst>
        </pc:cxnChg>
        <pc:cxnChg chg="del">
          <ac:chgData name="하창주/플랫폼운영센터" userId="55368131-8bf9-4eaa-bbf1-3d133a683600" providerId="ADAL" clId="{4DE7DAF6-5FE2-43CB-8FD4-18CB4B39D06B}" dt="2023-04-14T00:43:23.195" v="2" actId="478"/>
          <ac:cxnSpMkLst>
            <pc:docMk/>
            <pc:sldMk cId="943357441" sldId="409"/>
            <ac:cxnSpMk id="7" creationId="{83673752-747E-49A6-9499-4B67B5396885}"/>
          </ac:cxnSpMkLst>
        </pc:cxnChg>
        <pc:cxnChg chg="add del mod">
          <ac:chgData name="하창주/플랫폼운영센터" userId="55368131-8bf9-4eaa-bbf1-3d133a683600" providerId="ADAL" clId="{4DE7DAF6-5FE2-43CB-8FD4-18CB4B39D06B}" dt="2023-04-14T00:45:09.326" v="43"/>
          <ac:cxnSpMkLst>
            <pc:docMk/>
            <pc:sldMk cId="943357441" sldId="409"/>
            <ac:cxnSpMk id="8" creationId="{7EF41FC6-0A7C-CABA-B7E5-6BA706A06D96}"/>
          </ac:cxnSpMkLst>
        </pc:cxnChg>
        <pc:cxnChg chg="add del mod">
          <ac:chgData name="하창주/플랫폼운영센터" userId="55368131-8bf9-4eaa-bbf1-3d133a683600" providerId="ADAL" clId="{4DE7DAF6-5FE2-43CB-8FD4-18CB4B39D06B}" dt="2023-04-14T00:45:09.326" v="43"/>
          <ac:cxnSpMkLst>
            <pc:docMk/>
            <pc:sldMk cId="943357441" sldId="409"/>
            <ac:cxnSpMk id="12" creationId="{50C5E85A-5EB7-8312-3CC9-FFC4EB0BB1AF}"/>
          </ac:cxnSpMkLst>
        </pc:cxnChg>
        <pc:cxnChg chg="add del mod">
          <ac:chgData name="하창주/플랫폼운영센터" userId="55368131-8bf9-4eaa-bbf1-3d133a683600" providerId="ADAL" clId="{4DE7DAF6-5FE2-43CB-8FD4-18CB4B39D06B}" dt="2023-04-14T00:45:09.326" v="43"/>
          <ac:cxnSpMkLst>
            <pc:docMk/>
            <pc:sldMk cId="943357441" sldId="409"/>
            <ac:cxnSpMk id="15" creationId="{0E9641FD-E53E-1DA0-B799-973DC53DD821}"/>
          </ac:cxnSpMkLst>
        </pc:cxnChg>
        <pc:cxnChg chg="add del mod">
          <ac:chgData name="하창주/플랫폼운영센터" userId="55368131-8bf9-4eaa-bbf1-3d133a683600" providerId="ADAL" clId="{4DE7DAF6-5FE2-43CB-8FD4-18CB4B39D06B}" dt="2023-04-14T00:45:09.326" v="43"/>
          <ac:cxnSpMkLst>
            <pc:docMk/>
            <pc:sldMk cId="943357441" sldId="409"/>
            <ac:cxnSpMk id="33" creationId="{FA720A52-EE97-A85D-E713-5ADC9DA6226C}"/>
          </ac:cxnSpMkLst>
        </pc:cxnChg>
        <pc:cxnChg chg="add del mod">
          <ac:chgData name="하창주/플랫폼운영센터" userId="55368131-8bf9-4eaa-bbf1-3d133a683600" providerId="ADAL" clId="{4DE7DAF6-5FE2-43CB-8FD4-18CB4B39D06B}" dt="2023-04-14T00:45:09.326" v="43"/>
          <ac:cxnSpMkLst>
            <pc:docMk/>
            <pc:sldMk cId="943357441" sldId="409"/>
            <ac:cxnSpMk id="34" creationId="{2E04D59B-F4A6-CF3E-9386-D9E43B0D0684}"/>
          </ac:cxnSpMkLst>
        </pc:cxnChg>
        <pc:cxnChg chg="add del mod">
          <ac:chgData name="하창주/플랫폼운영센터" userId="55368131-8bf9-4eaa-bbf1-3d133a683600" providerId="ADAL" clId="{4DE7DAF6-5FE2-43CB-8FD4-18CB4B39D06B}" dt="2023-04-14T00:45:09.326" v="43"/>
          <ac:cxnSpMkLst>
            <pc:docMk/>
            <pc:sldMk cId="943357441" sldId="409"/>
            <ac:cxnSpMk id="37" creationId="{C7085652-0C05-7EE6-2EF5-1E3CF5943FBB}"/>
          </ac:cxnSpMkLst>
        </pc:cxnChg>
        <pc:cxnChg chg="add del mod">
          <ac:chgData name="하창주/플랫폼운영센터" userId="55368131-8bf9-4eaa-bbf1-3d133a683600" providerId="ADAL" clId="{4DE7DAF6-5FE2-43CB-8FD4-18CB4B39D06B}" dt="2023-04-14T00:45:09.326" v="43"/>
          <ac:cxnSpMkLst>
            <pc:docMk/>
            <pc:sldMk cId="943357441" sldId="409"/>
            <ac:cxnSpMk id="48" creationId="{1C639E84-66E3-B410-F8DD-D808B50122FE}"/>
          </ac:cxnSpMkLst>
        </pc:cxnChg>
        <pc:cxnChg chg="del">
          <ac:chgData name="하창주/플랫폼운영센터" userId="55368131-8bf9-4eaa-bbf1-3d133a683600" providerId="ADAL" clId="{4DE7DAF6-5FE2-43CB-8FD4-18CB4B39D06B}" dt="2023-04-14T00:43:23.195" v="2" actId="478"/>
          <ac:cxnSpMkLst>
            <pc:docMk/>
            <pc:sldMk cId="943357441" sldId="409"/>
            <ac:cxnSpMk id="74" creationId="{51DF0F8F-4BF4-433B-81BF-111ECDA208F4}"/>
          </ac:cxnSpMkLst>
        </pc:cxnChg>
        <pc:cxnChg chg="del">
          <ac:chgData name="하창주/플랫폼운영센터" userId="55368131-8bf9-4eaa-bbf1-3d133a683600" providerId="ADAL" clId="{4DE7DAF6-5FE2-43CB-8FD4-18CB4B39D06B}" dt="2023-04-14T00:43:23.195" v="2" actId="478"/>
          <ac:cxnSpMkLst>
            <pc:docMk/>
            <pc:sldMk cId="943357441" sldId="409"/>
            <ac:cxnSpMk id="75" creationId="{FA20C6C3-D463-48D1-992E-DDA25EC6D415}"/>
          </ac:cxnSpMkLst>
        </pc:cxnChg>
        <pc:cxnChg chg="del">
          <ac:chgData name="하창주/플랫폼운영센터" userId="55368131-8bf9-4eaa-bbf1-3d133a683600" providerId="ADAL" clId="{4DE7DAF6-5FE2-43CB-8FD4-18CB4B39D06B}" dt="2023-04-14T00:43:23.195" v="2" actId="478"/>
          <ac:cxnSpMkLst>
            <pc:docMk/>
            <pc:sldMk cId="943357441" sldId="409"/>
            <ac:cxnSpMk id="76" creationId="{74D5A964-7E97-4F27-865C-41E3390A1BF4}"/>
          </ac:cxnSpMkLst>
        </pc:cxnChg>
        <pc:cxnChg chg="del">
          <ac:chgData name="하창주/플랫폼운영센터" userId="55368131-8bf9-4eaa-bbf1-3d133a683600" providerId="ADAL" clId="{4DE7DAF6-5FE2-43CB-8FD4-18CB4B39D06B}" dt="2023-04-14T00:43:23.195" v="2" actId="478"/>
          <ac:cxnSpMkLst>
            <pc:docMk/>
            <pc:sldMk cId="943357441" sldId="409"/>
            <ac:cxnSpMk id="88" creationId="{B35B48D1-B655-47B2-AE03-46DAEAB35CCD}"/>
          </ac:cxnSpMkLst>
        </pc:cxnChg>
        <pc:cxnChg chg="del">
          <ac:chgData name="하창주/플랫폼운영센터" userId="55368131-8bf9-4eaa-bbf1-3d133a683600" providerId="ADAL" clId="{4DE7DAF6-5FE2-43CB-8FD4-18CB4B39D06B}" dt="2023-04-14T00:43:23.195" v="2" actId="478"/>
          <ac:cxnSpMkLst>
            <pc:docMk/>
            <pc:sldMk cId="943357441" sldId="409"/>
            <ac:cxnSpMk id="89" creationId="{361240BC-A19B-4304-8185-CBB43C1C26F3}"/>
          </ac:cxnSpMkLst>
        </pc:cxnChg>
        <pc:cxnChg chg="del">
          <ac:chgData name="하창주/플랫폼운영센터" userId="55368131-8bf9-4eaa-bbf1-3d133a683600" providerId="ADAL" clId="{4DE7DAF6-5FE2-43CB-8FD4-18CB4B39D06B}" dt="2023-04-14T00:43:23.195" v="2" actId="478"/>
          <ac:cxnSpMkLst>
            <pc:docMk/>
            <pc:sldMk cId="943357441" sldId="409"/>
            <ac:cxnSpMk id="90" creationId="{DEEF6453-65B3-42B2-A98E-ABF34D2EF2C1}"/>
          </ac:cxnSpMkLst>
        </pc:cxnChg>
        <pc:cxnChg chg="del">
          <ac:chgData name="하창주/플랫폼운영센터" userId="55368131-8bf9-4eaa-bbf1-3d133a683600" providerId="ADAL" clId="{4DE7DAF6-5FE2-43CB-8FD4-18CB4B39D06B}" dt="2023-04-14T00:43:23.195" v="2" actId="478"/>
          <ac:cxnSpMkLst>
            <pc:docMk/>
            <pc:sldMk cId="943357441" sldId="409"/>
            <ac:cxnSpMk id="122" creationId="{9B73EB1A-B7B9-4625-A052-1E6D15A2817C}"/>
          </ac:cxnSpMkLst>
        </pc:cxnChg>
      </pc:sldChg>
      <pc:sldChg chg="addSp delSp modSp add mod">
        <pc:chgData name="하창주/플랫폼운영센터" userId="55368131-8bf9-4eaa-bbf1-3d133a683600" providerId="ADAL" clId="{4DE7DAF6-5FE2-43CB-8FD4-18CB4B39D06B}" dt="2023-04-16T23:38:52.024" v="2182"/>
        <pc:sldMkLst>
          <pc:docMk/>
          <pc:sldMk cId="2033416201" sldId="410"/>
        </pc:sldMkLst>
        <pc:spChg chg="mod">
          <ac:chgData name="하창주/플랫폼운영센터" userId="55368131-8bf9-4eaa-bbf1-3d133a683600" providerId="ADAL" clId="{4DE7DAF6-5FE2-43CB-8FD4-18CB4B39D06B}" dt="2023-04-16T23:38:50.555" v="2180" actId="20577"/>
          <ac:spMkLst>
            <pc:docMk/>
            <pc:sldMk cId="2033416201" sldId="410"/>
            <ac:spMk id="2" creationId="{00000000-0000-0000-0000-000000000000}"/>
          </ac:spMkLst>
        </pc:spChg>
        <pc:spChg chg="add mod">
          <ac:chgData name="하창주/플랫폼운영센터" userId="55368131-8bf9-4eaa-bbf1-3d133a683600" providerId="ADAL" clId="{4DE7DAF6-5FE2-43CB-8FD4-18CB4B39D06B}" dt="2023-04-16T23:22:13.783" v="1428" actId="14100"/>
          <ac:spMkLst>
            <pc:docMk/>
            <pc:sldMk cId="2033416201" sldId="410"/>
            <ac:spMk id="3" creationId="{50F037B4-7C80-FDAC-AD44-82B4CB1A4603}"/>
          </ac:spMkLst>
        </pc:spChg>
        <pc:spChg chg="add mod">
          <ac:chgData name="하창주/플랫폼운영센터" userId="55368131-8bf9-4eaa-bbf1-3d133a683600" providerId="ADAL" clId="{4DE7DAF6-5FE2-43CB-8FD4-18CB4B39D06B}" dt="2023-04-16T23:30:19.122" v="1968" actId="20577"/>
          <ac:spMkLst>
            <pc:docMk/>
            <pc:sldMk cId="2033416201" sldId="410"/>
            <ac:spMk id="4" creationId="{843B6383-ADCB-A927-A573-8A1CD750B51E}"/>
          </ac:spMkLst>
        </pc:spChg>
        <pc:spChg chg="add del mod">
          <ac:chgData name="하창주/플랫폼운영센터" userId="55368131-8bf9-4eaa-bbf1-3d133a683600" providerId="ADAL" clId="{4DE7DAF6-5FE2-43CB-8FD4-18CB4B39D06B}" dt="2023-04-14T03:01:03.995" v="996"/>
          <ac:spMkLst>
            <pc:docMk/>
            <pc:sldMk cId="2033416201" sldId="410"/>
            <ac:spMk id="5" creationId="{12162204-75A5-DC80-F161-084A0BB0DB18}"/>
          </ac:spMkLst>
        </pc:spChg>
        <pc:spChg chg="add mod">
          <ac:chgData name="하창주/플랫폼운영센터" userId="55368131-8bf9-4eaa-bbf1-3d133a683600" providerId="ADAL" clId="{4DE7DAF6-5FE2-43CB-8FD4-18CB4B39D06B}" dt="2023-04-16T23:24:47.688" v="1783" actId="14100"/>
          <ac:spMkLst>
            <pc:docMk/>
            <pc:sldMk cId="2033416201" sldId="410"/>
            <ac:spMk id="5" creationId="{1C265227-0C6D-CD05-9B24-5DFEB35269CC}"/>
          </ac:spMkLst>
        </pc:spChg>
        <pc:spChg chg="add del mod">
          <ac:chgData name="하창주/플랫폼운영센터" userId="55368131-8bf9-4eaa-bbf1-3d133a683600" providerId="ADAL" clId="{4DE7DAF6-5FE2-43CB-8FD4-18CB4B39D06B}" dt="2023-04-14T03:01:03.995" v="996"/>
          <ac:spMkLst>
            <pc:docMk/>
            <pc:sldMk cId="2033416201" sldId="410"/>
            <ac:spMk id="6" creationId="{13A7686C-AF23-E53D-6B3C-6C9C725ECB8E}"/>
          </ac:spMkLst>
        </pc:spChg>
        <pc:spChg chg="add mod">
          <ac:chgData name="하창주/플랫폼운영센터" userId="55368131-8bf9-4eaa-bbf1-3d133a683600" providerId="ADAL" clId="{4DE7DAF6-5FE2-43CB-8FD4-18CB4B39D06B}" dt="2023-04-16T23:22:47.319" v="1475" actId="14100"/>
          <ac:spMkLst>
            <pc:docMk/>
            <pc:sldMk cId="2033416201" sldId="410"/>
            <ac:spMk id="6" creationId="{C5D8C1E3-44D1-AA22-C084-B4B4D5869CCE}"/>
          </ac:spMkLst>
        </pc:spChg>
        <pc:spChg chg="add del mod">
          <ac:chgData name="하창주/플랫폼운영센터" userId="55368131-8bf9-4eaa-bbf1-3d133a683600" providerId="ADAL" clId="{4DE7DAF6-5FE2-43CB-8FD4-18CB4B39D06B}" dt="2023-04-14T03:01:03.995" v="996"/>
          <ac:spMkLst>
            <pc:docMk/>
            <pc:sldMk cId="2033416201" sldId="410"/>
            <ac:spMk id="7" creationId="{2D93A82F-C4EC-0ED0-1463-4DA5118E8F1B}"/>
          </ac:spMkLst>
        </pc:spChg>
        <pc:spChg chg="add del mod">
          <ac:chgData name="하창주/플랫폼운영센터" userId="55368131-8bf9-4eaa-bbf1-3d133a683600" providerId="ADAL" clId="{4DE7DAF6-5FE2-43CB-8FD4-18CB4B39D06B}" dt="2023-04-14T03:01:03.995" v="996"/>
          <ac:spMkLst>
            <pc:docMk/>
            <pc:sldMk cId="2033416201" sldId="410"/>
            <ac:spMk id="8" creationId="{938F7021-F04E-647E-8FCB-A946FD8BB4F1}"/>
          </ac:spMkLst>
        </pc:spChg>
        <pc:spChg chg="add del mod">
          <ac:chgData name="하창주/플랫폼운영센터" userId="55368131-8bf9-4eaa-bbf1-3d133a683600" providerId="ADAL" clId="{4DE7DAF6-5FE2-43CB-8FD4-18CB4B39D06B}" dt="2023-04-14T03:01:03.995" v="996"/>
          <ac:spMkLst>
            <pc:docMk/>
            <pc:sldMk cId="2033416201" sldId="410"/>
            <ac:spMk id="9" creationId="{3FEB00EE-4694-976F-7916-DC03DFC94B57}"/>
          </ac:spMkLst>
        </pc:spChg>
        <pc:spChg chg="add del mod">
          <ac:chgData name="하창주/플랫폼운영센터" userId="55368131-8bf9-4eaa-bbf1-3d133a683600" providerId="ADAL" clId="{4DE7DAF6-5FE2-43CB-8FD4-18CB4B39D06B}" dt="2023-04-14T03:01:03.995" v="996"/>
          <ac:spMkLst>
            <pc:docMk/>
            <pc:sldMk cId="2033416201" sldId="410"/>
            <ac:spMk id="10" creationId="{822BC6B7-740A-7321-2571-66C4E510E590}"/>
          </ac:spMkLst>
        </pc:spChg>
        <pc:spChg chg="add mod">
          <ac:chgData name="하창주/플랫폼운영센터" userId="55368131-8bf9-4eaa-bbf1-3d133a683600" providerId="ADAL" clId="{4DE7DAF6-5FE2-43CB-8FD4-18CB4B39D06B}" dt="2023-04-16T23:27:24.767" v="1873" actId="207"/>
          <ac:spMkLst>
            <pc:docMk/>
            <pc:sldMk cId="2033416201" sldId="410"/>
            <ac:spMk id="10" creationId="{89A0FFB2-FCFA-7633-65DF-1C9C391B0DE0}"/>
          </ac:spMkLst>
        </pc:spChg>
        <pc:spChg chg="mod">
          <ac:chgData name="하창주/플랫폼운영센터" userId="55368131-8bf9-4eaa-bbf1-3d133a683600" providerId="ADAL" clId="{4DE7DAF6-5FE2-43CB-8FD4-18CB4B39D06B}" dt="2023-04-16T23:18:37.538" v="1086"/>
          <ac:spMkLst>
            <pc:docMk/>
            <pc:sldMk cId="2033416201" sldId="410"/>
            <ac:spMk id="11" creationId="{00000000-0000-0000-0000-000000000000}"/>
          </ac:spMkLst>
        </pc:spChg>
        <pc:spChg chg="add del mod">
          <ac:chgData name="하창주/플랫폼운영센터" userId="55368131-8bf9-4eaa-bbf1-3d133a683600" providerId="ADAL" clId="{4DE7DAF6-5FE2-43CB-8FD4-18CB4B39D06B}" dt="2023-04-14T03:01:03.995" v="996"/>
          <ac:spMkLst>
            <pc:docMk/>
            <pc:sldMk cId="2033416201" sldId="410"/>
            <ac:spMk id="12" creationId="{41F7AA90-046A-A635-A07F-91977F5FDA34}"/>
          </ac:spMkLst>
        </pc:spChg>
        <pc:spChg chg="add mod">
          <ac:chgData name="하창주/플랫폼운영센터" userId="55368131-8bf9-4eaa-bbf1-3d133a683600" providerId="ADAL" clId="{4DE7DAF6-5FE2-43CB-8FD4-18CB4B39D06B}" dt="2023-04-16T23:25:04.565" v="1786" actId="2710"/>
          <ac:spMkLst>
            <pc:docMk/>
            <pc:sldMk cId="2033416201" sldId="410"/>
            <ac:spMk id="12" creationId="{83AC6238-6233-3610-8747-B0E2D3C04221}"/>
          </ac:spMkLst>
        </pc:spChg>
        <pc:spChg chg="add mod">
          <ac:chgData name="하창주/플랫폼운영센터" userId="55368131-8bf9-4eaa-bbf1-3d133a683600" providerId="ADAL" clId="{4DE7DAF6-5FE2-43CB-8FD4-18CB4B39D06B}" dt="2023-04-16T23:25:09.129" v="1787" actId="2710"/>
          <ac:spMkLst>
            <pc:docMk/>
            <pc:sldMk cId="2033416201" sldId="410"/>
            <ac:spMk id="13" creationId="{F4FBA4AD-2016-6CB4-EBB8-16F7C0D8ED6E}"/>
          </ac:spMkLst>
        </pc:spChg>
        <pc:spChg chg="add del mod">
          <ac:chgData name="하창주/플랫폼운영센터" userId="55368131-8bf9-4eaa-bbf1-3d133a683600" providerId="ADAL" clId="{4DE7DAF6-5FE2-43CB-8FD4-18CB4B39D06B}" dt="2023-04-14T03:01:03.995" v="996"/>
          <ac:spMkLst>
            <pc:docMk/>
            <pc:sldMk cId="2033416201" sldId="410"/>
            <ac:spMk id="14" creationId="{0E34F638-FAD2-EAE9-D0D4-0835F082051E}"/>
          </ac:spMkLst>
        </pc:spChg>
        <pc:spChg chg="add mod">
          <ac:chgData name="하창주/플랫폼운영센터" userId="55368131-8bf9-4eaa-bbf1-3d133a683600" providerId="ADAL" clId="{4DE7DAF6-5FE2-43CB-8FD4-18CB4B39D06B}" dt="2023-04-16T23:23:37.634" v="1604" actId="14100"/>
          <ac:spMkLst>
            <pc:docMk/>
            <pc:sldMk cId="2033416201" sldId="410"/>
            <ac:spMk id="14" creationId="{98D46AF0-5F75-42D1-DC92-5B47A677ACD1}"/>
          </ac:spMkLst>
        </pc:spChg>
        <pc:spChg chg="add mod">
          <ac:chgData name="하창주/플랫폼운영센터" userId="55368131-8bf9-4eaa-bbf1-3d133a683600" providerId="ADAL" clId="{4DE7DAF6-5FE2-43CB-8FD4-18CB4B39D06B}" dt="2023-04-16T23:25:14.559" v="1788" actId="2710"/>
          <ac:spMkLst>
            <pc:docMk/>
            <pc:sldMk cId="2033416201" sldId="410"/>
            <ac:spMk id="15" creationId="{E7BE9FD6-461E-2FF5-1DE7-506204B29DEE}"/>
          </ac:spMkLst>
        </pc:spChg>
        <pc:spChg chg="add del mod">
          <ac:chgData name="하창주/플랫폼운영센터" userId="55368131-8bf9-4eaa-bbf1-3d133a683600" providerId="ADAL" clId="{4DE7DAF6-5FE2-43CB-8FD4-18CB4B39D06B}" dt="2023-04-14T03:01:03.995" v="996"/>
          <ac:spMkLst>
            <pc:docMk/>
            <pc:sldMk cId="2033416201" sldId="410"/>
            <ac:spMk id="15" creationId="{F947D314-0718-B7D7-4C11-2C9BE50B13AF}"/>
          </ac:spMkLst>
        </pc:spChg>
        <pc:spChg chg="add mod">
          <ac:chgData name="하창주/플랫폼운영센터" userId="55368131-8bf9-4eaa-bbf1-3d133a683600" providerId="ADAL" clId="{4DE7DAF6-5FE2-43CB-8FD4-18CB4B39D06B}" dt="2023-04-16T23:24:41.845" v="1781" actId="14100"/>
          <ac:spMkLst>
            <pc:docMk/>
            <pc:sldMk cId="2033416201" sldId="410"/>
            <ac:spMk id="16" creationId="{1256C9A2-614E-8E49-8714-2BA081C9D489}"/>
          </ac:spMkLst>
        </pc:spChg>
        <pc:spChg chg="add mod">
          <ac:chgData name="하창주/플랫폼운영센터" userId="55368131-8bf9-4eaa-bbf1-3d133a683600" providerId="ADAL" clId="{4DE7DAF6-5FE2-43CB-8FD4-18CB4B39D06B}" dt="2023-04-16T23:26:11.503" v="1851" actId="20577"/>
          <ac:spMkLst>
            <pc:docMk/>
            <pc:sldMk cId="2033416201" sldId="410"/>
            <ac:spMk id="17" creationId="{F5403BE5-12D9-DB43-6081-137A85924493}"/>
          </ac:spMkLst>
        </pc:spChg>
        <pc:spChg chg="add mod">
          <ac:chgData name="하창주/플랫폼운영센터" userId="55368131-8bf9-4eaa-bbf1-3d133a683600" providerId="ADAL" clId="{4DE7DAF6-5FE2-43CB-8FD4-18CB4B39D06B}" dt="2023-04-16T23:28:08.709" v="1920" actId="20577"/>
          <ac:spMkLst>
            <pc:docMk/>
            <pc:sldMk cId="2033416201" sldId="410"/>
            <ac:spMk id="20" creationId="{6CAB518B-4CB7-0BD2-4316-6AED74141633}"/>
          </ac:spMkLst>
        </pc:spChg>
        <pc:spChg chg="add del mod">
          <ac:chgData name="하창주/플랫폼운영센터" userId="55368131-8bf9-4eaa-bbf1-3d133a683600" providerId="ADAL" clId="{4DE7DAF6-5FE2-43CB-8FD4-18CB4B39D06B}" dt="2023-04-16T23:38:52.024" v="2182"/>
          <ac:spMkLst>
            <pc:docMk/>
            <pc:sldMk cId="2033416201" sldId="410"/>
            <ac:spMk id="21" creationId="{1C1E549C-0627-E2D7-380E-5220EE408740}"/>
          </ac:spMkLst>
        </pc:spChg>
        <pc:graphicFrameChg chg="add del mod">
          <ac:chgData name="하창주/플랫폼운영센터" userId="55368131-8bf9-4eaa-bbf1-3d133a683600" providerId="ADAL" clId="{4DE7DAF6-5FE2-43CB-8FD4-18CB4B39D06B}" dt="2023-04-14T03:01:03.995" v="996"/>
          <ac:graphicFrameMkLst>
            <pc:docMk/>
            <pc:sldMk cId="2033416201" sldId="410"/>
            <ac:graphicFrameMk id="13" creationId="{B3E85440-62FE-C5F6-76E2-9843E388D022}"/>
          </ac:graphicFrameMkLst>
        </pc:graphicFrameChg>
        <pc:picChg chg="add del mod">
          <ac:chgData name="하창주/플랫폼운영센터" userId="55368131-8bf9-4eaa-bbf1-3d133a683600" providerId="ADAL" clId="{4DE7DAF6-5FE2-43CB-8FD4-18CB4B39D06B}" dt="2023-04-14T02:26:26.563" v="664" actId="478"/>
          <ac:picMkLst>
            <pc:docMk/>
            <pc:sldMk cId="2033416201" sldId="410"/>
            <ac:picMk id="3" creationId="{30067D4F-8230-1F71-1C47-3B0580B37D18}"/>
          </ac:picMkLst>
        </pc:picChg>
        <pc:picChg chg="add del mod">
          <ac:chgData name="하창주/플랫폼운영센터" userId="55368131-8bf9-4eaa-bbf1-3d133a683600" providerId="ADAL" clId="{4DE7DAF6-5FE2-43CB-8FD4-18CB4B39D06B}" dt="2023-04-14T03:00:44.395" v="994" actId="478"/>
          <ac:picMkLst>
            <pc:docMk/>
            <pc:sldMk cId="2033416201" sldId="410"/>
            <ac:picMk id="4" creationId="{F4EE68C5-1789-4145-A45A-C32F97E5F69A}"/>
          </ac:picMkLst>
        </pc:picChg>
        <pc:picChg chg="add del mod">
          <ac:chgData name="하창주/플랫폼운영센터" userId="55368131-8bf9-4eaa-bbf1-3d133a683600" providerId="ADAL" clId="{4DE7DAF6-5FE2-43CB-8FD4-18CB4B39D06B}" dt="2023-04-16T23:27:45.744" v="1874" actId="478"/>
          <ac:picMkLst>
            <pc:docMk/>
            <pc:sldMk cId="2033416201" sldId="410"/>
            <ac:picMk id="7" creationId="{EF0A1A69-0C08-C765-B2CB-0640740ED0B4}"/>
          </ac:picMkLst>
        </pc:picChg>
        <pc:picChg chg="add del mod">
          <ac:chgData name="하창주/플랫폼운영센터" userId="55368131-8bf9-4eaa-bbf1-3d133a683600" providerId="ADAL" clId="{4DE7DAF6-5FE2-43CB-8FD4-18CB4B39D06B}" dt="2023-04-14T03:01:17.904" v="1001" actId="478"/>
          <ac:picMkLst>
            <pc:docMk/>
            <pc:sldMk cId="2033416201" sldId="410"/>
            <ac:picMk id="16" creationId="{0D7D8E61-4BB5-6B33-0FCA-FA513DC97EC6}"/>
          </ac:picMkLst>
        </pc:picChg>
        <pc:picChg chg="add del mod">
          <ac:chgData name="하창주/플랫폼운영센터" userId="55368131-8bf9-4eaa-bbf1-3d133a683600" providerId="ADAL" clId="{4DE7DAF6-5FE2-43CB-8FD4-18CB4B39D06B}" dt="2023-04-14T03:22:30.749" v="1036" actId="478"/>
          <ac:picMkLst>
            <pc:docMk/>
            <pc:sldMk cId="2033416201" sldId="410"/>
            <ac:picMk id="17" creationId="{77639758-AE8D-2B15-2100-AD0B0CCB37FF}"/>
          </ac:picMkLst>
        </pc:picChg>
        <pc:picChg chg="add mod">
          <ac:chgData name="하창주/플랫폼운영센터" userId="55368131-8bf9-4eaa-bbf1-3d133a683600" providerId="ADAL" clId="{4DE7DAF6-5FE2-43CB-8FD4-18CB4B39D06B}" dt="2023-04-16T23:28:13.303" v="1922" actId="1076"/>
          <ac:picMkLst>
            <pc:docMk/>
            <pc:sldMk cId="2033416201" sldId="410"/>
            <ac:picMk id="19" creationId="{230FBA5A-BAF2-4212-B972-6E248FBF3199}"/>
          </ac:picMkLst>
        </pc:picChg>
        <pc:picChg chg="add del mod">
          <ac:chgData name="하창주/플랫폼운영센터" userId="55368131-8bf9-4eaa-bbf1-3d133a683600" providerId="ADAL" clId="{4DE7DAF6-5FE2-43CB-8FD4-18CB4B39D06B}" dt="2023-04-14T03:23:30.913" v="1045" actId="478"/>
          <ac:picMkLst>
            <pc:docMk/>
            <pc:sldMk cId="2033416201" sldId="410"/>
            <ac:picMk id="19" creationId="{C71A6985-1E88-8B1B-B1D1-F2B2F0BBC5DF}"/>
          </ac:picMkLst>
        </pc:picChg>
        <pc:picChg chg="add del mod">
          <ac:chgData name="하창주/플랫폼운영센터" userId="55368131-8bf9-4eaa-bbf1-3d133a683600" providerId="ADAL" clId="{4DE7DAF6-5FE2-43CB-8FD4-18CB4B39D06B}" dt="2023-04-14T03:23:49.347" v="1048" actId="478"/>
          <ac:picMkLst>
            <pc:docMk/>
            <pc:sldMk cId="2033416201" sldId="410"/>
            <ac:picMk id="21" creationId="{FA6B905F-5C46-F27E-E358-AA046B62603A}"/>
          </ac:picMkLst>
        </pc:picChg>
        <pc:picChg chg="del">
          <ac:chgData name="하창주/플랫폼운영센터" userId="55368131-8bf9-4eaa-bbf1-3d133a683600" providerId="ADAL" clId="{4DE7DAF6-5FE2-43CB-8FD4-18CB4B39D06B}" dt="2023-04-14T00:47:23.299" v="58" actId="478"/>
          <ac:picMkLst>
            <pc:docMk/>
            <pc:sldMk cId="2033416201" sldId="410"/>
            <ac:picMk id="55" creationId="{2CF454D2-126A-5FF6-1791-FE6030DEFAE9}"/>
          </ac:picMkLst>
        </pc:picChg>
        <pc:picChg chg="add del mod">
          <ac:chgData name="하창주/플랫폼운영센터" userId="55368131-8bf9-4eaa-bbf1-3d133a683600" providerId="ADAL" clId="{4DE7DAF6-5FE2-43CB-8FD4-18CB4B39D06B}" dt="2023-04-14T03:22:44.519" v="1040" actId="478"/>
          <ac:picMkLst>
            <pc:docMk/>
            <pc:sldMk cId="2033416201" sldId="410"/>
            <ac:picMk id="1026" creationId="{EC3681C2-A34A-B830-CCF4-F63732261C72}"/>
          </ac:picMkLst>
        </pc:picChg>
        <pc:cxnChg chg="add mod">
          <ac:chgData name="하창주/플랫폼운영센터" userId="55368131-8bf9-4eaa-bbf1-3d133a683600" providerId="ADAL" clId="{4DE7DAF6-5FE2-43CB-8FD4-18CB4B39D06B}" dt="2023-04-16T23:21:42.651" v="1392"/>
          <ac:cxnSpMkLst>
            <pc:docMk/>
            <pc:sldMk cId="2033416201" sldId="410"/>
            <ac:cxnSpMk id="9" creationId="{554AF78C-25B4-2D68-B5E2-AB4A510127C6}"/>
          </ac:cxnSpMkLst>
        </pc:cxnChg>
      </pc:sldChg>
      <pc:sldChg chg="addSp delSp modSp new del mod">
        <pc:chgData name="하창주/플랫폼운영센터" userId="55368131-8bf9-4eaa-bbf1-3d133a683600" providerId="ADAL" clId="{4DE7DAF6-5FE2-43CB-8FD4-18CB4B39D06B}" dt="2023-04-16T23:26:46.774" v="1872" actId="2696"/>
        <pc:sldMkLst>
          <pc:docMk/>
          <pc:sldMk cId="3691262317" sldId="411"/>
        </pc:sldMkLst>
        <pc:spChg chg="add mod">
          <ac:chgData name="하창주/플랫폼운영센터" userId="55368131-8bf9-4eaa-bbf1-3d133a683600" providerId="ADAL" clId="{4DE7DAF6-5FE2-43CB-8FD4-18CB4B39D06B}" dt="2023-04-14T02:12:05.702" v="532" actId="20577"/>
          <ac:spMkLst>
            <pc:docMk/>
            <pc:sldMk cId="3691262317" sldId="411"/>
            <ac:spMk id="3" creationId="{D52C682E-AFF6-222A-624B-06A5968AFE53}"/>
          </ac:spMkLst>
        </pc:spChg>
        <pc:spChg chg="add mod">
          <ac:chgData name="하창주/플랫폼운영센터" userId="55368131-8bf9-4eaa-bbf1-3d133a683600" providerId="ADAL" clId="{4DE7DAF6-5FE2-43CB-8FD4-18CB4B39D06B}" dt="2023-04-14T02:20:56.163" v="660" actId="20577"/>
          <ac:spMkLst>
            <pc:docMk/>
            <pc:sldMk cId="3691262317" sldId="411"/>
            <ac:spMk id="4" creationId="{443149B8-6D18-38C9-0CD5-90B9CEC83912}"/>
          </ac:spMkLst>
        </pc:spChg>
        <pc:graphicFrameChg chg="add del mod modGraphic">
          <ac:chgData name="하창주/플랫폼운영센터" userId="55368131-8bf9-4eaa-bbf1-3d133a683600" providerId="ADAL" clId="{4DE7DAF6-5FE2-43CB-8FD4-18CB4B39D06B}" dt="2023-04-16T23:26:43.198" v="1871" actId="478"/>
          <ac:graphicFrameMkLst>
            <pc:docMk/>
            <pc:sldMk cId="3691262317" sldId="411"/>
            <ac:graphicFrameMk id="2" creationId="{5C9F07E9-63A0-EE97-B192-F66D78A54220}"/>
          </ac:graphicFrameMkLst>
        </pc:graphicFrameChg>
      </pc:sldChg>
      <pc:sldChg chg="addSp delSp modSp new add del mod ord">
        <pc:chgData name="하창주/플랫폼운영센터" userId="55368131-8bf9-4eaa-bbf1-3d133a683600" providerId="ADAL" clId="{4DE7DAF6-5FE2-43CB-8FD4-18CB4B39D06B}" dt="2023-04-16T23:39:24.847" v="2183" actId="14100"/>
        <pc:sldMkLst>
          <pc:docMk/>
          <pc:sldMk cId="611296312" sldId="412"/>
        </pc:sldMkLst>
        <pc:spChg chg="add mod">
          <ac:chgData name="하창주/플랫폼운영센터" userId="55368131-8bf9-4eaa-bbf1-3d133a683600" providerId="ADAL" clId="{4DE7DAF6-5FE2-43CB-8FD4-18CB4B39D06B}" dt="2023-04-16T23:36:44.724" v="2155" actId="20577"/>
          <ac:spMkLst>
            <pc:docMk/>
            <pc:sldMk cId="611296312" sldId="412"/>
            <ac:spMk id="2" creationId="{E14D8A05-ACCB-322E-CAAB-0A513EE9722B}"/>
          </ac:spMkLst>
        </pc:spChg>
        <pc:spChg chg="add del mod">
          <ac:chgData name="하창주/플랫폼운영센터" userId="55368131-8bf9-4eaa-bbf1-3d133a683600" providerId="ADAL" clId="{4DE7DAF6-5FE2-43CB-8FD4-18CB4B39D06B}" dt="2023-04-14T02:33:37.937" v="973" actId="478"/>
          <ac:spMkLst>
            <pc:docMk/>
            <pc:sldMk cId="611296312" sldId="412"/>
            <ac:spMk id="3" creationId="{685A58FE-9FD3-29DF-22C0-5585CCE696D5}"/>
          </ac:spMkLst>
        </pc:spChg>
        <pc:spChg chg="add del mod">
          <ac:chgData name="하창주/플랫폼운영센터" userId="55368131-8bf9-4eaa-bbf1-3d133a683600" providerId="ADAL" clId="{4DE7DAF6-5FE2-43CB-8FD4-18CB4B39D06B}" dt="2023-04-16T23:33:59.182" v="1998"/>
          <ac:spMkLst>
            <pc:docMk/>
            <pc:sldMk cId="611296312" sldId="412"/>
            <ac:spMk id="3" creationId="{9AC1203C-BBD4-141B-77C0-95245E3AF6DE}"/>
          </ac:spMkLst>
        </pc:spChg>
        <pc:spChg chg="add mod">
          <ac:chgData name="하창주/플랫폼운영센터" userId="55368131-8bf9-4eaa-bbf1-3d133a683600" providerId="ADAL" clId="{4DE7DAF6-5FE2-43CB-8FD4-18CB4B39D06B}" dt="2023-04-16T23:39:24.847" v="2183" actId="14100"/>
          <ac:spMkLst>
            <pc:docMk/>
            <pc:sldMk cId="611296312" sldId="412"/>
            <ac:spMk id="4" creationId="{2426BC09-8A24-AAAE-2A3C-A87740B4C8C5}"/>
          </ac:spMkLst>
        </pc:spChg>
        <pc:spChg chg="add del mod">
          <ac:chgData name="하창주/플랫폼운영센터" userId="55368131-8bf9-4eaa-bbf1-3d133a683600" providerId="ADAL" clId="{4DE7DAF6-5FE2-43CB-8FD4-18CB4B39D06B}" dt="2023-04-14T02:33:37.937" v="973" actId="478"/>
          <ac:spMkLst>
            <pc:docMk/>
            <pc:sldMk cId="611296312" sldId="412"/>
            <ac:spMk id="4" creationId="{A8CBFCDA-826B-7403-BC23-45E2E1C999E0}"/>
          </ac:spMkLst>
        </pc:spChg>
        <pc:spChg chg="add del mod">
          <ac:chgData name="하창주/플랫폼운영센터" userId="55368131-8bf9-4eaa-bbf1-3d133a683600" providerId="ADAL" clId="{4DE7DAF6-5FE2-43CB-8FD4-18CB4B39D06B}" dt="2023-04-14T02:33:37.937" v="973" actId="478"/>
          <ac:spMkLst>
            <pc:docMk/>
            <pc:sldMk cId="611296312" sldId="412"/>
            <ac:spMk id="5" creationId="{1A53B09E-1852-4CE7-6596-0D2B9C958927}"/>
          </ac:spMkLst>
        </pc:spChg>
        <pc:spChg chg="add mod">
          <ac:chgData name="하창주/플랫폼운영센터" userId="55368131-8bf9-4eaa-bbf1-3d133a683600" providerId="ADAL" clId="{4DE7DAF6-5FE2-43CB-8FD4-18CB4B39D06B}" dt="2023-04-16T23:35:42.874" v="2028" actId="1036"/>
          <ac:spMkLst>
            <pc:docMk/>
            <pc:sldMk cId="611296312" sldId="412"/>
            <ac:spMk id="6" creationId="{81A7E584-5C45-45CA-B5BF-318EC3CB2251}"/>
          </ac:spMkLst>
        </pc:spChg>
        <pc:spChg chg="add mod">
          <ac:chgData name="하창주/플랫폼운영센터" userId="55368131-8bf9-4eaa-bbf1-3d133a683600" providerId="ADAL" clId="{4DE7DAF6-5FE2-43CB-8FD4-18CB4B39D06B}" dt="2023-04-16T23:35:42.874" v="2028" actId="1036"/>
          <ac:spMkLst>
            <pc:docMk/>
            <pc:sldMk cId="611296312" sldId="412"/>
            <ac:spMk id="7" creationId="{C6879880-B54D-3D80-F024-6A3ACFB75BB1}"/>
          </ac:spMkLst>
        </pc:spChg>
        <pc:spChg chg="add mod">
          <ac:chgData name="하창주/플랫폼운영센터" userId="55368131-8bf9-4eaa-bbf1-3d133a683600" providerId="ADAL" clId="{4DE7DAF6-5FE2-43CB-8FD4-18CB4B39D06B}" dt="2023-04-16T23:35:42.874" v="2028" actId="1036"/>
          <ac:spMkLst>
            <pc:docMk/>
            <pc:sldMk cId="611296312" sldId="412"/>
            <ac:spMk id="8" creationId="{2D9AA4A2-617F-4BC9-F572-3D6DDCD45999}"/>
          </ac:spMkLst>
        </pc:spChg>
        <pc:spChg chg="add mod">
          <ac:chgData name="하창주/플랫폼운영센터" userId="55368131-8bf9-4eaa-bbf1-3d133a683600" providerId="ADAL" clId="{4DE7DAF6-5FE2-43CB-8FD4-18CB4B39D06B}" dt="2023-04-16T23:35:42.874" v="2028" actId="1036"/>
          <ac:spMkLst>
            <pc:docMk/>
            <pc:sldMk cId="611296312" sldId="412"/>
            <ac:spMk id="9" creationId="{6B9A63E1-29F4-D95C-4DFB-0BD00BBD9C24}"/>
          </ac:spMkLst>
        </pc:spChg>
        <pc:spChg chg="add mod">
          <ac:chgData name="하창주/플랫폼운영센터" userId="55368131-8bf9-4eaa-bbf1-3d133a683600" providerId="ADAL" clId="{4DE7DAF6-5FE2-43CB-8FD4-18CB4B39D06B}" dt="2023-04-16T23:35:42.874" v="2028" actId="1036"/>
          <ac:spMkLst>
            <pc:docMk/>
            <pc:sldMk cId="611296312" sldId="412"/>
            <ac:spMk id="10" creationId="{D0032D1E-05A5-88C9-195B-0A77B4FD3C72}"/>
          </ac:spMkLst>
        </pc:spChg>
        <pc:spChg chg="add mod">
          <ac:chgData name="하창주/플랫폼운영센터" userId="55368131-8bf9-4eaa-bbf1-3d133a683600" providerId="ADAL" clId="{4DE7DAF6-5FE2-43CB-8FD4-18CB4B39D06B}" dt="2023-04-16T23:35:42.874" v="2028" actId="1036"/>
          <ac:spMkLst>
            <pc:docMk/>
            <pc:sldMk cId="611296312" sldId="412"/>
            <ac:spMk id="11" creationId="{23FB1EBA-B7AA-D777-A561-443C845E638E}"/>
          </ac:spMkLst>
        </pc:spChg>
        <pc:spChg chg="add mod">
          <ac:chgData name="하창주/플랫폼운영센터" userId="55368131-8bf9-4eaa-bbf1-3d133a683600" providerId="ADAL" clId="{4DE7DAF6-5FE2-43CB-8FD4-18CB4B39D06B}" dt="2023-04-16T23:35:42.874" v="2028" actId="1036"/>
          <ac:spMkLst>
            <pc:docMk/>
            <pc:sldMk cId="611296312" sldId="412"/>
            <ac:spMk id="12" creationId="{D7340CC9-2C3B-DD11-E2F1-BDF3F7EAB2DE}"/>
          </ac:spMkLst>
        </pc:spChg>
        <pc:spChg chg="add mod">
          <ac:chgData name="하창주/플랫폼운영센터" userId="55368131-8bf9-4eaa-bbf1-3d133a683600" providerId="ADAL" clId="{4DE7DAF6-5FE2-43CB-8FD4-18CB4B39D06B}" dt="2023-04-16T23:35:42.874" v="2028" actId="1036"/>
          <ac:spMkLst>
            <pc:docMk/>
            <pc:sldMk cId="611296312" sldId="412"/>
            <ac:spMk id="13" creationId="{D9950FF9-4913-23B1-D6B9-FC0FE308296F}"/>
          </ac:spMkLst>
        </pc:spChg>
        <pc:spChg chg="add mod">
          <ac:chgData name="하창주/플랫폼운영센터" userId="55368131-8bf9-4eaa-bbf1-3d133a683600" providerId="ADAL" clId="{4DE7DAF6-5FE2-43CB-8FD4-18CB4B39D06B}" dt="2023-04-16T23:35:42.874" v="2028" actId="1036"/>
          <ac:spMkLst>
            <pc:docMk/>
            <pc:sldMk cId="611296312" sldId="412"/>
            <ac:spMk id="14" creationId="{B9C52CC0-B95F-060C-2FE8-3316FB790BFC}"/>
          </ac:spMkLst>
        </pc:spChg>
        <pc:spChg chg="add mod">
          <ac:chgData name="하창주/플랫폼운영센터" userId="55368131-8bf9-4eaa-bbf1-3d133a683600" providerId="ADAL" clId="{4DE7DAF6-5FE2-43CB-8FD4-18CB4B39D06B}" dt="2023-04-16T23:35:42.874" v="2028" actId="1036"/>
          <ac:spMkLst>
            <pc:docMk/>
            <pc:sldMk cId="611296312" sldId="412"/>
            <ac:spMk id="15" creationId="{57EA55BE-C800-05B5-C1B3-B6831CF009CF}"/>
          </ac:spMkLst>
        </pc:spChg>
      </pc:sldChg>
      <pc:sldChg chg="new">
        <pc:chgData name="하창주/플랫폼운영센터" userId="55368131-8bf9-4eaa-bbf1-3d133a683600" providerId="ADAL" clId="{4DE7DAF6-5FE2-43CB-8FD4-18CB4B39D06B}" dt="2023-04-14T02:20:44.161" v="652" actId="680"/>
        <pc:sldMkLst>
          <pc:docMk/>
          <pc:sldMk cId="1671309397" sldId="413"/>
        </pc:sldMkLst>
      </pc:sldChg>
      <pc:sldChg chg="new">
        <pc:chgData name="하창주/플랫폼운영센터" userId="55368131-8bf9-4eaa-bbf1-3d133a683600" providerId="ADAL" clId="{4DE7DAF6-5FE2-43CB-8FD4-18CB4B39D06B}" dt="2023-04-14T02:20:44.921" v="653" actId="680"/>
        <pc:sldMkLst>
          <pc:docMk/>
          <pc:sldMk cId="685253363" sldId="414"/>
        </pc:sldMkLst>
      </pc:sldChg>
      <pc:sldChg chg="new">
        <pc:chgData name="하창주/플랫폼운영센터" userId="55368131-8bf9-4eaa-bbf1-3d133a683600" providerId="ADAL" clId="{4DE7DAF6-5FE2-43CB-8FD4-18CB4B39D06B}" dt="2023-04-14T02:20:45.533" v="654" actId="680"/>
        <pc:sldMkLst>
          <pc:docMk/>
          <pc:sldMk cId="2948059857" sldId="415"/>
        </pc:sldMkLst>
      </pc:sldChg>
      <pc:sldChg chg="new">
        <pc:chgData name="하창주/플랫폼운영센터" userId="55368131-8bf9-4eaa-bbf1-3d133a683600" providerId="ADAL" clId="{4DE7DAF6-5FE2-43CB-8FD4-18CB4B39D06B}" dt="2023-04-14T02:20:45.948" v="655" actId="680"/>
        <pc:sldMkLst>
          <pc:docMk/>
          <pc:sldMk cId="538069348" sldId="416"/>
        </pc:sldMkLst>
      </pc:sldChg>
      <pc:sldChg chg="add del ord">
        <pc:chgData name="하창주/플랫폼운영센터" userId="55368131-8bf9-4eaa-bbf1-3d133a683600" providerId="ADAL" clId="{4DE7DAF6-5FE2-43CB-8FD4-18CB4B39D06B}" dt="2023-04-16T23:37:19.923" v="2161"/>
        <pc:sldMkLst>
          <pc:docMk/>
          <pc:sldMk cId="726180857" sldId="417"/>
        </pc:sldMkLst>
      </pc:sldChg>
      <pc:sldChg chg="add del">
        <pc:chgData name="하창주/플랫폼운영센터" userId="55368131-8bf9-4eaa-bbf1-3d133a683600" providerId="ADAL" clId="{4DE7DAF6-5FE2-43CB-8FD4-18CB4B39D06B}" dt="2023-04-16T23:26:22.570" v="1853" actId="47"/>
        <pc:sldMkLst>
          <pc:docMk/>
          <pc:sldMk cId="529008481" sldId="1555"/>
        </pc:sldMkLst>
      </pc:sldChg>
      <pc:sldChg chg="del">
        <pc:chgData name="하창주/플랫폼운영센터" userId="55368131-8bf9-4eaa-bbf1-3d133a683600" providerId="ADAL" clId="{4DE7DAF6-5FE2-43CB-8FD4-18CB4B39D06B}" dt="2023-04-16T23:26:21.418" v="1852" actId="47"/>
        <pc:sldMkLst>
          <pc:docMk/>
          <pc:sldMk cId="4240810425" sldId="1556"/>
        </pc:sldMkLst>
      </pc:sldChg>
      <pc:sldMasterChg chg="addSldLayout delSldLayout">
        <pc:chgData name="하창주/플랫폼운영센터" userId="55368131-8bf9-4eaa-bbf1-3d133a683600" providerId="ADAL" clId="{4DE7DAF6-5FE2-43CB-8FD4-18CB4B39D06B}" dt="2023-04-16T23:26:22.570" v="1853" actId="47"/>
        <pc:sldMasterMkLst>
          <pc:docMk/>
          <pc:sldMasterMk cId="0" sldId="2147483661"/>
        </pc:sldMasterMkLst>
        <pc:sldLayoutChg chg="add del">
          <pc:chgData name="하창주/플랫폼운영센터" userId="55368131-8bf9-4eaa-bbf1-3d133a683600" providerId="ADAL" clId="{4DE7DAF6-5FE2-43CB-8FD4-18CB4B39D06B}" dt="2023-04-16T23:26:22.570" v="1853" actId="47"/>
          <pc:sldLayoutMkLst>
            <pc:docMk/>
            <pc:sldMasterMk cId="0" sldId="2147483661"/>
            <pc:sldLayoutMk cId="2577377769" sldId="2147484073"/>
          </pc:sldLayoutMkLst>
        </pc:sldLayoutChg>
      </pc:sldMasterChg>
    </pc:docChg>
  </pc:docChgLst>
  <pc:docChgLst>
    <pc:chgData name="하창주/플랫폼운영센터" userId="55368131-8bf9-4eaa-bbf1-3d133a683600" providerId="ADAL" clId="{5E20FCE7-4AA7-49A5-8966-A083D6818B37}"/>
    <pc:docChg chg="undo custSel delSld modSld modMainMaster modSection">
      <pc:chgData name="하창주/플랫폼운영센터" userId="55368131-8bf9-4eaa-bbf1-3d133a683600" providerId="ADAL" clId="{5E20FCE7-4AA7-49A5-8966-A083D6818B37}" dt="2023-04-17T01:23:04.090" v="29" actId="20577"/>
      <pc:docMkLst>
        <pc:docMk/>
      </pc:docMkLst>
      <pc:sldChg chg="modSp mod">
        <pc:chgData name="하창주/플랫폼운영센터" userId="55368131-8bf9-4eaa-bbf1-3d133a683600" providerId="ADAL" clId="{5E20FCE7-4AA7-49A5-8966-A083D6818B37}" dt="2023-04-17T00:39:31.401" v="3" actId="20577"/>
        <pc:sldMkLst>
          <pc:docMk/>
          <pc:sldMk cId="0" sldId="257"/>
        </pc:sldMkLst>
        <pc:spChg chg="mod">
          <ac:chgData name="하창주/플랫폼운영센터" userId="55368131-8bf9-4eaa-bbf1-3d133a683600" providerId="ADAL" clId="{5E20FCE7-4AA7-49A5-8966-A083D6818B37}" dt="2023-04-17T00:39:31.401" v="3" actId="20577"/>
          <ac:spMkLst>
            <pc:docMk/>
            <pc:sldMk cId="0" sldId="257"/>
            <ac:spMk id="3075" creationId="{00000000-0000-0000-0000-000000000000}"/>
          </ac:spMkLst>
        </pc:spChg>
      </pc:sldChg>
      <pc:sldChg chg="modSp mod">
        <pc:chgData name="하창주/플랫폼운영센터" userId="55368131-8bf9-4eaa-bbf1-3d133a683600" providerId="ADAL" clId="{5E20FCE7-4AA7-49A5-8966-A083D6818B37}" dt="2023-04-17T01:23:04.090" v="29" actId="20577"/>
        <pc:sldMkLst>
          <pc:docMk/>
          <pc:sldMk cId="943357441" sldId="409"/>
        </pc:sldMkLst>
        <pc:spChg chg="mod">
          <ac:chgData name="하창주/플랫폼운영센터" userId="55368131-8bf9-4eaa-bbf1-3d133a683600" providerId="ADAL" clId="{5E20FCE7-4AA7-49A5-8966-A083D6818B37}" dt="2023-04-17T01:23:04.090" v="29" actId="20577"/>
          <ac:spMkLst>
            <pc:docMk/>
            <pc:sldMk cId="943357441" sldId="409"/>
            <ac:spMk id="2" creationId="{00000000-0000-0000-0000-000000000000}"/>
          </ac:spMkLst>
        </pc:spChg>
        <pc:spChg chg="mod">
          <ac:chgData name="하창주/플랫폼운영센터" userId="55368131-8bf9-4eaa-bbf1-3d133a683600" providerId="ADAL" clId="{5E20FCE7-4AA7-49A5-8966-A083D6818B37}" dt="2023-04-17T01:07:55.767" v="11" actId="6549"/>
          <ac:spMkLst>
            <pc:docMk/>
            <pc:sldMk cId="943357441" sldId="409"/>
            <ac:spMk id="11" creationId="{00000000-0000-0000-0000-000000000000}"/>
          </ac:spMkLst>
        </pc:spChg>
      </pc:sldChg>
      <pc:sldChg chg="modSp mod">
        <pc:chgData name="하창주/플랫폼운영센터" userId="55368131-8bf9-4eaa-bbf1-3d133a683600" providerId="ADAL" clId="{5E20FCE7-4AA7-49A5-8966-A083D6818B37}" dt="2023-04-17T01:21:15.339" v="20" actId="14100"/>
        <pc:sldMkLst>
          <pc:docMk/>
          <pc:sldMk cId="2033416201" sldId="410"/>
        </pc:sldMkLst>
        <pc:spChg chg="mod">
          <ac:chgData name="하창주/플랫폼운영센터" userId="55368131-8bf9-4eaa-bbf1-3d133a683600" providerId="ADAL" clId="{5E20FCE7-4AA7-49A5-8966-A083D6818B37}" dt="2023-04-17T00:50:20.870" v="10" actId="20577"/>
          <ac:spMkLst>
            <pc:docMk/>
            <pc:sldMk cId="2033416201" sldId="410"/>
            <ac:spMk id="3" creationId="{50F037B4-7C80-FDAC-AD44-82B4CB1A4603}"/>
          </ac:spMkLst>
        </pc:spChg>
        <pc:spChg chg="mod">
          <ac:chgData name="하창주/플랫폼운영센터" userId="55368131-8bf9-4eaa-bbf1-3d133a683600" providerId="ADAL" clId="{5E20FCE7-4AA7-49A5-8966-A083D6818B37}" dt="2023-04-17T00:50:13.121" v="8" actId="20577"/>
          <ac:spMkLst>
            <pc:docMk/>
            <pc:sldMk cId="2033416201" sldId="410"/>
            <ac:spMk id="5" creationId="{1C265227-0C6D-CD05-9B24-5DFEB35269CC}"/>
          </ac:spMkLst>
        </pc:spChg>
        <pc:spChg chg="mod">
          <ac:chgData name="하창주/플랫폼운영센터" userId="55368131-8bf9-4eaa-bbf1-3d133a683600" providerId="ADAL" clId="{5E20FCE7-4AA7-49A5-8966-A083D6818B37}" dt="2023-04-17T01:21:15.339" v="20" actId="14100"/>
          <ac:spMkLst>
            <pc:docMk/>
            <pc:sldMk cId="2033416201" sldId="410"/>
            <ac:spMk id="6" creationId="{C5D8C1E3-44D1-AA22-C084-B4B4D5869CCE}"/>
          </ac:spMkLst>
        </pc:spChg>
        <pc:spChg chg="mod">
          <ac:chgData name="하창주/플랫폼운영센터" userId="55368131-8bf9-4eaa-bbf1-3d133a683600" providerId="ADAL" clId="{5E20FCE7-4AA7-49A5-8966-A083D6818B37}" dt="2023-04-17T01:21:09.811" v="19" actId="14100"/>
          <ac:spMkLst>
            <pc:docMk/>
            <pc:sldMk cId="2033416201" sldId="410"/>
            <ac:spMk id="12" creationId="{83AC6238-6233-3610-8747-B0E2D3C04221}"/>
          </ac:spMkLst>
        </pc:spChg>
        <pc:spChg chg="mod">
          <ac:chgData name="하창주/플랫폼운영센터" userId="55368131-8bf9-4eaa-bbf1-3d133a683600" providerId="ADAL" clId="{5E20FCE7-4AA7-49A5-8966-A083D6818B37}" dt="2023-04-17T01:21:09.811" v="19" actId="14100"/>
          <ac:spMkLst>
            <pc:docMk/>
            <pc:sldMk cId="2033416201" sldId="410"/>
            <ac:spMk id="13" creationId="{F4FBA4AD-2016-6CB4-EBB8-16F7C0D8ED6E}"/>
          </ac:spMkLst>
        </pc:spChg>
        <pc:spChg chg="mod">
          <ac:chgData name="하창주/플랫폼운영센터" userId="55368131-8bf9-4eaa-bbf1-3d133a683600" providerId="ADAL" clId="{5E20FCE7-4AA7-49A5-8966-A083D6818B37}" dt="2023-04-17T01:21:15.339" v="20" actId="14100"/>
          <ac:spMkLst>
            <pc:docMk/>
            <pc:sldMk cId="2033416201" sldId="410"/>
            <ac:spMk id="14" creationId="{98D46AF0-5F75-42D1-DC92-5B47A677ACD1}"/>
          </ac:spMkLst>
        </pc:spChg>
        <pc:spChg chg="mod">
          <ac:chgData name="하창주/플랫폼운영센터" userId="55368131-8bf9-4eaa-bbf1-3d133a683600" providerId="ADAL" clId="{5E20FCE7-4AA7-49A5-8966-A083D6818B37}" dt="2023-04-17T01:21:09.811" v="19" actId="14100"/>
          <ac:spMkLst>
            <pc:docMk/>
            <pc:sldMk cId="2033416201" sldId="410"/>
            <ac:spMk id="15" creationId="{E7BE9FD6-461E-2FF5-1DE7-506204B29DEE}"/>
          </ac:spMkLst>
        </pc:spChg>
        <pc:spChg chg="mod">
          <ac:chgData name="하창주/플랫폼운영센터" userId="55368131-8bf9-4eaa-bbf1-3d133a683600" providerId="ADAL" clId="{5E20FCE7-4AA7-49A5-8966-A083D6818B37}" dt="2023-04-17T01:21:15.339" v="20" actId="14100"/>
          <ac:spMkLst>
            <pc:docMk/>
            <pc:sldMk cId="2033416201" sldId="410"/>
            <ac:spMk id="16" creationId="{1256C9A2-614E-8E49-8714-2BA081C9D489}"/>
          </ac:spMkLst>
        </pc:spChg>
        <pc:cxnChg chg="mod">
          <ac:chgData name="하창주/플랫폼운영센터" userId="55368131-8bf9-4eaa-bbf1-3d133a683600" providerId="ADAL" clId="{5E20FCE7-4AA7-49A5-8966-A083D6818B37}" dt="2023-04-17T00:49:37.340" v="7" actId="14100"/>
          <ac:cxnSpMkLst>
            <pc:docMk/>
            <pc:sldMk cId="2033416201" sldId="410"/>
            <ac:cxnSpMk id="9" creationId="{554AF78C-25B4-2D68-B5E2-AB4A510127C6}"/>
          </ac:cxnSpMkLst>
        </pc:cxnChg>
      </pc:sldChg>
      <pc:sldChg chg="modSp mod">
        <pc:chgData name="하창주/플랫폼운영센터" userId="55368131-8bf9-4eaa-bbf1-3d133a683600" providerId="ADAL" clId="{5E20FCE7-4AA7-49A5-8966-A083D6818B37}" dt="2023-04-17T01:10:00.271" v="14" actId="20577"/>
        <pc:sldMkLst>
          <pc:docMk/>
          <pc:sldMk cId="611296312" sldId="412"/>
        </pc:sldMkLst>
        <pc:spChg chg="mod">
          <ac:chgData name="하창주/플랫폼운영센터" userId="55368131-8bf9-4eaa-bbf1-3d133a683600" providerId="ADAL" clId="{5E20FCE7-4AA7-49A5-8966-A083D6818B37}" dt="2023-04-17T01:10:00.271" v="14" actId="20577"/>
          <ac:spMkLst>
            <pc:docMk/>
            <pc:sldMk cId="611296312" sldId="412"/>
            <ac:spMk id="11" creationId="{23FB1EBA-B7AA-D777-A561-443C845E638E}"/>
          </ac:spMkLst>
        </pc:spChg>
      </pc:sldChg>
      <pc:sldChg chg="del">
        <pc:chgData name="하창주/플랫폼운영센터" userId="55368131-8bf9-4eaa-bbf1-3d133a683600" providerId="ADAL" clId="{5E20FCE7-4AA7-49A5-8966-A083D6818B37}" dt="2023-04-17T00:44:04.496" v="6" actId="2696"/>
        <pc:sldMkLst>
          <pc:docMk/>
          <pc:sldMk cId="726180857" sldId="417"/>
        </pc:sldMkLst>
      </pc:sldChg>
      <pc:sldChg chg="del">
        <pc:chgData name="하창주/플랫폼운영센터" userId="55368131-8bf9-4eaa-bbf1-3d133a683600" providerId="ADAL" clId="{5E20FCE7-4AA7-49A5-8966-A083D6818B37}" dt="2023-04-17T01:18:14.753" v="15" actId="47"/>
        <pc:sldMkLst>
          <pc:docMk/>
          <pc:sldMk cId="1480225710" sldId="1557"/>
        </pc:sldMkLst>
      </pc:sldChg>
      <pc:sldChg chg="del">
        <pc:chgData name="하창주/플랫폼운영센터" userId="55368131-8bf9-4eaa-bbf1-3d133a683600" providerId="ADAL" clId="{5E20FCE7-4AA7-49A5-8966-A083D6818B37}" dt="2023-04-17T01:18:14.753" v="15" actId="47"/>
        <pc:sldMkLst>
          <pc:docMk/>
          <pc:sldMk cId="3664392310" sldId="1563"/>
        </pc:sldMkLst>
      </pc:sldChg>
      <pc:sldChg chg="del">
        <pc:chgData name="하창주/플랫폼운영센터" userId="55368131-8bf9-4eaa-bbf1-3d133a683600" providerId="ADAL" clId="{5E20FCE7-4AA7-49A5-8966-A083D6818B37}" dt="2023-04-17T01:18:14.753" v="15" actId="47"/>
        <pc:sldMkLst>
          <pc:docMk/>
          <pc:sldMk cId="1440113471" sldId="1564"/>
        </pc:sldMkLst>
      </pc:sldChg>
      <pc:sldChg chg="del">
        <pc:chgData name="하창주/플랫폼운영센터" userId="55368131-8bf9-4eaa-bbf1-3d133a683600" providerId="ADAL" clId="{5E20FCE7-4AA7-49A5-8966-A083D6818B37}" dt="2023-04-17T01:18:14.753" v="15" actId="47"/>
        <pc:sldMkLst>
          <pc:docMk/>
          <pc:sldMk cId="3184008662" sldId="1565"/>
        </pc:sldMkLst>
      </pc:sldChg>
      <pc:sldChg chg="modSp mod">
        <pc:chgData name="하창주/플랫폼운영센터" userId="55368131-8bf9-4eaa-bbf1-3d133a683600" providerId="ADAL" clId="{5E20FCE7-4AA7-49A5-8966-A083D6818B37}" dt="2023-04-17T01:18:18.777" v="16" actId="6549"/>
        <pc:sldMkLst>
          <pc:docMk/>
          <pc:sldMk cId="1647571771" sldId="1566"/>
        </pc:sldMkLst>
        <pc:spChg chg="mod">
          <ac:chgData name="하창주/플랫폼운영센터" userId="55368131-8bf9-4eaa-bbf1-3d133a683600" providerId="ADAL" clId="{5E20FCE7-4AA7-49A5-8966-A083D6818B37}" dt="2023-04-17T01:18:18.777" v="16" actId="6549"/>
          <ac:spMkLst>
            <pc:docMk/>
            <pc:sldMk cId="1647571771" sldId="1566"/>
            <ac:spMk id="2" creationId="{E14D8A05-ACCB-322E-CAAB-0A513EE9722B}"/>
          </ac:spMkLst>
        </pc:spChg>
      </pc:sldChg>
      <pc:sldMasterChg chg="modSldLayout">
        <pc:chgData name="하창주/플랫폼운영센터" userId="55368131-8bf9-4eaa-bbf1-3d133a683600" providerId="ADAL" clId="{5E20FCE7-4AA7-49A5-8966-A083D6818B37}" dt="2023-04-17T01:19:04.189" v="18" actId="20577"/>
        <pc:sldMasterMkLst>
          <pc:docMk/>
          <pc:sldMasterMk cId="0" sldId="2147483661"/>
        </pc:sldMasterMkLst>
        <pc:sldLayoutChg chg="modSp mod">
          <pc:chgData name="하창주/플랫폼운영센터" userId="55368131-8bf9-4eaa-bbf1-3d133a683600" providerId="ADAL" clId="{5E20FCE7-4AA7-49A5-8966-A083D6818B37}" dt="2023-04-17T01:19:04.189" v="18" actId="20577"/>
          <pc:sldLayoutMkLst>
            <pc:docMk/>
            <pc:sldMasterMk cId="0" sldId="2147483661"/>
            <pc:sldLayoutMk cId="4225218382" sldId="2147484071"/>
          </pc:sldLayoutMkLst>
          <pc:spChg chg="mod">
            <ac:chgData name="하창주/플랫폼운영센터" userId="55368131-8bf9-4eaa-bbf1-3d133a683600" providerId="ADAL" clId="{5E20FCE7-4AA7-49A5-8966-A083D6818B37}" dt="2023-04-17T01:19:04.189" v="18" actId="20577"/>
            <ac:spMkLst>
              <pc:docMk/>
              <pc:sldMasterMk cId="0" sldId="2147483661"/>
              <pc:sldLayoutMk cId="4225218382" sldId="2147484071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686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88" tIns="45944" rIns="91888" bIns="4594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EABABC7-23EE-4C5C-8EB2-A28F28DE28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87021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ABABC7-23EE-4C5C-8EB2-A28F28DE282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614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ABABC7-23EE-4C5C-8EB2-A28F28DE282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206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FC385-7E64-4BE8-81F1-4031FBED9A2F}" type="datetimeFigureOut">
              <a:rPr lang="ko-KR" altLang="en-US"/>
              <a:pPr>
                <a:defRPr/>
              </a:pPr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6C709801-6718-4BE2-8388-A6F3F7F2F80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11753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auto">
          <a:xfrm>
            <a:off x="4530725" y="6583363"/>
            <a:ext cx="854075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charset="0"/>
                <a:ea typeface="바탕체" pitchFamily="17" charset="-127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fld id="{5AF70AC2-8CFD-4039-A7DC-37485857B84B}" type="slidenum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/ 19</a:t>
            </a:r>
          </a:p>
        </p:txBody>
      </p:sp>
    </p:spTree>
    <p:extLst>
      <p:ext uri="{BB962C8B-B14F-4D97-AF65-F5344CB8AC3E}">
        <p14:creationId xmlns:p14="http://schemas.microsoft.com/office/powerpoint/2010/main" val="422521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42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405A711-3E60-4686-A1C0-1A72380B904F}" type="datetimeFigureOut">
              <a:rPr lang="ko-KR" altLang="en-US"/>
              <a:pPr>
                <a:defRPr/>
              </a:pPr>
              <a:t>2023-04-17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C2D5B4BB-53B8-4479-AD5C-A9135E4ABF4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>
            <a:off x="0" y="576263"/>
            <a:ext cx="990600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2" name="Line 10"/>
          <p:cNvSpPr>
            <a:spLocks noChangeShapeType="1"/>
          </p:cNvSpPr>
          <p:nvPr userDrawn="1"/>
        </p:nvSpPr>
        <p:spPr bwMode="auto">
          <a:xfrm>
            <a:off x="0" y="6524625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71" r:id="rId2"/>
    <p:sldLayoutId id="2147484072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3432412" y="692696"/>
            <a:ext cx="3041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2400" b="1" u="sng">
                <a:latin typeface="나눔고딕"/>
                <a:ea typeface="나눔고딕"/>
              </a:rPr>
              <a:t>데이터 센터 이전 전략</a:t>
            </a: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4334882" y="6289575"/>
            <a:ext cx="12650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400" b="1">
                <a:latin typeface="나눔고딕"/>
                <a:ea typeface="맑은 고딕"/>
              </a:rPr>
              <a:t>2023. 04. 17</a:t>
            </a:r>
          </a:p>
        </p:txBody>
      </p:sp>
      <p:sp>
        <p:nvSpPr>
          <p:cNvPr id="3076" name="AutoShape 7"/>
          <p:cNvSpPr>
            <a:spLocks noChangeArrowheads="1"/>
          </p:cNvSpPr>
          <p:nvPr/>
        </p:nvSpPr>
        <p:spPr bwMode="auto">
          <a:xfrm>
            <a:off x="2696620" y="2248907"/>
            <a:ext cx="4512760" cy="3371802"/>
          </a:xfrm>
          <a:prstGeom prst="roundRect">
            <a:avLst>
              <a:gd name="adj" fmla="val 740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1440" tIns="45720" rIns="91440" bIns="45720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sz="1600" b="1" err="1">
                <a:latin typeface="나눔고딕"/>
                <a:ea typeface="나눔고딕"/>
              </a:rPr>
              <a:t>Ⅰ</a:t>
            </a:r>
            <a:r>
              <a:rPr lang="ko-KR" sz="1600" b="1">
                <a:latin typeface="나눔고딕"/>
                <a:ea typeface="나눔고딕"/>
              </a:rPr>
              <a:t>. </a:t>
            </a:r>
            <a:r>
              <a:rPr lang="ko-KR" altLang="en-US" sz="1600" b="1">
                <a:latin typeface="나눔고딕"/>
                <a:ea typeface="나눔고딕"/>
              </a:rPr>
              <a:t>개요 </a:t>
            </a:r>
            <a:endParaRPr lang="ko-KR" altLang="en-US" b="1">
              <a:latin typeface="나눔고딕"/>
              <a:ea typeface="나눔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>
                <a:latin typeface="나눔고딕"/>
                <a:ea typeface="Malgun Gothic"/>
              </a:rPr>
              <a:t>Ⅱ. </a:t>
            </a:r>
            <a:r>
              <a:rPr lang="en-US" altLang="ko-KR" sz="1600" b="1" err="1">
                <a:latin typeface="나눔고딕"/>
                <a:ea typeface="Malgun Gothic"/>
              </a:rPr>
              <a:t>데이터</a:t>
            </a:r>
            <a:r>
              <a:rPr lang="en-US" altLang="ko-KR" sz="1600" b="1">
                <a:latin typeface="나눔고딕"/>
                <a:ea typeface="Malgun Gothic"/>
              </a:rPr>
              <a:t> </a:t>
            </a:r>
            <a:r>
              <a:rPr lang="en-US" altLang="ko-KR" sz="1600" b="1" err="1">
                <a:latin typeface="나눔고딕"/>
                <a:ea typeface="Malgun Gothic"/>
              </a:rPr>
              <a:t>센터</a:t>
            </a:r>
            <a:r>
              <a:rPr lang="en-US" altLang="ko-KR" sz="1600" b="1">
                <a:latin typeface="나눔고딕"/>
                <a:ea typeface="Malgun Gothic"/>
              </a:rPr>
              <a:t> </a:t>
            </a:r>
            <a:r>
              <a:rPr lang="en-US" altLang="ko-KR" sz="1600" b="1" err="1">
                <a:latin typeface="나눔고딕"/>
                <a:ea typeface="Malgun Gothic"/>
              </a:rPr>
              <a:t>이전</a:t>
            </a:r>
            <a:r>
              <a:rPr lang="en-US" altLang="ko-KR" sz="1600" b="1">
                <a:latin typeface="나눔고딕"/>
                <a:ea typeface="Malgun Gothic"/>
              </a:rPr>
              <a:t> </a:t>
            </a:r>
            <a:r>
              <a:rPr lang="en-US" altLang="ko-KR" sz="1600" b="1" err="1">
                <a:latin typeface="나눔고딕"/>
                <a:ea typeface="Malgun Gothic"/>
              </a:rPr>
              <a:t>전략</a:t>
            </a:r>
            <a:r>
              <a:rPr lang="en-US" altLang="ko-KR" sz="1600" b="1">
                <a:latin typeface="나눔고딕"/>
                <a:ea typeface="Malgun Gothic"/>
              </a:rPr>
              <a:t> </a:t>
            </a:r>
          </a:p>
          <a:p>
            <a:pPr>
              <a:lnSpc>
                <a:spcPct val="150000"/>
              </a:lnSpc>
              <a:defRPr/>
            </a:pPr>
            <a:r>
              <a:rPr lang="en-US" sz="1600" b="1">
                <a:latin typeface="나눔고딕"/>
                <a:ea typeface="Malgun Gothic"/>
              </a:rPr>
              <a:t>Ⅲ. </a:t>
            </a:r>
            <a:r>
              <a:rPr lang="ko-KR" altLang="en-US" sz="1600" b="1">
                <a:latin typeface="나눔고딕"/>
                <a:ea typeface="나눔고딕"/>
              </a:rPr>
              <a:t>클라우드</a:t>
            </a:r>
            <a:r>
              <a:rPr lang="en-US" sz="1600" b="1">
                <a:latin typeface="나눔고딕"/>
                <a:ea typeface="Malgun Gothic"/>
              </a:rPr>
              <a:t> </a:t>
            </a:r>
            <a:r>
              <a:rPr lang="ko-KR" altLang="en-US" sz="1600" b="1">
                <a:latin typeface="나눔고딕"/>
                <a:ea typeface="나눔고딕"/>
              </a:rPr>
              <a:t>전환</a:t>
            </a:r>
            <a:r>
              <a:rPr lang="en-US" sz="1600" b="1">
                <a:latin typeface="나눔고딕"/>
                <a:ea typeface="Malgun Gothic"/>
              </a:rPr>
              <a:t> </a:t>
            </a:r>
            <a:r>
              <a:rPr lang="ko-KR" altLang="en-US" sz="1600" b="1">
                <a:latin typeface="나눔고딕"/>
                <a:ea typeface="나눔고딕"/>
              </a:rPr>
              <a:t>이전</a:t>
            </a:r>
            <a:r>
              <a:rPr lang="en-US" sz="1600" b="1">
                <a:latin typeface="나눔고딕"/>
                <a:ea typeface="Malgun Gothic"/>
              </a:rPr>
              <a:t> </a:t>
            </a:r>
            <a:r>
              <a:rPr lang="ko-KR" altLang="en-US" sz="1600" b="1">
                <a:latin typeface="나눔고딕"/>
                <a:ea typeface="나눔고딕"/>
              </a:rPr>
              <a:t>전략</a:t>
            </a:r>
          </a:p>
          <a:p>
            <a:pPr>
              <a:lnSpc>
                <a:spcPct val="150000"/>
              </a:lnSpc>
              <a:defRPr/>
            </a:pPr>
            <a:r>
              <a:rPr lang="ko-KR" sz="1600" b="1" err="1">
                <a:latin typeface="나눔고딕"/>
                <a:ea typeface="나눔고딕"/>
              </a:rPr>
              <a:t>Ⅳ</a:t>
            </a:r>
            <a:r>
              <a:rPr lang="en-US" altLang="ko-KR" sz="1600" b="1">
                <a:latin typeface="나눔고딕"/>
                <a:ea typeface="Malgun Gothic"/>
              </a:rPr>
              <a:t>. 운영팀 </a:t>
            </a:r>
            <a:r>
              <a:rPr lang="en-US" altLang="ko-KR" sz="1600" b="1" err="1">
                <a:latin typeface="나눔고딕"/>
                <a:ea typeface="Malgun Gothic"/>
              </a:rPr>
              <a:t>협조</a:t>
            </a:r>
            <a:r>
              <a:rPr lang="en-US" altLang="ko-KR" sz="1600" b="1">
                <a:latin typeface="나눔고딕"/>
                <a:ea typeface="Malgun Gothic"/>
              </a:rPr>
              <a:t> </a:t>
            </a:r>
            <a:r>
              <a:rPr lang="en-US" altLang="ko-KR" sz="1600" b="1" err="1">
                <a:latin typeface="나눔고딕"/>
                <a:ea typeface="Malgun Gothic"/>
              </a:rPr>
              <a:t>사항</a:t>
            </a:r>
            <a:endParaRPr lang="en-US" altLang="ko-KR" sz="1600" b="1">
              <a:latin typeface="나눔고딕"/>
              <a:ea typeface="Malgun Gothic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endParaRPr lang="en-US" altLang="ko-KR" b="1">
              <a:latin typeface="나눔고딕"/>
              <a:ea typeface="맑은 고딕" panose="020B0503020000020004" pitchFamily="34" charset="-127"/>
            </a:endParaRPr>
          </a:p>
        </p:txBody>
      </p:sp>
      <p:sp>
        <p:nvSpPr>
          <p:cNvPr id="3078" name="AutoShape 9"/>
          <p:cNvSpPr>
            <a:spLocks noChangeArrowheads="1"/>
          </p:cNvSpPr>
          <p:nvPr/>
        </p:nvSpPr>
        <p:spPr bwMode="auto">
          <a:xfrm>
            <a:off x="3741738" y="1700808"/>
            <a:ext cx="2422525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40" tIns="45720" rIns="91440" bIns="45720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1900" b="1">
                <a:latin typeface="나눔고딕"/>
                <a:ea typeface="나눔고딕"/>
              </a:rPr>
              <a:t>목   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7BEF39-730F-042B-C5C7-163E0B970F34}"/>
              </a:ext>
            </a:extLst>
          </p:cNvPr>
          <p:cNvSpPr txBox="1"/>
          <p:nvPr/>
        </p:nvSpPr>
        <p:spPr>
          <a:xfrm>
            <a:off x="3417021" y="3027437"/>
            <a:ext cx="36247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나눔고딕"/>
                <a:ea typeface="나눔고딕"/>
              </a:rPr>
              <a:t>Ⅲ</a:t>
            </a:r>
            <a:r>
              <a:rPr lang="en-US" altLang="ko-KR" sz="2800" b="1">
                <a:latin typeface="나눔고딕"/>
                <a:ea typeface="굴림"/>
              </a:rPr>
              <a:t>. </a:t>
            </a:r>
            <a:r>
              <a:rPr lang="ko-KR" sz="2000" b="1">
                <a:latin typeface="나눔고딕"/>
                <a:ea typeface="나눔고딕"/>
              </a:rPr>
              <a:t>클라우드</a:t>
            </a:r>
            <a:r>
              <a:rPr lang="en-US" sz="2000" b="1">
                <a:latin typeface="나눔고딕"/>
                <a:ea typeface="나눔고딕"/>
              </a:rPr>
              <a:t> </a:t>
            </a:r>
            <a:r>
              <a:rPr lang="ko-KR" altLang="en-US" sz="2000" b="1">
                <a:latin typeface="나눔고딕"/>
                <a:ea typeface="나눔고딕"/>
              </a:rPr>
              <a:t>전환</a:t>
            </a:r>
            <a:r>
              <a:rPr lang="en-US" altLang="ko-KR" sz="2000" b="1">
                <a:latin typeface="나눔고딕"/>
                <a:ea typeface="나눔고딕"/>
              </a:rPr>
              <a:t> </a:t>
            </a:r>
            <a:r>
              <a:rPr lang="ko-KR" sz="2000" b="1">
                <a:latin typeface="나눔고딕"/>
                <a:ea typeface="나눔고딕"/>
              </a:rPr>
              <a:t>이전</a:t>
            </a:r>
            <a:r>
              <a:rPr lang="en-US" sz="2000" b="1">
                <a:latin typeface="나눔고딕"/>
                <a:ea typeface="나눔고딕"/>
              </a:rPr>
              <a:t> </a:t>
            </a:r>
            <a:r>
              <a:rPr lang="ko-KR" sz="2000" b="1">
                <a:latin typeface="나눔고딕"/>
                <a:ea typeface="나눔고딕"/>
              </a:rPr>
              <a:t>전략</a:t>
            </a:r>
            <a:endParaRPr lang="ko-KR" sz="200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4059476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4B0ED7-13CC-9E53-93FC-DDB629C3A63C}"/>
              </a:ext>
            </a:extLst>
          </p:cNvPr>
          <p:cNvSpPr txBox="1">
            <a:spLocks/>
          </p:cNvSpPr>
          <p:nvPr/>
        </p:nvSpPr>
        <p:spPr>
          <a:xfrm>
            <a:off x="482410" y="4960179"/>
            <a:ext cx="2903430" cy="758468"/>
          </a:xfrm>
          <a:prstGeom prst="rect">
            <a:avLst/>
          </a:prstGeom>
        </p:spPr>
        <p:txBody>
          <a:bodyPr wrap="square" lIns="0" tIns="24375" r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2927" lvl="1" indent="-242927">
              <a:lnSpc>
                <a:spcPct val="110000"/>
              </a:lnSpc>
              <a:spcBef>
                <a:spcPts val="325"/>
              </a:spcBef>
              <a:spcAft>
                <a:spcPts val="325"/>
              </a:spcAft>
              <a:buFont typeface="Wingdings" panose="05000000000000000000" pitchFamily="2" charset="2"/>
              <a:buChar char="q"/>
            </a:pPr>
            <a:r>
              <a:rPr lang="en-US" altLang="ko-KR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시스템은 기존 </a:t>
            </a:r>
            <a:r>
              <a:rPr lang="en-US" altLang="ko-KR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S/W </a:t>
            </a:r>
            <a:r>
              <a:rPr lang="ko-KR" altLang="en-US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버전을 유지</a:t>
            </a:r>
            <a:r>
              <a:rPr lang="en-US" altLang="ko-KR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전환 </a:t>
            </a:r>
            <a:r>
              <a:rPr lang="en-US" altLang="ko-KR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업그레이드</a:t>
            </a:r>
            <a:r>
              <a:rPr lang="en-US" altLang="ko-KR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Oracle 11g/12c </a:t>
            </a:r>
            <a:r>
              <a:rPr lang="ko-KR" altLang="en-US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유지 등</a:t>
            </a:r>
            <a:r>
              <a:rPr lang="en-US" altLang="ko-KR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4B0ED7-13CC-9E53-93FC-DDB629C3A63C}"/>
              </a:ext>
            </a:extLst>
          </p:cNvPr>
          <p:cNvSpPr txBox="1">
            <a:spLocks/>
          </p:cNvSpPr>
          <p:nvPr/>
        </p:nvSpPr>
        <p:spPr>
          <a:xfrm>
            <a:off x="527555" y="3786421"/>
            <a:ext cx="2903430" cy="529238"/>
          </a:xfrm>
          <a:prstGeom prst="rect">
            <a:avLst/>
          </a:prstGeom>
        </p:spPr>
        <p:txBody>
          <a:bodyPr wrap="square" lIns="0" tIns="24375" r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2927" lvl="1" indent="-242927">
              <a:lnSpc>
                <a:spcPct val="110000"/>
              </a:lnSpc>
              <a:spcBef>
                <a:spcPts val="325"/>
              </a:spcBef>
              <a:spcAft>
                <a:spcPts val="325"/>
              </a:spcAft>
              <a:buFont typeface="Wingdings" panose="05000000000000000000" pitchFamily="2" charset="2"/>
              <a:buChar char="q"/>
            </a:pPr>
            <a:r>
              <a:rPr lang="en-US" altLang="ko-KR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OSS</a:t>
            </a:r>
            <a:r>
              <a:rPr lang="ko-KR" altLang="en-US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전환하되</a:t>
            </a:r>
            <a:r>
              <a:rPr lang="en-US" altLang="ko-KR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 상용 </a:t>
            </a:r>
            <a:r>
              <a:rPr lang="en-US" altLang="ko-KR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WAS</a:t>
            </a:r>
            <a:r>
              <a:rPr lang="ko-KR" altLang="en-US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LENA</a:t>
            </a:r>
            <a:r>
              <a:rPr lang="ko-KR" altLang="en-US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전환</a:t>
            </a:r>
            <a:endParaRPr lang="en-US" altLang="ko-KR" sz="1354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4B0ED7-13CC-9E53-93FC-DDB629C3A63C}"/>
              </a:ext>
            </a:extLst>
          </p:cNvPr>
          <p:cNvSpPr txBox="1">
            <a:spLocks/>
          </p:cNvSpPr>
          <p:nvPr/>
        </p:nvSpPr>
        <p:spPr>
          <a:xfrm>
            <a:off x="527555" y="2556228"/>
            <a:ext cx="2903430" cy="529238"/>
          </a:xfrm>
          <a:prstGeom prst="rect">
            <a:avLst/>
          </a:prstGeom>
        </p:spPr>
        <p:txBody>
          <a:bodyPr wrap="square" lIns="0" tIns="24375" rIns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14042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2927" lvl="1" indent="-242927">
              <a:lnSpc>
                <a:spcPct val="110000"/>
              </a:lnSpc>
              <a:spcBef>
                <a:spcPts val="325"/>
              </a:spcBef>
              <a:spcAft>
                <a:spcPts val="325"/>
              </a:spcAft>
              <a:buFont typeface="Wingdings" panose="05000000000000000000" pitchFamily="2" charset="2"/>
              <a:buChar char="q"/>
            </a:pPr>
            <a:r>
              <a:rPr lang="en-US" altLang="ko-KR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OSS</a:t>
            </a:r>
            <a:r>
              <a:rPr lang="ko-KR" altLang="en-US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전환하되</a:t>
            </a:r>
            <a:r>
              <a:rPr lang="en-US" altLang="ko-KR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 상용 </a:t>
            </a:r>
            <a:r>
              <a:rPr lang="en-US" altLang="ko-KR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</a:t>
            </a:r>
            <a:r>
              <a:rPr lang="ko-KR" altLang="en-US" sz="1354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유지함</a:t>
            </a:r>
            <a:endParaRPr lang="en-US" altLang="ko-KR" sz="1354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ight Arrow 3"/>
          <p:cNvSpPr/>
          <p:nvPr/>
        </p:nvSpPr>
        <p:spPr>
          <a:xfrm>
            <a:off x="3295938" y="2883530"/>
            <a:ext cx="370012" cy="2076648"/>
          </a:xfrm>
          <a:prstGeom prst="rightArrow">
            <a:avLst>
              <a:gd name="adj1" fmla="val 82298"/>
              <a:gd name="adj2" fmla="val 72619"/>
            </a:avLst>
          </a:prstGeom>
          <a:solidFill>
            <a:schemeClr val="tx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 Box 296">
            <a:extLst>
              <a:ext uri="{FF2B5EF4-FFF2-40B4-BE49-F238E27FC236}">
                <a16:creationId xmlns:a16="http://schemas.microsoft.com/office/drawing/2014/main" id="{E14D8A05-ACCB-322E-CAAB-0A513EE97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08" y="156650"/>
            <a:ext cx="234391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700" b="1">
                <a:latin typeface="+mn-ea"/>
                <a:ea typeface="+mn-ea"/>
              </a:rPr>
              <a:t>1. </a:t>
            </a:r>
            <a:r>
              <a:rPr lang="ko-KR" altLang="en-US" sz="1700" b="1">
                <a:latin typeface="+mn-ea"/>
                <a:ea typeface="+mn-ea"/>
              </a:rPr>
              <a:t>클라우드 전환 원칙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43149B8-6D18-38C9-0CD5-90B9CEC83912}"/>
              </a:ext>
            </a:extLst>
          </p:cNvPr>
          <p:cNvSpPr txBox="1">
            <a:spLocks/>
          </p:cNvSpPr>
          <p:nvPr/>
        </p:nvSpPr>
        <p:spPr bwMode="auto">
          <a:xfrm>
            <a:off x="273102" y="656692"/>
            <a:ext cx="9432425" cy="7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0" lang="ko-KR" altLang="en-US" sz="1400" err="1"/>
              <a:t>클라우드</a:t>
            </a:r>
            <a:r>
              <a:rPr kumimoji="0" lang="ko-KR" altLang="en-US" sz="1400"/>
              <a:t> 전환 시</a:t>
            </a:r>
            <a:r>
              <a:rPr kumimoji="0" lang="en-US" altLang="ko-KR" sz="1400"/>
              <a:t>, OSS </a:t>
            </a:r>
            <a:r>
              <a:rPr kumimoji="0" lang="ko-KR" altLang="en-US" sz="1400"/>
              <a:t>전환을 기본 원칙으로 하되</a:t>
            </a:r>
            <a:r>
              <a:rPr kumimoji="0" lang="en-US" altLang="ko-KR" sz="1400"/>
              <a:t>, DB </a:t>
            </a:r>
            <a:r>
              <a:rPr kumimoji="0" lang="ko-KR" altLang="en-US" sz="1400"/>
              <a:t>및 상용 </a:t>
            </a:r>
            <a:r>
              <a:rPr kumimoji="0" lang="en-US" altLang="ko-KR" sz="1400"/>
              <a:t>WEB/WAS</a:t>
            </a:r>
            <a:r>
              <a:rPr kumimoji="0" lang="ko-KR" altLang="en-US" sz="1400"/>
              <a:t>의 경우 유지보수 및 안정성을 위하여 상용 </a:t>
            </a:r>
            <a:r>
              <a:rPr kumimoji="0" lang="en-US" altLang="ko-KR" sz="1400"/>
              <a:t>OS </a:t>
            </a:r>
            <a:r>
              <a:rPr kumimoji="0" lang="ko-KR" altLang="en-US" sz="1400"/>
              <a:t>환경으로 전환을 하고자 합니다</a:t>
            </a:r>
            <a:r>
              <a:rPr kumimoji="0" lang="en-US" altLang="ko-KR" sz="1400"/>
              <a:t>.</a:t>
            </a:r>
            <a:endParaRPr kumimoji="0" lang="ko-KR" altLang="en-US" sz="1400"/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B5724844-DAE4-39D3-7517-503AF6A70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947490"/>
              </p:ext>
            </p:extLst>
          </p:nvPr>
        </p:nvGraphicFramePr>
        <p:xfrm>
          <a:off x="3693382" y="1268413"/>
          <a:ext cx="5868131" cy="5214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521">
                  <a:extLst>
                    <a:ext uri="{9D8B030D-6E8A-4147-A177-3AD203B41FA5}">
                      <a16:colId xmlns:a16="http://schemas.microsoft.com/office/drawing/2014/main" val="248662648"/>
                    </a:ext>
                  </a:extLst>
                </a:gridCol>
                <a:gridCol w="990402">
                  <a:extLst>
                    <a:ext uri="{9D8B030D-6E8A-4147-A177-3AD203B41FA5}">
                      <a16:colId xmlns:a16="http://schemas.microsoft.com/office/drawing/2014/main" val="1120949278"/>
                    </a:ext>
                  </a:extLst>
                </a:gridCol>
                <a:gridCol w="990402">
                  <a:extLst>
                    <a:ext uri="{9D8B030D-6E8A-4147-A177-3AD203B41FA5}">
                      <a16:colId xmlns:a16="http://schemas.microsoft.com/office/drawing/2014/main" val="3630089465"/>
                    </a:ext>
                  </a:extLst>
                </a:gridCol>
                <a:gridCol w="1114202">
                  <a:extLst>
                    <a:ext uri="{9D8B030D-6E8A-4147-A177-3AD203B41FA5}">
                      <a16:colId xmlns:a16="http://schemas.microsoft.com/office/drawing/2014/main" val="2625097859"/>
                    </a:ext>
                  </a:extLst>
                </a:gridCol>
                <a:gridCol w="2104604">
                  <a:extLst>
                    <a:ext uri="{9D8B030D-6E8A-4147-A177-3AD203B41FA5}">
                      <a16:colId xmlns:a16="http://schemas.microsoft.com/office/drawing/2014/main" val="2035628208"/>
                    </a:ext>
                  </a:extLst>
                </a:gridCol>
              </a:tblGrid>
              <a:tr h="255863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  <a:endParaRPr lang="en-KR" sz="1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WEB/WAS/DB</a:t>
                      </a:r>
                      <a:endParaRPr lang="en-KR" sz="1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KR" sz="1600" b="1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OS</a:t>
                      </a:r>
                      <a:endParaRPr lang="en-KR" sz="1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KR" sz="1600" b="1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767673"/>
                  </a:ext>
                </a:extLst>
              </a:tr>
              <a:tr h="4325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As-Is</a:t>
                      </a:r>
                      <a:r>
                        <a:rPr lang="en-US" sz="1000" b="1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 (IDC)</a:t>
                      </a:r>
                      <a:endParaRPr lang="en-KR" sz="1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To-Be (AWS)</a:t>
                      </a:r>
                      <a:endParaRPr lang="en-KR" sz="1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As-Is</a:t>
                      </a:r>
                      <a:r>
                        <a:rPr lang="en-US" sz="1000" b="1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 (IDC)</a:t>
                      </a:r>
                      <a:endParaRPr lang="en-KR" sz="1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To-Be (AWS)</a:t>
                      </a:r>
                      <a:endParaRPr lang="en-KR" sz="1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762050"/>
                  </a:ext>
                </a:extLst>
              </a:tr>
              <a:tr h="255863"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WEB</a:t>
                      </a:r>
                      <a:endParaRPr lang="en-KR" sz="1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T="108000" marB="108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Apache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NGINX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기존 환경 유지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marL="177800" indent="-177800" algn="l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To-Be WEB/WAS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가 상용인 경우</a:t>
                      </a:r>
                      <a:b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</a:b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-</a:t>
                      </a: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 Unix (AIX) </a:t>
                      </a: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  <a:sym typeface="Wingdings" panose="05000000000000000000" pitchFamily="2" charset="2"/>
                        </a:rPr>
                        <a:t> RHEL</a:t>
                      </a:r>
                      <a:br>
                        <a:rPr lang="en-US" altLang="ko-KR" sz="1000" b="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  <a:sym typeface="Wingdings" panose="05000000000000000000" pitchFamily="2" charset="2"/>
                        </a:rPr>
                      </a:br>
                      <a:r>
                        <a:rPr lang="en-US" altLang="ko-KR" sz="1000" b="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  <a:sym typeface="Wingdings" panose="05000000000000000000" pitchFamily="2" charset="2"/>
                        </a:rPr>
                        <a:t>- Windows  Windows</a:t>
                      </a:r>
                      <a:br>
                        <a:rPr lang="en-US" altLang="ko-KR" sz="1000" b="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  <a:sym typeface="Wingdings" panose="05000000000000000000" pitchFamily="2" charset="2"/>
                        </a:rPr>
                      </a:br>
                      <a:endParaRPr lang="en-US" altLang="ko-KR" sz="1000" b="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  <a:sym typeface="Wingdings" panose="05000000000000000000" pitchFamily="2" charset="2"/>
                      </a:endParaRPr>
                    </a:p>
                    <a:p>
                      <a:pPr marL="177800" indent="-177800" algn="l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To-Be WEB/WAS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가 오픈소스인 경우</a:t>
                      </a:r>
                      <a:b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</a:b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- UNIX (AIX)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  <a:sym typeface="Wingdings" panose="05000000000000000000" pitchFamily="2" charset="2"/>
                        </a:rPr>
                        <a:t> Amazon Linux 2</a:t>
                      </a:r>
                      <a:b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  <a:sym typeface="Wingdings" panose="05000000000000000000" pitchFamily="2" charset="2"/>
                        </a:rPr>
                      </a:b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  <a:sym typeface="Wingdings" panose="05000000000000000000" pitchFamily="2" charset="2"/>
                        </a:rPr>
                        <a:t>- RHEL  Amazon Linux 2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085927"/>
                  </a:ext>
                </a:extLst>
              </a:tr>
              <a:tr h="3807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Argo/LENA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baseline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NGINX</a:t>
                      </a:r>
                      <a:endParaRPr lang="ko-KR" altLang="en-US" sz="1000" b="1" baseline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22401"/>
                  </a:ext>
                </a:extLst>
              </a:tr>
              <a:tr h="3869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IBM HTTP Server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IBM HTTP Server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311903"/>
                  </a:ext>
                </a:extLst>
              </a:tr>
              <a:tr h="2558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IIS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IIS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50399"/>
                  </a:ext>
                </a:extLst>
              </a:tr>
              <a:tr h="255863"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WAS</a:t>
                      </a:r>
                      <a:endParaRPr lang="en-KR" sz="1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T="108000" marB="108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Tomcat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Tomcat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기존 환경 유지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200" b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456313"/>
                  </a:ext>
                </a:extLst>
              </a:tr>
              <a:tr h="3807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Argo/LENA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baseline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Tomcat</a:t>
                      </a:r>
                      <a:endParaRPr lang="ko-KR" altLang="en-US" sz="1000" b="1" baseline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33366"/>
                  </a:ext>
                </a:extLst>
              </a:tr>
              <a:tr h="3807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WebSphere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LENA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113069"/>
                  </a:ext>
                </a:extLst>
              </a:tr>
              <a:tr h="2558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JBoss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LENA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781411"/>
                  </a:ext>
                </a:extLst>
              </a:tr>
              <a:tr h="31761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배치</a:t>
                      </a:r>
                      <a:endParaRPr lang="en-KR" sz="1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T="108000" marB="108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J-JOB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baseline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Jenkins</a:t>
                      </a:r>
                      <a:endParaRPr lang="ko-KR" altLang="en-US" sz="1000" b="1" baseline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indent="-177800" algn="l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046372"/>
                  </a:ext>
                </a:extLst>
              </a:tr>
              <a:tr h="255863">
                <a:tc rowSpan="4"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DB</a:t>
                      </a:r>
                      <a:endParaRPr lang="en-KR" sz="1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T="108000" marB="108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Oracle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Oracle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기존 환경 유지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177800" indent="-177800" algn="l" defTabSz="731520" rtl="0" eaLnBrk="1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기존 버전 유지</a:t>
                      </a:r>
                      <a:endParaRPr lang="en-US" altLang="ko-KR" sz="10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  <a:p>
                      <a:pPr marL="177800" indent="-177800" algn="l" defTabSz="731520" rtl="0" eaLnBrk="1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DB </a:t>
                      </a: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유지보수 지원을 위한 상용 </a:t>
                      </a: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OS </a:t>
                      </a:r>
                      <a:r>
                        <a:rPr lang="ko-KR" altLang="en-US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환경으로 전환</a:t>
                      </a:r>
                      <a:b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</a:b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- UNIX (AIX) </a:t>
                      </a: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  <a:sym typeface="Wingdings" panose="05000000000000000000" pitchFamily="2" charset="2"/>
                        </a:rPr>
                        <a:t> RHEL</a:t>
                      </a:r>
                      <a:b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  <a:sym typeface="Wingdings" panose="05000000000000000000" pitchFamily="2" charset="2"/>
                        </a:rPr>
                      </a:b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  <a:sym typeface="Wingdings" panose="05000000000000000000" pitchFamily="2" charset="2"/>
                        </a:rPr>
                        <a:t>- Oracle Linux  RHEL</a:t>
                      </a:r>
                      <a:b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  <a:sym typeface="Wingdings" panose="05000000000000000000" pitchFamily="2" charset="2"/>
                        </a:rPr>
                      </a:br>
                      <a:r>
                        <a:rPr lang="en-US" altLang="ko-KR" sz="10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  <a:sym typeface="Wingdings" panose="05000000000000000000" pitchFamily="2" charset="2"/>
                        </a:rPr>
                        <a:t>- RHEL</a:t>
                      </a: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  <a:sym typeface="Wingdings" panose="05000000000000000000" pitchFamily="2" charset="2"/>
                        </a:rPr>
                        <a:t>  RHEL</a:t>
                      </a:r>
                      <a:b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  <a:sym typeface="Wingdings" panose="05000000000000000000" pitchFamily="2" charset="2"/>
                        </a:rPr>
                      </a:br>
                      <a:r>
                        <a:rPr lang="en-US" altLang="ko-KR" sz="1000" b="0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  <a:sym typeface="Wingdings" panose="05000000000000000000" pitchFamily="2" charset="2"/>
                        </a:rPr>
                        <a:t>- Windows  Windows</a:t>
                      </a:r>
                      <a:endParaRPr lang="en-US" altLang="ko-KR" sz="1000" b="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132764"/>
                  </a:ext>
                </a:extLst>
              </a:tr>
              <a:tr h="2558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DB2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DB2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520093"/>
                  </a:ext>
                </a:extLst>
              </a:tr>
              <a:tr h="2558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PPAS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PPAS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314216"/>
                  </a:ext>
                </a:extLst>
              </a:tr>
              <a:tr h="4487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MS SQL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3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mazon Ember" panose="020B0603020204020204" pitchFamily="34" charset="0"/>
                        </a:rPr>
                        <a:t>MS SQL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mazon Ember" panose="020B0603020204020204" pitchFamily="34" charset="0"/>
                      </a:endParaRPr>
                    </a:p>
                  </a:txBody>
                  <a:tcPr marL="144000" marT="72000" marB="72000" anchor="ctr">
                    <a:lnL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460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17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6">
            <a:extLst>
              <a:ext uri="{FF2B5EF4-FFF2-40B4-BE49-F238E27FC236}">
                <a16:creationId xmlns:a16="http://schemas.microsoft.com/office/drawing/2014/main" id="{E14D8A05-ACCB-322E-CAAB-0A513EE97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08" y="156650"/>
            <a:ext cx="242085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700" b="1">
                <a:latin typeface="+mn-ea"/>
                <a:ea typeface="+mn-ea"/>
              </a:rPr>
              <a:t>2. </a:t>
            </a:r>
            <a:r>
              <a:rPr lang="ko-KR" altLang="en-US" sz="1700" b="1">
                <a:latin typeface="+mn-ea"/>
                <a:ea typeface="+mn-ea"/>
              </a:rPr>
              <a:t>클라우드 전환 대상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149B8-6D18-38C9-0CD5-90B9CEC83912}"/>
              </a:ext>
            </a:extLst>
          </p:cNvPr>
          <p:cNvSpPr txBox="1">
            <a:spLocks/>
          </p:cNvSpPr>
          <p:nvPr/>
        </p:nvSpPr>
        <p:spPr bwMode="auto">
          <a:xfrm>
            <a:off x="273102" y="656692"/>
            <a:ext cx="9432425" cy="7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0" lang="ko-KR" altLang="en-US" sz="1400" err="1"/>
              <a:t>클라우드</a:t>
            </a:r>
            <a:r>
              <a:rPr kumimoji="0" lang="ko-KR" altLang="en-US" sz="1400"/>
              <a:t> 전환 대상 시스템은 </a:t>
            </a:r>
            <a:r>
              <a:rPr kumimoji="0" lang="en-US" altLang="ko-KR" sz="1400"/>
              <a:t>IDC </a:t>
            </a:r>
            <a:r>
              <a:rPr kumimoji="0" lang="ko-KR" altLang="en-US" sz="1400"/>
              <a:t>기준으로 </a:t>
            </a:r>
            <a:r>
              <a:rPr kumimoji="0" lang="en-US" altLang="ko-KR" sz="1400" err="1"/>
              <a:t>GSFreshMall</a:t>
            </a:r>
            <a:r>
              <a:rPr kumimoji="0" lang="en-US" altLang="ko-KR" sz="1400"/>
              <a:t> </a:t>
            </a:r>
            <a:r>
              <a:rPr kumimoji="0" lang="ko-KR" altLang="en-US" sz="1400"/>
              <a:t>시스템은 </a:t>
            </a:r>
            <a:r>
              <a:rPr kumimoji="0" lang="en-US" altLang="ko-KR" sz="1400"/>
              <a:t>78</a:t>
            </a:r>
            <a:r>
              <a:rPr kumimoji="0" lang="ko-KR" altLang="en-US" sz="1400"/>
              <a:t>개</a:t>
            </a:r>
            <a:r>
              <a:rPr kumimoji="0" lang="en-US" altLang="ko-KR" sz="1400"/>
              <a:t>, </a:t>
            </a:r>
            <a:r>
              <a:rPr kumimoji="0" lang="ko-KR" altLang="en-US" sz="1400"/>
              <a:t>우리동네</a:t>
            </a:r>
            <a:r>
              <a:rPr kumimoji="0" lang="en-US" altLang="ko-KR" sz="1400"/>
              <a:t>GS </a:t>
            </a:r>
            <a:r>
              <a:rPr kumimoji="0" lang="ko-KR" altLang="en-US" sz="1400"/>
              <a:t>시스템은 </a:t>
            </a:r>
            <a:r>
              <a:rPr kumimoji="0" lang="en-US" altLang="ko-KR" sz="1400"/>
              <a:t>10</a:t>
            </a:r>
            <a:r>
              <a:rPr kumimoji="0" lang="ko-KR" altLang="en-US" sz="1400"/>
              <a:t>개</a:t>
            </a:r>
            <a:r>
              <a:rPr kumimoji="0" lang="en-US" altLang="ko-KR" sz="1400"/>
              <a:t>, BMS </a:t>
            </a:r>
            <a:r>
              <a:rPr kumimoji="0" lang="ko-KR" altLang="en-US" sz="1400"/>
              <a:t>시스템은 </a:t>
            </a:r>
            <a:r>
              <a:rPr kumimoji="0" lang="en-US" altLang="ko-KR" sz="1400"/>
              <a:t>1</a:t>
            </a:r>
            <a:r>
              <a:rPr kumimoji="0" lang="ko-KR" altLang="en-US" sz="1400"/>
              <a:t>개</a:t>
            </a:r>
            <a:r>
              <a:rPr kumimoji="0" lang="en-US" altLang="ko-KR" sz="1400"/>
              <a:t>, </a:t>
            </a:r>
            <a:r>
              <a:rPr kumimoji="0" lang="ko-KR" altLang="en-US" sz="1400"/>
              <a:t>모바일 </a:t>
            </a:r>
            <a:r>
              <a:rPr kumimoji="0" lang="ko-KR" altLang="en-US" sz="1400" err="1"/>
              <a:t>점포경영은</a:t>
            </a:r>
            <a:r>
              <a:rPr kumimoji="0" lang="ko-KR" altLang="en-US" sz="1400"/>
              <a:t> </a:t>
            </a:r>
            <a:r>
              <a:rPr kumimoji="0" lang="en-US" altLang="ko-KR" sz="1400"/>
              <a:t>10</a:t>
            </a:r>
            <a:r>
              <a:rPr kumimoji="0" lang="ko-KR" altLang="en-US" sz="1400"/>
              <a:t>개</a:t>
            </a:r>
            <a:r>
              <a:rPr kumimoji="0" lang="en-US" altLang="ko-KR" sz="1400"/>
              <a:t>, </a:t>
            </a:r>
            <a:r>
              <a:rPr kumimoji="0" lang="ko-KR" altLang="en-US" sz="1400" err="1"/>
              <a:t>해피콜</a:t>
            </a:r>
            <a:r>
              <a:rPr kumimoji="0" lang="ko-KR" altLang="en-US" sz="1400"/>
              <a:t> 시스템은 </a:t>
            </a:r>
            <a:r>
              <a:rPr kumimoji="0" lang="en-US" altLang="ko-KR" sz="1400"/>
              <a:t>10</a:t>
            </a:r>
            <a:r>
              <a:rPr kumimoji="0" lang="ko-KR" altLang="en-US" sz="1400"/>
              <a:t>개임 </a:t>
            </a:r>
            <a:endParaRPr kumimoji="0" lang="en-US" altLang="ko-KR" sz="1400"/>
          </a:p>
          <a:p>
            <a:r>
              <a:rPr kumimoji="0" lang="ko-KR" altLang="en-US" sz="1400"/>
              <a:t> 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98BAD1-99B0-824E-4638-9E55C94901D2}"/>
              </a:ext>
            </a:extLst>
          </p:cNvPr>
          <p:cNvSpPr/>
          <p:nvPr/>
        </p:nvSpPr>
        <p:spPr bwMode="ltGray">
          <a:xfrm>
            <a:off x="834535" y="1284983"/>
            <a:ext cx="8778459" cy="2111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ko-KR" altLang="en-US" sz="12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전환대상</a:t>
            </a:r>
            <a:endParaRPr kumimoji="1" lang="ko-Kore-KR" altLang="en-US" sz="12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828148" y="1555239"/>
            <a:ext cx="944978" cy="36874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en-US" altLang="ko-KR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GSFresh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  <a:p>
            <a:pPr algn="ctr" defTabSz="742950" latinLnBrk="0">
              <a:defRPr/>
            </a:pP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FOWAS</a:t>
            </a:r>
            <a:endParaRPr lang="ko-KR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FBFBC8C-50BE-9546-8CFE-586CFFB8934C}"/>
              </a:ext>
            </a:extLst>
          </p:cNvPr>
          <p:cNvSpPr/>
          <p:nvPr/>
        </p:nvSpPr>
        <p:spPr bwMode="ltGray">
          <a:xfrm rot="10800000">
            <a:off x="203795" y="1556286"/>
            <a:ext cx="485861" cy="8381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</a:t>
            </a:r>
          </a:p>
          <a:p>
            <a:pPr algn="ctr">
              <a:lnSpc>
                <a:spcPct val="90000"/>
              </a:lnSpc>
            </a:pPr>
            <a:r>
              <a:rPr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WEB(WAS)</a:t>
            </a:r>
            <a:endParaRPr kumimoji="1" lang="ko-Kore-KR" altLang="en-US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8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1828198" y="1555239"/>
            <a:ext cx="944978" cy="36874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en-US" altLang="ko-KR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GSFresh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  <a:p>
            <a:pPr algn="ctr" defTabSz="742950" latinLnBrk="0">
              <a:defRPr/>
            </a:pP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BOS</a:t>
            </a:r>
            <a:endParaRPr lang="ko-KR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</p:txBody>
      </p:sp>
      <p:sp>
        <p:nvSpPr>
          <p:cNvPr id="50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2830775" y="1555239"/>
            <a:ext cx="944978" cy="36874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en-US" altLang="ko-KR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GSFresh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  <a:p>
            <a:pPr algn="ctr" defTabSz="742950" latinLnBrk="0">
              <a:defRPr/>
            </a:pPr>
            <a:r>
              <a:rPr lang="ko-KR" altLang="en-US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본부</a:t>
            </a:r>
          </a:p>
        </p:txBody>
      </p:sp>
      <p:sp>
        <p:nvSpPr>
          <p:cNvPr id="51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3849875" y="1555239"/>
            <a:ext cx="944978" cy="36874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en-US" altLang="ko-KR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GSFresh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  <a:p>
            <a:pPr algn="ctr" defTabSz="742950" latinLnBrk="0">
              <a:defRPr/>
            </a:pP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MFIF(</a:t>
            </a:r>
            <a:r>
              <a:rPr lang="ko-KR" altLang="en-US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제휴</a:t>
            </a: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)</a:t>
            </a:r>
            <a:endParaRPr lang="ko-KR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</p:txBody>
      </p:sp>
      <p:sp>
        <p:nvSpPr>
          <p:cNvPr id="54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4828199" y="1564151"/>
            <a:ext cx="944978" cy="36874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en-US" altLang="ko-KR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GSFresh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  <a:p>
            <a:pPr algn="ctr" defTabSz="742950" latinLnBrk="0">
              <a:defRPr/>
            </a:pPr>
            <a:r>
              <a:rPr lang="ko-KR" altLang="en-US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제휴배치</a:t>
            </a:r>
            <a:endParaRPr lang="ko-KR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</p:txBody>
      </p:sp>
      <p:sp>
        <p:nvSpPr>
          <p:cNvPr id="55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5828249" y="1564151"/>
            <a:ext cx="944978" cy="36874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en-US" altLang="ko-KR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GSFresh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  <a:p>
            <a:pPr algn="ctr" defTabSz="742950" latinLnBrk="0">
              <a:defRPr/>
            </a:pP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BOS</a:t>
            </a:r>
            <a:r>
              <a:rPr lang="ko-KR" altLang="en-US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배치</a:t>
            </a:r>
          </a:p>
        </p:txBody>
      </p:sp>
      <p:sp>
        <p:nvSpPr>
          <p:cNvPr id="56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6830826" y="1564151"/>
            <a:ext cx="944978" cy="36874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en-US" altLang="ko-KR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GSFresh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  <a:p>
            <a:pPr algn="ctr" defTabSz="742950" latinLnBrk="0">
              <a:defRPr/>
            </a:pP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EH,</a:t>
            </a:r>
            <a:r>
              <a:rPr lang="ko-KR" altLang="en-US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정산배치</a:t>
            </a:r>
            <a:endParaRPr lang="ko-KR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</p:txBody>
      </p:sp>
      <p:sp>
        <p:nvSpPr>
          <p:cNvPr id="57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7849926" y="1564151"/>
            <a:ext cx="944978" cy="36874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en-US" altLang="ko-KR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GSFresh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  <a:p>
            <a:pPr algn="ctr" defTabSz="742950" latinLnBrk="0">
              <a:defRPr/>
            </a:pP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WMS</a:t>
            </a:r>
            <a:r>
              <a:rPr lang="ko-KR" altLang="en-US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배치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</p:txBody>
      </p:sp>
      <p:sp>
        <p:nvSpPr>
          <p:cNvPr id="66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828148" y="1994906"/>
            <a:ext cx="944978" cy="368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BMS</a:t>
            </a:r>
            <a:endParaRPr lang="ko-KR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</p:txBody>
      </p:sp>
      <p:sp>
        <p:nvSpPr>
          <p:cNvPr id="67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1828198" y="1994906"/>
            <a:ext cx="944978" cy="3687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모바일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  <a:p>
            <a:pPr algn="ctr" defTabSz="742950" latinLnBrk="0">
              <a:defRPr/>
            </a:pPr>
            <a:r>
              <a:rPr lang="ko-KR" altLang="en-US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점포경영</a:t>
            </a:r>
            <a:endParaRPr lang="ko-KR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</p:txBody>
      </p:sp>
      <p:sp>
        <p:nvSpPr>
          <p:cNvPr id="68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2830775" y="1994906"/>
            <a:ext cx="944978" cy="3687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해피콜</a:t>
            </a:r>
            <a:endParaRPr lang="ko-KR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</p:txBody>
      </p:sp>
      <p:sp>
        <p:nvSpPr>
          <p:cNvPr id="69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3849875" y="1994906"/>
            <a:ext cx="944978" cy="3687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수퍼업무앱</a:t>
            </a: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WEB</a:t>
            </a:r>
            <a:endParaRPr lang="ko-KR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FBFBC8C-50BE-9546-8CFE-586CFFB8934C}"/>
              </a:ext>
            </a:extLst>
          </p:cNvPr>
          <p:cNvSpPr/>
          <p:nvPr/>
        </p:nvSpPr>
        <p:spPr bwMode="ltGray">
          <a:xfrm rot="10800000">
            <a:off x="203794" y="2545061"/>
            <a:ext cx="485861" cy="8381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endParaRPr kumimoji="1" lang="ko-Kore-KR" altLang="en-US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7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879808" y="2694034"/>
            <a:ext cx="884182" cy="607776"/>
          </a:xfrm>
          <a:prstGeom prst="can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/>
            <a:r>
              <a:rPr lang="en-US" altLang="en-US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  <a:ea typeface="굴림" charset="-127"/>
              </a:rPr>
              <a:t>GSFresh</a:t>
            </a:r>
            <a:endParaRPr lang="en-US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  <a:ea typeface="굴림" charset="-127"/>
            </a:endParaRPr>
          </a:p>
          <a:p>
            <a:pPr algn="ctr" defTabSz="742950" latinLnBrk="0"/>
            <a:r>
              <a:rPr lang="en-US" altLang="en-US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  <a:ea typeface="굴림" charset="-127"/>
              </a:rPr>
              <a:t>BOS DB</a:t>
            </a:r>
            <a:endParaRPr lang="ko-Kore-KR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  <a:ea typeface="굴림" charset="-127"/>
            </a:endParaRPr>
          </a:p>
        </p:txBody>
      </p:sp>
      <p:sp>
        <p:nvSpPr>
          <p:cNvPr id="88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1828198" y="2703559"/>
            <a:ext cx="884182" cy="607776"/>
          </a:xfrm>
          <a:prstGeom prst="can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/>
            <a:r>
              <a:rPr lang="en-US" altLang="en-US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  <a:ea typeface="굴림" charset="-127"/>
              </a:rPr>
              <a:t>GSFresh</a:t>
            </a:r>
            <a:endParaRPr lang="en-US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  <a:ea typeface="굴림" charset="-127"/>
            </a:endParaRPr>
          </a:p>
          <a:p>
            <a:pPr algn="ctr" defTabSz="742950" latinLnBrk="0"/>
            <a:r>
              <a:rPr lang="ko-KR" altLang="en-US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  <a:ea typeface="굴림" charset="-127"/>
              </a:rPr>
              <a:t>본부</a:t>
            </a:r>
            <a:r>
              <a:rPr lang="en-US" altLang="en-US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  <a:ea typeface="굴림" charset="-127"/>
              </a:rPr>
              <a:t> DB</a:t>
            </a:r>
            <a:endParaRPr lang="ko-Kore-KR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  <a:ea typeface="굴림" charset="-127"/>
            </a:endParaRPr>
          </a:p>
        </p:txBody>
      </p:sp>
      <p:sp>
        <p:nvSpPr>
          <p:cNvPr id="89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2833750" y="2716295"/>
            <a:ext cx="884182" cy="607776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/>
            <a:r>
              <a:rPr lang="ko-KR" altLang="en-US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  <a:ea typeface="굴림" charset="-127"/>
              </a:rPr>
              <a:t>우동</a:t>
            </a: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  <a:ea typeface="굴림" charset="-127"/>
              </a:rPr>
              <a:t>GS</a:t>
            </a:r>
          </a:p>
          <a:p>
            <a:pPr algn="ctr" defTabSz="742950" latinLnBrk="0"/>
            <a:r>
              <a:rPr lang="ko-KR" altLang="en-US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  <a:ea typeface="굴림" charset="-127"/>
              </a:rPr>
              <a:t>나냉</a:t>
            </a: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  <a:ea typeface="굴림" charset="-127"/>
              </a:rPr>
              <a:t>DB</a:t>
            </a:r>
            <a:endParaRPr lang="ko-Kore-KR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  <a:ea typeface="굴림" charset="-127"/>
            </a:endParaRPr>
          </a:p>
        </p:txBody>
      </p:sp>
      <p:sp>
        <p:nvSpPr>
          <p:cNvPr id="90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3782140" y="2725820"/>
            <a:ext cx="884182" cy="607776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/>
            <a:r>
              <a:rPr lang="ko-KR" altLang="en-US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  <a:ea typeface="굴림" charset="-127"/>
              </a:rPr>
              <a:t>우동</a:t>
            </a: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  <a:ea typeface="굴림" charset="-127"/>
              </a:rPr>
              <a:t>GS</a:t>
            </a:r>
          </a:p>
          <a:p>
            <a:pPr algn="ctr" defTabSz="742950" latinLnBrk="0"/>
            <a:r>
              <a:rPr lang="ko-KR" altLang="en-US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  <a:ea typeface="굴림" charset="-127"/>
              </a:rPr>
              <a:t>더팝</a:t>
            </a: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  <a:ea typeface="굴림" charset="-127"/>
              </a:rPr>
              <a:t>DB</a:t>
            </a:r>
            <a:endParaRPr lang="ko-Kore-KR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  <a:ea typeface="굴림" charset="-127"/>
            </a:endParaRPr>
          </a:p>
        </p:txBody>
      </p:sp>
      <p:sp>
        <p:nvSpPr>
          <p:cNvPr id="91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4725746" y="2737488"/>
            <a:ext cx="1079118" cy="607776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/>
            <a:r>
              <a:rPr lang="ko-KR" altLang="en-US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  <a:ea typeface="굴림" charset="-127"/>
              </a:rPr>
              <a:t>우동</a:t>
            </a: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  <a:ea typeface="굴림" charset="-127"/>
              </a:rPr>
              <a:t>GS</a:t>
            </a:r>
          </a:p>
          <a:p>
            <a:pPr algn="ctr" defTabSz="742950" latinLnBrk="0"/>
            <a:r>
              <a:rPr lang="en-US" altLang="en-US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  <a:ea typeface="굴림" charset="-127"/>
              </a:rPr>
              <a:t>GSTHEFRESH</a:t>
            </a:r>
          </a:p>
          <a:p>
            <a:pPr algn="ctr" defTabSz="742950" latinLnBrk="0"/>
            <a:r>
              <a:rPr lang="en-US" altLang="en-US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  <a:ea typeface="굴림" charset="-127"/>
              </a:rPr>
              <a:t>DB</a:t>
            </a:r>
            <a:endParaRPr lang="ko-Kore-KR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  <a:ea typeface="굴림" charset="-127"/>
            </a:endParaRPr>
          </a:p>
        </p:txBody>
      </p:sp>
      <p:sp>
        <p:nvSpPr>
          <p:cNvPr id="93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5856434" y="2713035"/>
            <a:ext cx="884182" cy="607776"/>
          </a:xfrm>
          <a:prstGeom prst="can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ko-KR" altLang="en-US" sz="1000" b="1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수퍼업무앱</a:t>
            </a:r>
            <a:endParaRPr lang="en-US" altLang="ko-KR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kumimoji="1"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endParaRPr kumimoji="1" lang="ko-Kore-KR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4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6861986" y="2725771"/>
            <a:ext cx="884182" cy="607776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/>
            <a:r>
              <a:rPr lang="ko-KR" altLang="en-US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  <a:ea typeface="굴림" charset="-127"/>
              </a:rPr>
              <a:t>해피콜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  <a:ea typeface="굴림" charset="-127"/>
            </a:endParaRPr>
          </a:p>
          <a:p>
            <a:pPr algn="ctr" defTabSz="742950" latinLnBrk="0"/>
            <a:r>
              <a:rPr lang="en-US" altLang="en-US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  <a:ea typeface="굴림" charset="-127"/>
              </a:rPr>
              <a:t>DB</a:t>
            </a:r>
            <a:endParaRPr lang="ko-Kore-KR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  <a:ea typeface="굴림" charset="-127"/>
            </a:endParaRPr>
          </a:p>
        </p:txBody>
      </p:sp>
      <p:sp>
        <p:nvSpPr>
          <p:cNvPr id="95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7810376" y="2735296"/>
            <a:ext cx="1138542" cy="607776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/>
            <a:r>
              <a:rPr lang="ko-KR" altLang="en-US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  <a:ea typeface="굴림" charset="-127"/>
              </a:rPr>
              <a:t>모바일점포경영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  <a:ea typeface="굴림" charset="-127"/>
            </a:endParaRPr>
          </a:p>
          <a:p>
            <a:pPr algn="ctr" defTabSz="742950" latinLnBrk="0"/>
            <a:r>
              <a:rPr lang="en-US" altLang="en-US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  <a:ea typeface="굴림" charset="-127"/>
              </a:rPr>
              <a:t>DB</a:t>
            </a:r>
            <a:endParaRPr lang="ko-Kore-KR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  <a:ea typeface="굴림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FBFBC8C-50BE-9546-8CFE-586CFFB8934C}"/>
              </a:ext>
            </a:extLst>
          </p:cNvPr>
          <p:cNvSpPr/>
          <p:nvPr/>
        </p:nvSpPr>
        <p:spPr bwMode="ltGray">
          <a:xfrm rot="10800000">
            <a:off x="203794" y="3535418"/>
            <a:ext cx="485861" cy="8381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EAI</a:t>
            </a:r>
            <a:endParaRPr kumimoji="1" lang="ko-Kore-KR" altLang="en-US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7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834535" y="3680241"/>
            <a:ext cx="944978" cy="36874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en-US" altLang="ko-KR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GSFresh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  <a:p>
            <a:pPr algn="ctr" defTabSz="742950" latinLnBrk="0">
              <a:defRPr/>
            </a:pP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EAI HUB</a:t>
            </a:r>
            <a:endParaRPr lang="ko-KR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</p:txBody>
      </p:sp>
      <p:sp>
        <p:nvSpPr>
          <p:cNvPr id="98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1834585" y="3680241"/>
            <a:ext cx="944978" cy="36874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en-US" altLang="ko-KR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GSFreshBOS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  <a:p>
            <a:pPr algn="ctr" defTabSz="742950" latinLnBrk="0">
              <a:defRPr/>
            </a:pP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EAI Agent</a:t>
            </a:r>
          </a:p>
        </p:txBody>
      </p:sp>
      <p:sp>
        <p:nvSpPr>
          <p:cNvPr id="99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2837162" y="3680241"/>
            <a:ext cx="944978" cy="36874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en-US" altLang="ko-KR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GSFresh</a:t>
            </a:r>
            <a:r>
              <a:rPr lang="ko-KR" altLang="en-US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본부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  <a:p>
            <a:pPr algn="ctr" defTabSz="742950" latinLnBrk="0">
              <a:defRPr/>
            </a:pP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EAI Agent</a:t>
            </a:r>
            <a:endParaRPr lang="ko-KR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</p:txBody>
      </p:sp>
      <p:sp>
        <p:nvSpPr>
          <p:cNvPr id="100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3856097" y="3680241"/>
            <a:ext cx="944978" cy="3687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ko-KR" altLang="en-US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우동</a:t>
            </a: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GS</a:t>
            </a:r>
            <a:r>
              <a:rPr lang="ko-KR" altLang="en-US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나냉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  <a:p>
            <a:pPr algn="ctr" defTabSz="742950" latinLnBrk="0">
              <a:defRPr/>
            </a:pP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EAI Agent</a:t>
            </a:r>
            <a:endParaRPr lang="ko-KR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FBFBC8C-50BE-9546-8CFE-586CFFB8934C}"/>
              </a:ext>
            </a:extLst>
          </p:cNvPr>
          <p:cNvSpPr/>
          <p:nvPr/>
        </p:nvSpPr>
        <p:spPr bwMode="ltGray">
          <a:xfrm>
            <a:off x="203793" y="4523004"/>
            <a:ext cx="485861" cy="8381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솔루션</a:t>
            </a:r>
            <a:endParaRPr kumimoji="1" lang="ko-Kore-KR" altLang="en-US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5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828148" y="4584428"/>
            <a:ext cx="944978" cy="36874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en-US" altLang="ko-KR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GSFresh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  <a:p>
            <a:pPr algn="ctr" defTabSz="742950" latinLnBrk="0">
              <a:defRPr/>
            </a:pPr>
            <a:r>
              <a:rPr lang="ko-KR" altLang="en-US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이미지 경량화</a:t>
            </a:r>
          </a:p>
        </p:txBody>
      </p:sp>
      <p:sp>
        <p:nvSpPr>
          <p:cNvPr id="106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1828198" y="4584428"/>
            <a:ext cx="944978" cy="36874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en-US" altLang="ko-KR" sz="11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GSFresh</a:t>
            </a:r>
            <a:endParaRPr lang="en-US" altLang="ko-KR" sz="11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  <a:p>
            <a:pPr algn="ctr" defTabSz="742950" latinLnBrk="0">
              <a:defRPr/>
            </a:pPr>
            <a:r>
              <a:rPr lang="ko-KR" altLang="en-US" sz="11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리포트</a:t>
            </a:r>
            <a:r>
              <a:rPr lang="en-US" altLang="ko-KR" sz="11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(</a:t>
            </a:r>
            <a:r>
              <a:rPr lang="en-US" altLang="ko-KR" sz="11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Crownix</a:t>
            </a:r>
            <a:r>
              <a:rPr lang="en-US" altLang="ko-KR" sz="11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)</a:t>
            </a:r>
            <a:endParaRPr lang="ko-KR" altLang="en-US" sz="11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</p:txBody>
      </p:sp>
      <p:sp>
        <p:nvSpPr>
          <p:cNvPr id="107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2830775" y="4584428"/>
            <a:ext cx="944978" cy="36874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en-US" altLang="ko-KR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GSfresh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  <a:p>
            <a:pPr algn="ctr" defTabSz="742950" latinLnBrk="0">
              <a:defRPr/>
            </a:pP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Web Editor</a:t>
            </a:r>
          </a:p>
          <a:p>
            <a:pPr algn="ctr" defTabSz="742950" latinLnBrk="0">
              <a:defRPr/>
            </a:pPr>
            <a:r>
              <a:rPr lang="ko-KR" altLang="en-US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나모</a:t>
            </a:r>
            <a:endParaRPr lang="ko-KR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</p:txBody>
      </p:sp>
      <p:sp>
        <p:nvSpPr>
          <p:cNvPr id="108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3849875" y="4584428"/>
            <a:ext cx="944978" cy="36874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en-US" altLang="ko-KR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GSFresh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  <a:p>
            <a:pPr algn="ctr" defTabSz="742950" latinLnBrk="0">
              <a:defRPr/>
            </a:pPr>
            <a:r>
              <a:rPr lang="ko-KR" altLang="en-US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위해상품관리</a:t>
            </a:r>
          </a:p>
        </p:txBody>
      </p:sp>
      <p:sp>
        <p:nvSpPr>
          <p:cNvPr id="109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4828199" y="4593340"/>
            <a:ext cx="944978" cy="36874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en-US" altLang="ko-KR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GSFresh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  <a:p>
            <a:pPr algn="ctr" defTabSz="742950" latinLnBrk="0">
              <a:defRPr/>
            </a:pPr>
            <a:r>
              <a:rPr lang="ko-KR" altLang="en-US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알림톡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  <a:p>
            <a:pPr algn="ctr" defTabSz="742950" latinLnBrk="0">
              <a:defRPr/>
            </a:pP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(LG CNS)</a:t>
            </a:r>
            <a:endParaRPr lang="ko-KR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</p:txBody>
      </p:sp>
      <p:sp>
        <p:nvSpPr>
          <p:cNvPr id="110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5828249" y="4593340"/>
            <a:ext cx="944978" cy="36874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en-US" altLang="ko-KR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GSFresh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  <a:p>
            <a:pPr algn="ctr" defTabSz="742950" latinLnBrk="0">
              <a:defRPr/>
            </a:pP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USTRA TALK</a:t>
            </a:r>
          </a:p>
          <a:p>
            <a:pPr algn="ctr" defTabSz="742950" latinLnBrk="0">
              <a:defRPr/>
            </a:pP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(GSITM)</a:t>
            </a:r>
            <a:endParaRPr lang="ko-KR" altLang="en-US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</p:txBody>
      </p:sp>
      <p:sp>
        <p:nvSpPr>
          <p:cNvPr id="111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6830826" y="4593340"/>
            <a:ext cx="944978" cy="36874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en-US" altLang="ko-KR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GSFresh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  <a:p>
            <a:pPr algn="ctr" defTabSz="742950" latinLnBrk="0">
              <a:defRPr/>
            </a:pPr>
            <a:r>
              <a:rPr lang="ko-KR" altLang="en-US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타란튤라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</p:txBody>
      </p:sp>
      <p:sp>
        <p:nvSpPr>
          <p:cNvPr id="113" name="Pentagon 7">
            <a:extLst>
              <a:ext uri="{FF2B5EF4-FFF2-40B4-BE49-F238E27FC236}">
                <a16:creationId xmlns:a16="http://schemas.microsoft.com/office/drawing/2014/main" id="{F42C38BE-7889-4AF9-951B-E3066DBB148F}"/>
              </a:ext>
            </a:extLst>
          </p:cNvPr>
          <p:cNvSpPr/>
          <p:nvPr/>
        </p:nvSpPr>
        <p:spPr>
          <a:xfrm>
            <a:off x="7817162" y="4593340"/>
            <a:ext cx="944978" cy="368748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>
            <a:solidFill>
              <a:srgbClr val="FFFFFF">
                <a:lumMod val="5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42950" latinLnBrk="0">
              <a:defRPr/>
            </a:pPr>
            <a:r>
              <a:rPr lang="en-US" altLang="ko-KR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GSFresh</a:t>
            </a:r>
            <a:endParaRPr lang="en-US" altLang="ko-KR" sz="1200" b="1" kern="0" spc="-40">
              <a:ln w="3175" cmpd="sng">
                <a:solidFill>
                  <a:prstClr val="white">
                    <a:alpha val="0"/>
                  </a:prstClr>
                </a:solidFill>
                <a:prstDash val="solid"/>
                <a:miter lim="800000"/>
              </a:ln>
              <a:solidFill>
                <a:srgbClr val="002D43"/>
              </a:solidFill>
              <a:latin typeface="Amazon Ember"/>
            </a:endParaRPr>
          </a:p>
          <a:p>
            <a:pPr algn="ctr" defTabSz="742950" latinLnBrk="0">
              <a:defRPr/>
            </a:pPr>
            <a:r>
              <a:rPr lang="ko-KR" altLang="en-US" sz="1200" b="1" kern="0" spc="-40" err="1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디아모</a:t>
            </a: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(</a:t>
            </a:r>
            <a:r>
              <a:rPr lang="ko-KR" altLang="en-US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암호화</a:t>
            </a:r>
            <a:r>
              <a:rPr lang="en-US" altLang="ko-KR" sz="1200" b="1" kern="0" spc="-40">
                <a:ln w="3175" cmpd="sng">
                  <a:solidFill>
                    <a:prstClr val="white">
                      <a:alpha val="0"/>
                    </a:prstClr>
                  </a:solidFill>
                  <a:prstDash val="solid"/>
                  <a:miter lim="800000"/>
                </a:ln>
                <a:solidFill>
                  <a:srgbClr val="002D43"/>
                </a:solidFill>
                <a:latin typeface="Amazon Ember"/>
              </a:rPr>
              <a:t>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5018999" y="888599"/>
            <a:ext cx="3808268" cy="283906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ko-KR" altLang="en-US" sz="900" b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서버에 중복되어 있는 것들이 있으나</a:t>
            </a:r>
            <a:r>
              <a:rPr lang="en-US" altLang="ko-KR" sz="900" b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 시스템 개수로 반영함 </a:t>
            </a:r>
            <a:endParaRPr lang="ko-Kore-KR" altLang="en-US" sz="900" b="1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5" name="Group 33">
            <a:extLst>
              <a:ext uri="{FF2B5EF4-FFF2-40B4-BE49-F238E27FC236}">
                <a16:creationId xmlns:a16="http://schemas.microsoft.com/office/drawing/2014/main" id="{8AC1227E-1216-45E3-865C-AB4083FE3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627293"/>
              </p:ext>
            </p:extLst>
          </p:nvPr>
        </p:nvGraphicFramePr>
        <p:xfrm>
          <a:off x="229108" y="5402762"/>
          <a:ext cx="9332405" cy="1406466"/>
        </p:xfrm>
        <a:graphic>
          <a:graphicData uri="http://schemas.openxmlformats.org/drawingml/2006/table">
            <a:tbl>
              <a:tblPr/>
              <a:tblGrid>
                <a:gridCol w="1519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3244">
                  <a:extLst>
                    <a:ext uri="{9D8B030D-6E8A-4147-A177-3AD203B41FA5}">
                      <a16:colId xmlns:a16="http://schemas.microsoft.com/office/drawing/2014/main" val="428388280"/>
                    </a:ext>
                  </a:extLst>
                </a:gridCol>
              </a:tblGrid>
              <a:tr h="2031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36625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>
                            <a:lumMod val="75000"/>
                            <a:lumOff val="25000"/>
                          </a:srgb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시스템 그룹</a:t>
                      </a:r>
                    </a:p>
                  </a:txBody>
                  <a:tcPr marL="103788" marR="103788" marT="41515" marB="4151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DFF"/>
                    </a:solidFill>
                  </a:tcPr>
                </a:tc>
                <a:tc>
                  <a:txBody>
                    <a:bodyPr/>
                    <a:lstStyle>
                      <a:lvl1pPr marL="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73152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146304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219456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292608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365760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438912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512064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585216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36625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>
                            <a:lumMod val="75000"/>
                            <a:lumOff val="25000"/>
                          </a:srgb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200" b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전환 주요 특징</a:t>
                      </a:r>
                    </a:p>
                  </a:txBody>
                  <a:tcPr marL="103788" marR="103788" marT="41515" marB="41515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1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defTabSz="1476375" eaLnBrk="0" latinLnBrk="0" hangingPunct="0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100" b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AP(WEB/WAS,</a:t>
                      </a:r>
                      <a:r>
                        <a:rPr lang="ko-KR" altLang="en-US" sz="1100" b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배치</a:t>
                      </a:r>
                      <a:r>
                        <a:rPr lang="en-US" altLang="ko-KR" sz="1100" b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1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03788" marR="103788" marT="41515" marB="4151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73152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146304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219456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292608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365760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438912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512064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585216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15888" marR="0" lvl="0" indent="-115888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>
                            <a:lumMod val="75000"/>
                            <a:lumOff val="25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spc="-40" err="1">
                          <a:ln w="3175" cmpd="sng">
                            <a:solidFill>
                              <a:prstClr val="white">
                                <a:alpha val="0"/>
                              </a:prstClr>
                            </a:solidFill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GSFreshMall</a:t>
                      </a:r>
                      <a:r>
                        <a:rPr lang="en-US" altLang="ko-KR" sz="1200" b="0" spc="-40" baseline="0">
                          <a:ln w="3175" cmpd="sng">
                            <a:solidFill>
                              <a:prstClr val="white">
                                <a:alpha val="0"/>
                              </a:prstClr>
                            </a:solidFill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WEB/WAS</a:t>
                      </a:r>
                      <a:r>
                        <a:rPr lang="ko-KR" altLang="en-US" sz="1200" b="0" spc="-40" baseline="0">
                          <a:ln w="3175" cmpd="sng">
                            <a:solidFill>
                              <a:prstClr val="white">
                                <a:alpha val="0"/>
                              </a:prstClr>
                            </a:solidFill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는 </a:t>
                      </a:r>
                      <a:r>
                        <a:rPr lang="ko-KR" altLang="en-US" sz="1200" b="0" spc="-40" baseline="0" err="1">
                          <a:ln w="3175" cmpd="sng">
                            <a:solidFill>
                              <a:prstClr val="white">
                                <a:alpha val="0"/>
                              </a:prstClr>
                            </a:solidFill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쿠버네티스로</a:t>
                      </a:r>
                      <a:r>
                        <a:rPr lang="ko-KR" altLang="en-US" sz="1200" b="0" spc="-40" baseline="0">
                          <a:ln w="3175" cmpd="sng">
                            <a:solidFill>
                              <a:prstClr val="white">
                                <a:alpha val="0"/>
                              </a:prstClr>
                            </a:solidFill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 전환</a:t>
                      </a:r>
                      <a:r>
                        <a:rPr lang="en-US" altLang="ko-KR" sz="1200" b="0" spc="-40" baseline="0">
                          <a:ln w="3175" cmpd="sng">
                            <a:solidFill>
                              <a:prstClr val="white">
                                <a:alpha val="0"/>
                              </a:prstClr>
                            </a:solidFill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spc="-40" baseline="0">
                          <a:ln w="3175" cmpd="sng">
                            <a:solidFill>
                              <a:prstClr val="white">
                                <a:alpha val="0"/>
                              </a:prstClr>
                            </a:solidFill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배치는 </a:t>
                      </a:r>
                      <a:r>
                        <a:rPr lang="en-US" altLang="ko-KR" sz="1200" b="0" spc="-40" baseline="0">
                          <a:ln w="3175" cmpd="sng">
                            <a:solidFill>
                              <a:prstClr val="white">
                                <a:alpha val="0"/>
                              </a:prstClr>
                            </a:solidFill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Jenkins </a:t>
                      </a:r>
                      <a:r>
                        <a:rPr lang="ko-KR" altLang="en-US" sz="1200" b="0" spc="-40" baseline="0">
                          <a:ln w="3175" cmpd="sng">
                            <a:solidFill>
                              <a:prstClr val="white">
                                <a:alpha val="0"/>
                              </a:prstClr>
                            </a:solidFill>
                            <a:prstDash val="solid"/>
                            <a:miter lim="800000"/>
                          </a:ln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기반 으로 전환 </a:t>
                      </a:r>
                      <a:endParaRPr lang="en-US" altLang="ko-KR" sz="1200" b="0" spc="-40">
                        <a:ln w="3175" cmpd="sng">
                          <a:solidFill>
                            <a:prstClr val="white">
                              <a:alpha val="0"/>
                            </a:prstClr>
                          </a:solidFill>
                          <a:prstDash val="solid"/>
                          <a:miter lim="800000"/>
                        </a:ln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03788" marR="103788" marT="41515" marB="41515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126">
                <a:tc>
                  <a:txBody>
                    <a:bodyPr/>
                    <a:lstStyle>
                      <a:lvl1pPr marL="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73152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146304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219456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292608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365760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438912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512064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585216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defTabSz="1476375" eaLnBrk="0" latinLnBrk="0" hangingPunct="0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200" b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200" b="1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03788" marR="103788" marT="41515" marB="4151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73152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146304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219456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292608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365760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438912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512064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585216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15888" marR="0" lvl="0" indent="-115888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>
                            <a:lumMod val="75000"/>
                            <a:lumOff val="25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모바일점포경영</a:t>
                      </a:r>
                      <a:r>
                        <a:rPr kumimoji="1" lang="en-US" altLang="ko-KR" sz="1200" b="0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1" lang="ko-KR" altLang="en-US" sz="1200" b="0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및 </a:t>
                      </a:r>
                      <a:r>
                        <a:rPr kumimoji="1" lang="ko-KR" altLang="en-US" sz="1200" b="0" i="0" u="none" strike="noStrike" kern="1200" cap="none" spc="0" normalizeH="0" baseline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해피콜</a:t>
                      </a:r>
                      <a:r>
                        <a:rPr kumimoji="1" lang="en-US" altLang="ko-KR" sz="1200" b="0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kumimoji="1" lang="ko-KR" altLang="en-US" sz="1200" b="0" i="0" u="none" strike="noStrike" kern="1200" cap="none" spc="0" normalizeH="0" baseline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나만의냉장고와</a:t>
                      </a:r>
                      <a:r>
                        <a:rPr kumimoji="1" lang="ko-KR" altLang="en-US" sz="1200" b="0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 같이 </a:t>
                      </a:r>
                      <a:r>
                        <a:rPr kumimoji="1" lang="en-US" altLang="ko-KR" sz="1200" b="0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kumimoji="1" lang="ko-KR" altLang="en-US" sz="1200" b="0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개 서버에 있던 </a:t>
                      </a:r>
                      <a:r>
                        <a:rPr kumimoji="1" lang="en-US" altLang="ko-KR" sz="1200" b="0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DB</a:t>
                      </a:r>
                      <a:r>
                        <a:rPr kumimoji="1" lang="ko-KR" altLang="en-US" sz="1200" b="0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들을 물리적으로 분리 </a:t>
                      </a:r>
                    </a:p>
                  </a:txBody>
                  <a:tcPr marL="103788" marR="103788" marT="41515" marB="41515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53009"/>
                  </a:ext>
                </a:extLst>
              </a:tr>
              <a:tr h="203126">
                <a:tc>
                  <a:txBody>
                    <a:bodyPr/>
                    <a:lstStyle>
                      <a:lvl1pPr marL="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73152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146304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219456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292608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365760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438912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512064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585216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algn="ctr" defTabSz="1476375" eaLnBrk="0" latinLnBrk="0" hangingPunct="0">
                        <a:lnSpc>
                          <a:spcPct val="100000"/>
                        </a:lnSpc>
                        <a:defRPr/>
                      </a:pPr>
                      <a:r>
                        <a:rPr lang="en-US" altLang="ko-KR" sz="1200" b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</a:rPr>
                        <a:t>EAI</a:t>
                      </a:r>
                      <a:endParaRPr lang="ko-KR" altLang="en-US" sz="1200" b="1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103788" marR="103788" marT="41515" marB="4151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73152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146304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219456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292608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365760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438912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512064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585216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15888" marR="0" lvl="0" indent="-115888" algn="l" defTabSz="936625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>
                            <a:lumMod val="75000"/>
                            <a:lumOff val="25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200" b="0" i="0" u="none" strike="noStrike" kern="1200" cap="none" spc="0" normalizeH="0" baseline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나냉</a:t>
                      </a:r>
                      <a:r>
                        <a:rPr kumimoji="1" lang="en-US" altLang="ko-KR" sz="1200" b="0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EAI</a:t>
                      </a:r>
                      <a:r>
                        <a:rPr kumimoji="1" lang="ko-KR" altLang="en-US" sz="1200" b="0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는 </a:t>
                      </a:r>
                      <a:r>
                        <a:rPr kumimoji="1" lang="en-US" altLang="ko-KR" sz="1200" b="0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IBM WMQ </a:t>
                      </a:r>
                      <a:r>
                        <a:rPr kumimoji="1" lang="ko-KR" altLang="en-US" sz="1200" b="0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업그레이드 필요</a:t>
                      </a:r>
                      <a:r>
                        <a:rPr kumimoji="1" lang="en-US" altLang="ko-KR" sz="1200" b="0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kumimoji="1" lang="en-US" altLang="ko-KR" sz="1200" b="0" i="0" u="none" strike="noStrike" kern="1200" cap="none" spc="0" normalizeH="0" baseline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GSFreshMall</a:t>
                      </a:r>
                      <a:r>
                        <a:rPr kumimoji="1" lang="ko-KR" altLang="en-US" sz="1200" b="0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은 </a:t>
                      </a:r>
                      <a:r>
                        <a:rPr kumimoji="1" lang="en-US" altLang="ko-KR" sz="1200" b="0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ACE,MQ </a:t>
                      </a:r>
                      <a:r>
                        <a:rPr kumimoji="1" lang="ko-KR" altLang="en-US" sz="1200" b="0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업그레이드 필요</a:t>
                      </a:r>
                      <a:endParaRPr kumimoji="1" lang="en-US" altLang="ko-KR" sz="1200" b="0" i="0" u="none" strike="noStrike" kern="1200" cap="none" spc="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03788" marR="103788" marT="41515" marB="41515" anchor="ctr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087242"/>
                  </a:ext>
                </a:extLst>
              </a:tr>
              <a:tr h="3428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36625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>
                            <a:lumMod val="75000"/>
                            <a:lumOff val="25000"/>
                          </a:srgbClr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1200" cap="none" spc="0" normalizeH="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솔루션</a:t>
                      </a:r>
                      <a:endParaRPr kumimoji="1" lang="en-US" altLang="ko-KR" sz="1200" b="1" i="0" u="none" strike="noStrike" kern="1200" cap="none" spc="0" normalizeH="0" baseline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03788" marR="103788" marT="41515" marB="41515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73152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146304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219456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292608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365760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438912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512064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5852160" algn="l" defTabSz="731520" rtl="0" eaLnBrk="1" latinLnBrk="0" hangingPunct="1">
                        <a:defRPr sz="288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115888" marR="0" lvl="0" indent="-1158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>
                            <a:lumMod val="75000"/>
                            <a:lumOff val="25000"/>
                          </a:srgbClr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kern="1200" cap="none" spc="-3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/>
                        </a:rPr>
                        <a:t>버전</a:t>
                      </a:r>
                      <a:r>
                        <a:rPr lang="en-US" altLang="ko-KR" sz="1200" b="0" i="0" u="none" strike="noStrike" kern="1200" cap="none" spc="-3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/>
                        </a:rPr>
                        <a:t>/</a:t>
                      </a:r>
                      <a:r>
                        <a:rPr lang="ko-KR" altLang="en-US" sz="1200" b="0" i="0" u="none" strike="noStrike" kern="1200" cap="none" spc="-3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/>
                        </a:rPr>
                        <a:t>라이선스 추가 변경 없이</a:t>
                      </a:r>
                      <a:r>
                        <a:rPr lang="ko-KR" altLang="en-US" sz="1200" b="0" i="0" u="none" strike="noStrike" kern="1200" cap="none" spc="-3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/>
                        </a:rPr>
                        <a:t> </a:t>
                      </a:r>
                      <a:r>
                        <a:rPr lang="en-US" altLang="ko-KR" sz="1200" b="0" i="0" u="none" strike="noStrike" kern="1200" cap="none" spc="-30" baseline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/>
                        </a:rPr>
                        <a:t>Rift&amp;Shift</a:t>
                      </a:r>
                      <a:r>
                        <a:rPr lang="ko-KR" altLang="en-US" sz="1200" b="0" i="0" u="none" strike="noStrike" kern="1200" cap="none" spc="-30" baseline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/>
                        </a:rPr>
                        <a:t>를 원칙으로 함 </a:t>
                      </a:r>
                      <a:endParaRPr lang="en-US" altLang="ko-KR" sz="1200" b="0" i="0" u="none" strike="noStrike" kern="1200" cap="none" spc="-3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Arial"/>
                      </a:endParaRPr>
                    </a:p>
                  </a:txBody>
                  <a:tcPr marL="103788" marR="103788" marT="41515" marB="41515" horzOverflow="overflow">
                    <a:lnL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375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8E7D66A-B37B-6B47-98E9-4D821466792E}"/>
              </a:ext>
            </a:extLst>
          </p:cNvPr>
          <p:cNvSpPr/>
          <p:nvPr/>
        </p:nvSpPr>
        <p:spPr bwMode="ltGray">
          <a:xfrm>
            <a:off x="6057349" y="3189760"/>
            <a:ext cx="755243" cy="7315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BOS </a:t>
            </a:r>
            <a:r>
              <a:rPr lang="ko-KR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</a:t>
            </a:r>
            <a:endParaRPr kumimoji="1" lang="ko-Kore-KR" altLang="en-US" sz="7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 Box 296">
            <a:extLst>
              <a:ext uri="{FF2B5EF4-FFF2-40B4-BE49-F238E27FC236}">
                <a16:creationId xmlns:a16="http://schemas.microsoft.com/office/drawing/2014/main" id="{E14D8A05-ACCB-322E-CAAB-0A513EE97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08" y="156650"/>
            <a:ext cx="539814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700" b="1">
                <a:latin typeface="+mn-ea"/>
                <a:ea typeface="+mn-ea"/>
              </a:rPr>
              <a:t>3. </a:t>
            </a:r>
            <a:r>
              <a:rPr lang="ko-KR" altLang="en-US" sz="1700" b="1">
                <a:latin typeface="+mn-ea"/>
                <a:ea typeface="+mn-ea"/>
              </a:rPr>
              <a:t>클라우드 전환 대상 별 전환 방향성 </a:t>
            </a:r>
            <a:r>
              <a:rPr lang="en-US" altLang="ko-KR" sz="1700" b="1">
                <a:latin typeface="+mn-ea"/>
                <a:ea typeface="+mn-ea"/>
              </a:rPr>
              <a:t>(</a:t>
            </a:r>
            <a:r>
              <a:rPr lang="en-US" altLang="ko-KR" sz="1700" b="1" err="1">
                <a:latin typeface="+mn-ea"/>
                <a:ea typeface="+mn-ea"/>
              </a:rPr>
              <a:t>GSFreshMall</a:t>
            </a:r>
            <a:r>
              <a:rPr lang="en-US" altLang="ko-KR" sz="1700" b="1">
                <a:latin typeface="+mn-ea"/>
                <a:ea typeface="+mn-ea"/>
              </a:rPr>
              <a:t>)</a:t>
            </a:r>
            <a:endParaRPr lang="ko-KR" altLang="en-US" sz="1700" b="1"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FBFBC8C-50BE-9546-8CFE-586CFFB8934C}"/>
              </a:ext>
            </a:extLst>
          </p:cNvPr>
          <p:cNvSpPr/>
          <p:nvPr/>
        </p:nvSpPr>
        <p:spPr bwMode="ltGray">
          <a:xfrm>
            <a:off x="152400" y="1530106"/>
            <a:ext cx="1557528" cy="8381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120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GSFreshMall</a:t>
            </a:r>
            <a:endParaRPr kumimoji="1" lang="en-US" altLang="en-US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WEB/WAS</a:t>
            </a:r>
          </a:p>
          <a:p>
            <a:pPr algn="ctr">
              <a:lnSpc>
                <a:spcPct val="90000"/>
              </a:lnSpc>
            </a:pPr>
            <a:r>
              <a:rPr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</a:t>
            </a:r>
            <a:r>
              <a:rPr lang="en-US" altLang="ko-KR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운</a:t>
            </a:r>
            <a:r>
              <a:rPr lang="en-US" altLang="ko-KR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40</a:t>
            </a:r>
            <a:r>
              <a:rPr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</a:t>
            </a:r>
            <a:r>
              <a:rPr lang="en-US" altLang="ko-KR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151B6B-BA22-864A-8919-DA608183F9C9}"/>
              </a:ext>
            </a:extLst>
          </p:cNvPr>
          <p:cNvSpPr/>
          <p:nvPr/>
        </p:nvSpPr>
        <p:spPr bwMode="ltGray">
          <a:xfrm>
            <a:off x="152400" y="2520703"/>
            <a:ext cx="1557528" cy="10606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ko-Kore-KR" sz="120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GSFreshMall</a:t>
            </a:r>
            <a:endParaRPr kumimoji="1" lang="en-US" altLang="ko-Kore-KR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Batch</a:t>
            </a:r>
          </a:p>
          <a:p>
            <a:pPr algn="ctr">
              <a:lnSpc>
                <a:spcPct val="90000"/>
              </a:lnSpc>
            </a:pPr>
            <a:r>
              <a:rPr kumimoji="1"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</a:t>
            </a:r>
            <a:r>
              <a:rPr kumimoji="1" lang="en-US" altLang="ko-KR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운</a:t>
            </a:r>
            <a:r>
              <a:rPr kumimoji="1" lang="en-US" altLang="ko-KR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21</a:t>
            </a:r>
            <a:r>
              <a:rPr kumimoji="1"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</a:t>
            </a:r>
            <a:r>
              <a:rPr kumimoji="1" lang="en-US" altLang="ko-KR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1B5443-8508-3247-B068-DA3B4EC82B25}"/>
              </a:ext>
            </a:extLst>
          </p:cNvPr>
          <p:cNvSpPr/>
          <p:nvPr/>
        </p:nvSpPr>
        <p:spPr bwMode="ltGray">
          <a:xfrm>
            <a:off x="152400" y="3733800"/>
            <a:ext cx="1557528" cy="81076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ko-Kore-KR" sz="120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GSFreshMall</a:t>
            </a:r>
            <a:endParaRPr kumimoji="1" lang="en-US" altLang="ko-Kore-KR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</a:p>
          <a:p>
            <a:pPr algn="ctr">
              <a:lnSpc>
                <a:spcPct val="90000"/>
              </a:lnSpc>
            </a:pPr>
            <a:r>
              <a:rPr kumimoji="1"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</a:t>
            </a:r>
            <a:r>
              <a:rPr kumimoji="1" lang="en-US" altLang="ko-KR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운</a:t>
            </a:r>
            <a:r>
              <a:rPr kumimoji="1" lang="en-US" altLang="ko-KR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6</a:t>
            </a:r>
            <a:r>
              <a:rPr kumimoji="1"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</a:t>
            </a:r>
            <a:r>
              <a:rPr lang="en-US" altLang="ko-KR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11B5443-8508-3247-B068-DA3B4EC82B25}"/>
              </a:ext>
            </a:extLst>
          </p:cNvPr>
          <p:cNvSpPr/>
          <p:nvPr/>
        </p:nvSpPr>
        <p:spPr bwMode="ltGray">
          <a:xfrm>
            <a:off x="152400" y="4715102"/>
            <a:ext cx="1557528" cy="81076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ko-Kore-KR" sz="120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GSFreshMall</a:t>
            </a:r>
            <a:endParaRPr kumimoji="1" lang="en-US" altLang="ko-Kore-KR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EAI</a:t>
            </a:r>
          </a:p>
          <a:p>
            <a:pPr algn="ctr">
              <a:lnSpc>
                <a:spcPct val="90000"/>
              </a:lnSpc>
            </a:pPr>
            <a:r>
              <a:rPr kumimoji="1"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</a:t>
            </a:r>
            <a:r>
              <a:rPr kumimoji="1" lang="en-US" altLang="ko-KR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운</a:t>
            </a:r>
            <a:r>
              <a:rPr kumimoji="1" lang="en-US" altLang="ko-KR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 3</a:t>
            </a:r>
            <a:r>
              <a:rPr kumimoji="1"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</a:t>
            </a:r>
            <a:r>
              <a:rPr kumimoji="1" lang="en-US" altLang="ko-KR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26440F5-9576-5F41-B920-9FFCC7A32287}"/>
              </a:ext>
            </a:extLst>
          </p:cNvPr>
          <p:cNvSpPr/>
          <p:nvPr/>
        </p:nvSpPr>
        <p:spPr bwMode="ltGray">
          <a:xfrm>
            <a:off x="1866461" y="1677107"/>
            <a:ext cx="803715" cy="5600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ko-KR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FOAPI</a:t>
            </a:r>
          </a:p>
          <a:p>
            <a:pPr algn="ctr">
              <a:lnSpc>
                <a:spcPct val="90000"/>
              </a:lnSpc>
            </a:pPr>
            <a:r>
              <a:rPr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(WAS)</a:t>
            </a:r>
            <a:endParaRPr kumimoji="1" lang="ko-Kore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CC6C76B-8092-B146-8FE4-82BF0061AB22}"/>
              </a:ext>
            </a:extLst>
          </p:cNvPr>
          <p:cNvSpPr/>
          <p:nvPr/>
        </p:nvSpPr>
        <p:spPr bwMode="ltGray">
          <a:xfrm>
            <a:off x="2772048" y="1677107"/>
            <a:ext cx="595250" cy="5600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ko-Kore-KR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BOS</a:t>
            </a:r>
          </a:p>
          <a:p>
            <a:pPr algn="ctr">
              <a:lnSpc>
                <a:spcPct val="90000"/>
              </a:lnSpc>
            </a:pPr>
            <a:r>
              <a:rPr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(WEB,</a:t>
            </a:r>
          </a:p>
          <a:p>
            <a:pPr algn="ctr">
              <a:lnSpc>
                <a:spcPct val="90000"/>
              </a:lnSpc>
            </a:pPr>
            <a:r>
              <a:rPr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WAS)</a:t>
            </a:r>
            <a:endParaRPr kumimoji="1" lang="ko-Kore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CC6C76B-8092-B146-8FE4-82BF0061AB22}"/>
              </a:ext>
            </a:extLst>
          </p:cNvPr>
          <p:cNvSpPr/>
          <p:nvPr/>
        </p:nvSpPr>
        <p:spPr bwMode="ltGray">
          <a:xfrm>
            <a:off x="3431389" y="1677106"/>
            <a:ext cx="582463" cy="5600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본부</a:t>
            </a:r>
            <a:endParaRPr lang="en-US" altLang="ko-KR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kumimoji="1" lang="en-US" altLang="ko-Kore-KR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(WEB,</a:t>
            </a:r>
          </a:p>
          <a:p>
            <a:pPr algn="ctr">
              <a:lnSpc>
                <a:spcPct val="90000"/>
              </a:lnSpc>
            </a:pPr>
            <a:r>
              <a:rPr kumimoji="1" lang="en-US" altLang="ko-Kore-KR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WAS)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C6C76B-8092-B146-8FE4-82BF0061AB22}"/>
              </a:ext>
            </a:extLst>
          </p:cNvPr>
          <p:cNvSpPr/>
          <p:nvPr/>
        </p:nvSpPr>
        <p:spPr bwMode="ltGray">
          <a:xfrm>
            <a:off x="4076509" y="1686329"/>
            <a:ext cx="716155" cy="5600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MFIF</a:t>
            </a:r>
            <a:r>
              <a:rPr lang="ko-KR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제휴</a:t>
            </a:r>
            <a:endParaRPr lang="en-US" altLang="ko-KR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en-US" sz="8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(WAS)</a:t>
            </a:r>
            <a:endParaRPr lang="en-US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26440F5-9576-5F41-B920-9FFCC7A32287}"/>
              </a:ext>
            </a:extLst>
          </p:cNvPr>
          <p:cNvSpPr/>
          <p:nvPr/>
        </p:nvSpPr>
        <p:spPr bwMode="ltGray">
          <a:xfrm>
            <a:off x="1861322" y="2843471"/>
            <a:ext cx="803715" cy="5600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BOS</a:t>
            </a:r>
          </a:p>
          <a:p>
            <a:pPr algn="ctr">
              <a:lnSpc>
                <a:spcPct val="90000"/>
              </a:lnSpc>
            </a:pPr>
            <a:r>
              <a:rPr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</a:t>
            </a:r>
            <a:endParaRPr kumimoji="1" lang="ko-Kore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CC6C76B-8092-B146-8FE4-82BF0061AB22}"/>
              </a:ext>
            </a:extLst>
          </p:cNvPr>
          <p:cNvSpPr/>
          <p:nvPr/>
        </p:nvSpPr>
        <p:spPr bwMode="ltGray">
          <a:xfrm>
            <a:off x="2766908" y="2843471"/>
            <a:ext cx="803715" cy="5600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ko-KR" altLang="en-US" sz="9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제휴</a:t>
            </a:r>
            <a:r>
              <a:rPr kumimoji="1" lang="en-US" altLang="ko-KR" sz="9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9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야누스</a:t>
            </a:r>
            <a:endParaRPr kumimoji="1" lang="en-US" altLang="ko-KR" sz="9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9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</a:t>
            </a:r>
            <a:endParaRPr kumimoji="1" lang="ko-Kore-KR" altLang="en-US" sz="7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CC6C76B-8092-B146-8FE4-82BF0061AB22}"/>
              </a:ext>
            </a:extLst>
          </p:cNvPr>
          <p:cNvSpPr/>
          <p:nvPr/>
        </p:nvSpPr>
        <p:spPr bwMode="ltGray">
          <a:xfrm>
            <a:off x="3708362" y="2843470"/>
            <a:ext cx="510263" cy="5600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본부</a:t>
            </a:r>
            <a:endParaRPr lang="en-US" altLang="ko-KR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kumimoji="1"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</a:t>
            </a:r>
            <a:endParaRPr kumimoji="1" lang="en-US" altLang="ko-Kore-KR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CC6C76B-8092-B146-8FE4-82BF0061AB22}"/>
              </a:ext>
            </a:extLst>
          </p:cNvPr>
          <p:cNvSpPr/>
          <p:nvPr/>
        </p:nvSpPr>
        <p:spPr bwMode="ltGray">
          <a:xfrm>
            <a:off x="4792664" y="2843470"/>
            <a:ext cx="467225" cy="5600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물류</a:t>
            </a:r>
            <a:endParaRPr lang="en-US" altLang="ko-KR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</a:t>
            </a:r>
            <a:endParaRPr lang="en-US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1451206" y="2321024"/>
            <a:ext cx="1644444" cy="391628"/>
          </a:xfrm>
          <a:prstGeom prst="rect">
            <a:avLst/>
          </a:prstGeom>
          <a:noFill/>
        </p:spPr>
        <p:txBody>
          <a:bodyPr wrap="square" lIns="72000" tIns="72000" rIns="72000" bIns="72000" rtlCol="0" anchor="t" anchorCtr="0">
            <a:spAutoFit/>
          </a:bodyPr>
          <a:lstStyle/>
          <a:p>
            <a:pPr algn="ctr"/>
            <a:r>
              <a:rPr lang="ko-KR" altLang="en-US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r>
              <a:rPr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r>
              <a:rPr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</a:t>
            </a:r>
            <a:endParaRPr kumimoji="1" lang="en-US" altLang="ko-KR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</a:t>
            </a:r>
            <a:r>
              <a:rPr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r>
              <a:rPr kumimoji="1"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프로모션</a:t>
            </a:r>
            <a:r>
              <a:rPr kumimoji="1"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</a:t>
            </a:r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CC6C76B-8092-B146-8FE4-82BF0061AB22}"/>
              </a:ext>
            </a:extLst>
          </p:cNvPr>
          <p:cNvSpPr/>
          <p:nvPr/>
        </p:nvSpPr>
        <p:spPr bwMode="ltGray">
          <a:xfrm>
            <a:off x="4243183" y="2842371"/>
            <a:ext cx="510263" cy="56114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정산</a:t>
            </a:r>
            <a:endParaRPr lang="en-US" altLang="ko-KR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kumimoji="1"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</a:t>
            </a:r>
            <a:endParaRPr kumimoji="1" lang="en-US" altLang="ko-KR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1861322" y="3890116"/>
            <a:ext cx="674352" cy="377355"/>
          </a:xfrm>
          <a:prstGeom prst="can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kumimoji="1"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BOS DB</a:t>
            </a:r>
            <a:endParaRPr kumimoji="1" lang="ko-Kore-KR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2107103" y="4206495"/>
            <a:ext cx="857141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ko-KR" altLang="en-US" sz="80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물리장비</a:t>
            </a:r>
            <a:r>
              <a:rPr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en-US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PPAS</a:t>
            </a:r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11B5443-8508-3247-B068-DA3B4EC82B25}"/>
              </a:ext>
            </a:extLst>
          </p:cNvPr>
          <p:cNvSpPr/>
          <p:nvPr/>
        </p:nvSpPr>
        <p:spPr bwMode="ltGray">
          <a:xfrm>
            <a:off x="152400" y="5696404"/>
            <a:ext cx="1557528" cy="81076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솔루션</a:t>
            </a:r>
            <a:endParaRPr kumimoji="1" lang="ko-Kore-KR" altLang="en-US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24DA0DE-197C-E747-A93F-3284FE222FFE}"/>
              </a:ext>
            </a:extLst>
          </p:cNvPr>
          <p:cNvSpPr/>
          <p:nvPr/>
        </p:nvSpPr>
        <p:spPr bwMode="ltGray">
          <a:xfrm>
            <a:off x="1875432" y="4830287"/>
            <a:ext cx="803715" cy="5600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EAI Hub</a:t>
            </a:r>
            <a:endParaRPr kumimoji="1" lang="ko-Kore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24DA0DE-197C-E747-A93F-3284FE222FFE}"/>
              </a:ext>
            </a:extLst>
          </p:cNvPr>
          <p:cNvSpPr/>
          <p:nvPr/>
        </p:nvSpPr>
        <p:spPr bwMode="ltGray">
          <a:xfrm>
            <a:off x="2730954" y="4830287"/>
            <a:ext cx="803715" cy="2160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EAI Agent</a:t>
            </a:r>
            <a:endParaRPr kumimoji="1" lang="ko-Kore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24DA0DE-197C-E747-A93F-3284FE222FFE}"/>
              </a:ext>
            </a:extLst>
          </p:cNvPr>
          <p:cNvSpPr/>
          <p:nvPr/>
        </p:nvSpPr>
        <p:spPr bwMode="ltGray">
          <a:xfrm>
            <a:off x="2730953" y="5174314"/>
            <a:ext cx="803715" cy="2160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EAI Agent</a:t>
            </a:r>
            <a:endParaRPr kumimoji="1" lang="ko-Kore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CC6C76B-8092-B146-8FE4-82BF0061AB22}"/>
              </a:ext>
            </a:extLst>
          </p:cNvPr>
          <p:cNvSpPr/>
          <p:nvPr/>
        </p:nvSpPr>
        <p:spPr bwMode="ltGray">
          <a:xfrm>
            <a:off x="1879862" y="5772424"/>
            <a:ext cx="1654806" cy="1807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이미지 경량화</a:t>
            </a:r>
            <a:endParaRPr kumimoji="1" lang="en-US" altLang="ko-Kore-KR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CC6C76B-8092-B146-8FE4-82BF0061AB22}"/>
              </a:ext>
            </a:extLst>
          </p:cNvPr>
          <p:cNvSpPr/>
          <p:nvPr/>
        </p:nvSpPr>
        <p:spPr bwMode="ltGray">
          <a:xfrm>
            <a:off x="1881999" y="5997264"/>
            <a:ext cx="1654806" cy="1807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유해상품관리</a:t>
            </a:r>
            <a:r>
              <a:rPr lang="en-US" altLang="ko-KR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본부</a:t>
            </a:r>
            <a:r>
              <a:rPr lang="en-US" altLang="ko-KR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en-US" altLang="ko-Kore-KR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C6C76B-8092-B146-8FE4-82BF0061AB22}"/>
              </a:ext>
            </a:extLst>
          </p:cNvPr>
          <p:cNvSpPr/>
          <p:nvPr/>
        </p:nvSpPr>
        <p:spPr bwMode="ltGray">
          <a:xfrm>
            <a:off x="1879862" y="6222104"/>
            <a:ext cx="1654806" cy="1807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000" b="1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알림톡</a:t>
            </a:r>
            <a:r>
              <a:rPr lang="en-US" altLang="ko-KR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SMS</a:t>
            </a:r>
            <a:endParaRPr kumimoji="1" lang="en-US" altLang="ko-Kore-KR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1978220" y="2164939"/>
            <a:ext cx="613483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VM, LENA</a:t>
            </a:r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2779346" y="2177831"/>
            <a:ext cx="613484" cy="391628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VM, LENA</a:t>
            </a:r>
            <a:endParaRPr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3415272" y="2177830"/>
            <a:ext cx="613484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VM, LENA</a:t>
            </a:r>
            <a:endParaRPr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4126044" y="2177829"/>
            <a:ext cx="613484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VM, LENA</a:t>
            </a:r>
            <a:endParaRPr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1993501" y="3336089"/>
            <a:ext cx="619896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VM, J-JOB</a:t>
            </a:r>
            <a:endParaRPr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2845770" y="3359589"/>
            <a:ext cx="619895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VM, J-JOB</a:t>
            </a:r>
            <a:endParaRPr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3647711" y="3356336"/>
            <a:ext cx="619896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VM, J-JOB</a:t>
            </a:r>
            <a:endParaRPr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4165284" y="3361010"/>
            <a:ext cx="619896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VM, J-JOB</a:t>
            </a:r>
            <a:endParaRPr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4683257" y="3356336"/>
            <a:ext cx="619896" cy="391628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VM, J-JOB</a:t>
            </a:r>
            <a:endParaRPr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1807097" y="5340314"/>
            <a:ext cx="1727571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ko-KR" altLang="en-US" sz="80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물리장비</a:t>
            </a:r>
            <a:r>
              <a:rPr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모코엠시스</a:t>
            </a:r>
            <a:r>
              <a:rPr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EAI, IBM MQ</a:t>
            </a:r>
            <a:endParaRPr lang="en-US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Right Arrow 3"/>
          <p:cNvSpPr/>
          <p:nvPr/>
        </p:nvSpPr>
        <p:spPr>
          <a:xfrm>
            <a:off x="5517122" y="2842371"/>
            <a:ext cx="370012" cy="2076648"/>
          </a:xfrm>
          <a:prstGeom prst="rightArrow">
            <a:avLst>
              <a:gd name="adj1" fmla="val 82298"/>
              <a:gd name="adj2" fmla="val 72619"/>
            </a:avLst>
          </a:prstGeom>
          <a:solidFill>
            <a:schemeClr val="tx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Rectangle 8">
            <a:extLst>
              <a:ext uri="{FF2B5EF4-FFF2-40B4-BE49-F238E27FC236}">
                <a16:creationId xmlns:a16="http://schemas.microsoft.com/office/drawing/2014/main" id="{0B997957-54D6-D94B-9FEF-94D737AC520D}"/>
              </a:ext>
            </a:extLst>
          </p:cNvPr>
          <p:cNvSpPr/>
          <p:nvPr/>
        </p:nvSpPr>
        <p:spPr bwMode="auto">
          <a:xfrm>
            <a:off x="5937221" y="1373632"/>
            <a:ext cx="3816379" cy="51335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ysClr val="windowText" lastClr="000000"/>
                </a:solidFill>
              </a:rPr>
              <a:t>AWS</a:t>
            </a:r>
          </a:p>
        </p:txBody>
      </p:sp>
      <p:pic>
        <p:nvPicPr>
          <p:cNvPr id="87" name="Graphic 12">
            <a:extLst>
              <a:ext uri="{FF2B5EF4-FFF2-40B4-BE49-F238E27FC236}">
                <a16:creationId xmlns:a16="http://schemas.microsoft.com/office/drawing/2014/main" id="{39987A7D-E4DB-D844-8FE3-460321FDA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504" y="1373633"/>
            <a:ext cx="209584" cy="24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Rectangle 14">
            <a:extLst>
              <a:ext uri="{FF2B5EF4-FFF2-40B4-BE49-F238E27FC236}">
                <a16:creationId xmlns:a16="http://schemas.microsoft.com/office/drawing/2014/main" id="{4B8CC59A-7BC9-428D-BA3C-81AF9CCBB46F}"/>
              </a:ext>
            </a:extLst>
          </p:cNvPr>
          <p:cNvSpPr/>
          <p:nvPr/>
        </p:nvSpPr>
        <p:spPr>
          <a:xfrm>
            <a:off x="1784992" y="1386924"/>
            <a:ext cx="3632136" cy="5120248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>
                <a:solidFill>
                  <a:srgbClr val="5A6B86"/>
                </a:solidFill>
                <a:latin typeface="+mn-ea"/>
                <a:cs typeface="Arial" panose="020B0604020202020204" pitchFamily="34" charset="0"/>
              </a:rPr>
              <a:t>GSR IDC</a:t>
            </a:r>
            <a:endParaRPr lang="en-US" sz="900">
              <a:solidFill>
                <a:srgbClr val="5A6B86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89" name="Graphic 22">
            <a:extLst>
              <a:ext uri="{FF2B5EF4-FFF2-40B4-BE49-F238E27FC236}">
                <a16:creationId xmlns:a16="http://schemas.microsoft.com/office/drawing/2014/main" id="{963B6AC0-2FD2-49E1-87C6-27ED5F887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592" y="1388467"/>
            <a:ext cx="268658" cy="27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Rectangle 75">
            <a:extLst>
              <a:ext uri="{FF2B5EF4-FFF2-40B4-BE49-F238E27FC236}">
                <a16:creationId xmlns:a16="http://schemas.microsoft.com/office/drawing/2014/main" id="{A8C70377-B20F-5642-8BFD-7462A7251171}"/>
              </a:ext>
            </a:extLst>
          </p:cNvPr>
          <p:cNvSpPr/>
          <p:nvPr/>
        </p:nvSpPr>
        <p:spPr>
          <a:xfrm>
            <a:off x="6028814" y="1675914"/>
            <a:ext cx="3532699" cy="10367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Kubernetes Cluster</a:t>
            </a:r>
          </a:p>
        </p:txBody>
      </p:sp>
      <p:sp>
        <p:nvSpPr>
          <p:cNvPr id="93" name="Rectangle 77">
            <a:extLst>
              <a:ext uri="{FF2B5EF4-FFF2-40B4-BE49-F238E27FC236}">
                <a16:creationId xmlns:a16="http://schemas.microsoft.com/office/drawing/2014/main" id="{AFF06BBC-8CE8-E940-8E9E-4BABF11D2A39}"/>
              </a:ext>
            </a:extLst>
          </p:cNvPr>
          <p:cNvSpPr/>
          <p:nvPr/>
        </p:nvSpPr>
        <p:spPr>
          <a:xfrm>
            <a:off x="6064249" y="1912800"/>
            <a:ext cx="1710750" cy="60790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Namespace : Front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E19F703-C170-5C4D-9629-12D27DFEB411}"/>
              </a:ext>
            </a:extLst>
          </p:cNvPr>
          <p:cNvSpPr/>
          <p:nvPr/>
        </p:nvSpPr>
        <p:spPr bwMode="ltGray">
          <a:xfrm>
            <a:off x="6114138" y="2099503"/>
            <a:ext cx="667418" cy="3887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kumimoji="1" lang="en-US" altLang="ko-Kore-KR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POD</a:t>
            </a:r>
            <a:endParaRPr kumimoji="1" lang="ko-Kore-KR" altLang="en-US" sz="700" b="1" err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11DF41F-DA60-9E44-A4DB-D89B5F0A5D83}"/>
              </a:ext>
            </a:extLst>
          </p:cNvPr>
          <p:cNvSpPr/>
          <p:nvPr/>
        </p:nvSpPr>
        <p:spPr bwMode="ltGray">
          <a:xfrm>
            <a:off x="6181731" y="2260309"/>
            <a:ext cx="534345" cy="128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주문</a:t>
            </a:r>
            <a:r>
              <a:rPr lang="en-US" altLang="ko-KR" sz="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결제</a:t>
            </a:r>
            <a:endParaRPr kumimoji="1" lang="ko-Kore-KR" altLang="en-US" sz="6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E19F703-C170-5C4D-9629-12D27DFEB411}"/>
              </a:ext>
            </a:extLst>
          </p:cNvPr>
          <p:cNvSpPr/>
          <p:nvPr/>
        </p:nvSpPr>
        <p:spPr bwMode="ltGray">
          <a:xfrm>
            <a:off x="6806514" y="2099503"/>
            <a:ext cx="667418" cy="3887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kumimoji="1" lang="en-US" altLang="ko-Kore-KR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POD</a:t>
            </a:r>
            <a:endParaRPr kumimoji="1" lang="ko-Kore-KR" altLang="en-US" sz="700" b="1" err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11DF41F-DA60-9E44-A4DB-D89B5F0A5D83}"/>
              </a:ext>
            </a:extLst>
          </p:cNvPr>
          <p:cNvSpPr/>
          <p:nvPr/>
        </p:nvSpPr>
        <p:spPr bwMode="ltGray">
          <a:xfrm>
            <a:off x="6874107" y="2260309"/>
            <a:ext cx="534345" cy="128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회원</a:t>
            </a:r>
            <a:endParaRPr kumimoji="1" lang="ko-Kore-KR" altLang="en-US" sz="6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199B88F-88FE-5147-BC11-D29EF0ACD979}"/>
              </a:ext>
            </a:extLst>
          </p:cNvPr>
          <p:cNvSpPr txBox="1"/>
          <p:nvPr/>
        </p:nvSpPr>
        <p:spPr>
          <a:xfrm>
            <a:off x="7509367" y="2074352"/>
            <a:ext cx="265632" cy="330072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l"/>
            <a:r>
              <a:rPr kumimoji="1" lang="en-US" altLang="ko-Kore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endParaRPr kumimoji="1" lang="ko-Kore-KR" altLang="en-US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Rectangle 77">
            <a:extLst>
              <a:ext uri="{FF2B5EF4-FFF2-40B4-BE49-F238E27FC236}">
                <a16:creationId xmlns:a16="http://schemas.microsoft.com/office/drawing/2014/main" id="{AFF06BBC-8CE8-E940-8E9E-4BABF11D2A39}"/>
              </a:ext>
            </a:extLst>
          </p:cNvPr>
          <p:cNvSpPr/>
          <p:nvPr/>
        </p:nvSpPr>
        <p:spPr>
          <a:xfrm>
            <a:off x="7796298" y="1700213"/>
            <a:ext cx="1652502" cy="96678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Namespace : </a:t>
            </a:r>
            <a:r>
              <a:rPr lang="ko-KR" altLang="en-US" sz="800" b="1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백오피스</a:t>
            </a:r>
            <a:endParaRPr lang="en-US" sz="8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E19F703-C170-5C4D-9629-12D27DFEB411}"/>
              </a:ext>
            </a:extLst>
          </p:cNvPr>
          <p:cNvSpPr/>
          <p:nvPr/>
        </p:nvSpPr>
        <p:spPr bwMode="ltGray">
          <a:xfrm>
            <a:off x="7853982" y="1915353"/>
            <a:ext cx="667418" cy="3310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kumimoji="1" lang="en-US" altLang="ko-Kore-KR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POD</a:t>
            </a:r>
            <a:endParaRPr kumimoji="1" lang="ko-Kore-KR" altLang="en-US" sz="700" b="1" err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11DF41F-DA60-9E44-A4DB-D89B5F0A5D83}"/>
              </a:ext>
            </a:extLst>
          </p:cNvPr>
          <p:cNvSpPr/>
          <p:nvPr/>
        </p:nvSpPr>
        <p:spPr bwMode="ltGray">
          <a:xfrm>
            <a:off x="7921575" y="2076159"/>
            <a:ext cx="534345" cy="128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BOS WEB</a:t>
            </a:r>
            <a:endParaRPr kumimoji="1" lang="ko-Kore-KR" altLang="en-US" sz="6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E19F703-C170-5C4D-9629-12D27DFEB411}"/>
              </a:ext>
            </a:extLst>
          </p:cNvPr>
          <p:cNvSpPr/>
          <p:nvPr/>
        </p:nvSpPr>
        <p:spPr bwMode="ltGray">
          <a:xfrm>
            <a:off x="7853982" y="2262734"/>
            <a:ext cx="667418" cy="3310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kumimoji="1" lang="en-US" altLang="ko-Kore-KR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POD</a:t>
            </a:r>
            <a:endParaRPr kumimoji="1" lang="ko-Kore-KR" altLang="en-US" sz="700" b="1" err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11DF41F-DA60-9E44-A4DB-D89B5F0A5D83}"/>
              </a:ext>
            </a:extLst>
          </p:cNvPr>
          <p:cNvSpPr/>
          <p:nvPr/>
        </p:nvSpPr>
        <p:spPr bwMode="ltGray">
          <a:xfrm>
            <a:off x="7921575" y="2423540"/>
            <a:ext cx="534345" cy="128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BOS WAS</a:t>
            </a:r>
            <a:endParaRPr kumimoji="1" lang="ko-Kore-KR" altLang="en-US" sz="6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E19F703-C170-5C4D-9629-12D27DFEB411}"/>
              </a:ext>
            </a:extLst>
          </p:cNvPr>
          <p:cNvSpPr/>
          <p:nvPr/>
        </p:nvSpPr>
        <p:spPr bwMode="ltGray">
          <a:xfrm>
            <a:off x="8545336" y="1922904"/>
            <a:ext cx="667418" cy="3310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kumimoji="1" lang="en-US" altLang="ko-Kore-KR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POD</a:t>
            </a:r>
            <a:endParaRPr kumimoji="1" lang="ko-Kore-KR" altLang="en-US" sz="700" b="1" err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11DF41F-DA60-9E44-A4DB-D89B5F0A5D83}"/>
              </a:ext>
            </a:extLst>
          </p:cNvPr>
          <p:cNvSpPr/>
          <p:nvPr/>
        </p:nvSpPr>
        <p:spPr bwMode="ltGray">
          <a:xfrm>
            <a:off x="8612929" y="2083710"/>
            <a:ext cx="534345" cy="128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본부</a:t>
            </a:r>
            <a:r>
              <a:rPr kumimoji="1" lang="en-US" altLang="en-US" sz="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WEB</a:t>
            </a:r>
            <a:endParaRPr kumimoji="1" lang="ko-Kore-KR" altLang="en-US" sz="6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E19F703-C170-5C4D-9629-12D27DFEB411}"/>
              </a:ext>
            </a:extLst>
          </p:cNvPr>
          <p:cNvSpPr/>
          <p:nvPr/>
        </p:nvSpPr>
        <p:spPr bwMode="ltGray">
          <a:xfrm>
            <a:off x="8545336" y="2270285"/>
            <a:ext cx="667418" cy="33102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kumimoji="1" lang="en-US" altLang="ko-Kore-KR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POD</a:t>
            </a:r>
            <a:endParaRPr kumimoji="1" lang="ko-Kore-KR" altLang="en-US" sz="700" b="1" err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11DF41F-DA60-9E44-A4DB-D89B5F0A5D83}"/>
              </a:ext>
            </a:extLst>
          </p:cNvPr>
          <p:cNvSpPr/>
          <p:nvPr/>
        </p:nvSpPr>
        <p:spPr bwMode="ltGray">
          <a:xfrm>
            <a:off x="8612929" y="2431091"/>
            <a:ext cx="534345" cy="128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ko-KR" altLang="en-US" sz="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본부</a:t>
            </a:r>
            <a:r>
              <a:rPr kumimoji="1" lang="en-US" altLang="en-US" sz="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WAS</a:t>
            </a:r>
            <a:endParaRPr kumimoji="1" lang="ko-Kore-KR" altLang="en-US" sz="6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199B88F-88FE-5147-BC11-D29EF0ACD979}"/>
              </a:ext>
            </a:extLst>
          </p:cNvPr>
          <p:cNvSpPr txBox="1"/>
          <p:nvPr/>
        </p:nvSpPr>
        <p:spPr>
          <a:xfrm>
            <a:off x="9197361" y="2059193"/>
            <a:ext cx="265632" cy="330072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l"/>
            <a:r>
              <a:rPr kumimoji="1" lang="en-US" altLang="ko-Kore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endParaRPr kumimoji="1" lang="ko-Kore-KR" altLang="en-US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488D895-CA7B-964F-96D6-F940DB776C8F}"/>
              </a:ext>
            </a:extLst>
          </p:cNvPr>
          <p:cNvSpPr/>
          <p:nvPr/>
        </p:nvSpPr>
        <p:spPr bwMode="ltGray">
          <a:xfrm>
            <a:off x="6028796" y="2862889"/>
            <a:ext cx="717606" cy="21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700">
                <a:latin typeface="Malgun Gothic" panose="020B0503020000020004" pitchFamily="34" charset="-127"/>
                <a:ea typeface="Malgun Gothic" panose="020B0503020000020004" pitchFamily="34" charset="-127"/>
              </a:rPr>
              <a:t>BOS Jenkins</a:t>
            </a:r>
          </a:p>
          <a:p>
            <a:pPr algn="ctr">
              <a:lnSpc>
                <a:spcPct val="90000"/>
              </a:lnSpc>
            </a:pPr>
            <a:r>
              <a:rPr lang="en-US" altLang="en-US" sz="700">
                <a:latin typeface="Malgun Gothic" panose="020B0503020000020004" pitchFamily="34" charset="-127"/>
                <a:ea typeface="Malgun Gothic" panose="020B0503020000020004" pitchFamily="34" charset="-127"/>
              </a:rPr>
              <a:t>Controller</a:t>
            </a:r>
            <a:endParaRPr kumimoji="1" lang="ko-Kore-KR" altLang="en-US" sz="7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8E7D66A-B37B-6B47-98E9-4D821466792E}"/>
              </a:ext>
            </a:extLst>
          </p:cNvPr>
          <p:cNvSpPr/>
          <p:nvPr/>
        </p:nvSpPr>
        <p:spPr bwMode="ltGray">
          <a:xfrm>
            <a:off x="6026312" y="3137855"/>
            <a:ext cx="755243" cy="7315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BOS </a:t>
            </a:r>
            <a:r>
              <a:rPr lang="ko-KR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</a:t>
            </a:r>
            <a:endParaRPr kumimoji="1" lang="ko-Kore-KR" altLang="en-US" sz="7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6214285-EBFF-0E4D-A086-10C6C5148151}"/>
              </a:ext>
            </a:extLst>
          </p:cNvPr>
          <p:cNvSpPr/>
          <p:nvPr/>
        </p:nvSpPr>
        <p:spPr bwMode="ltGray">
          <a:xfrm>
            <a:off x="6118831" y="3289667"/>
            <a:ext cx="534345" cy="1289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en-US" sz="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JKS Agent</a:t>
            </a:r>
            <a:endParaRPr kumimoji="1" lang="ko-Kore-KR" altLang="en-US" sz="6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5B99991-6F50-BE44-BB2C-CBBBC0189F3E}"/>
              </a:ext>
            </a:extLst>
          </p:cNvPr>
          <p:cNvSpPr/>
          <p:nvPr/>
        </p:nvSpPr>
        <p:spPr bwMode="ltGray">
          <a:xfrm>
            <a:off x="6058506" y="3684901"/>
            <a:ext cx="342294" cy="128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JOB</a:t>
            </a:r>
            <a:endParaRPr kumimoji="1" lang="ko-Kore-KR" altLang="en-US" sz="6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BCF8D62-4B7D-764A-B9FE-32CF8A74BAD1}"/>
              </a:ext>
            </a:extLst>
          </p:cNvPr>
          <p:cNvCxnSpPr>
            <a:cxnSpLocks/>
            <a:stCxn id="125" idx="2"/>
            <a:endCxn id="126" idx="0"/>
          </p:cNvCxnSpPr>
          <p:nvPr/>
        </p:nvCxnSpPr>
        <p:spPr>
          <a:xfrm flipH="1">
            <a:off x="6229653" y="3418622"/>
            <a:ext cx="156351" cy="26627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5B99991-6F50-BE44-BB2C-CBBBC0189F3E}"/>
              </a:ext>
            </a:extLst>
          </p:cNvPr>
          <p:cNvSpPr/>
          <p:nvPr/>
        </p:nvSpPr>
        <p:spPr bwMode="ltGray">
          <a:xfrm>
            <a:off x="6418395" y="3684901"/>
            <a:ext cx="328007" cy="128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JOB</a:t>
            </a:r>
            <a:endParaRPr kumimoji="1" lang="ko-Kore-KR" altLang="en-US" sz="6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6BCF8D62-4B7D-764A-B9FE-32CF8A74BAD1}"/>
              </a:ext>
            </a:extLst>
          </p:cNvPr>
          <p:cNvCxnSpPr>
            <a:cxnSpLocks/>
            <a:stCxn id="125" idx="2"/>
            <a:endCxn id="136" idx="0"/>
          </p:cNvCxnSpPr>
          <p:nvPr/>
        </p:nvCxnSpPr>
        <p:spPr>
          <a:xfrm>
            <a:off x="6386004" y="3418622"/>
            <a:ext cx="196395" cy="26627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7840843-FB78-7347-B864-AC378384858E}"/>
              </a:ext>
            </a:extLst>
          </p:cNvPr>
          <p:cNvSpPr/>
          <p:nvPr/>
        </p:nvSpPr>
        <p:spPr bwMode="ltGray">
          <a:xfrm>
            <a:off x="1861322" y="2663676"/>
            <a:ext cx="3398567" cy="1584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ko-Kore-KR" sz="800">
                <a:latin typeface="Malgun Gothic" panose="020B0503020000020004" pitchFamily="34" charset="-127"/>
                <a:ea typeface="Malgun Gothic" panose="020B0503020000020004" pitchFamily="34" charset="-127"/>
              </a:rPr>
              <a:t>J-JOB</a:t>
            </a:r>
            <a:endParaRPr kumimoji="1" lang="ko-Kore-KR" altLang="en-US" sz="8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6214285-EBFF-0E4D-A086-10C6C5148151}"/>
              </a:ext>
            </a:extLst>
          </p:cNvPr>
          <p:cNvSpPr/>
          <p:nvPr/>
        </p:nvSpPr>
        <p:spPr bwMode="ltGray">
          <a:xfrm>
            <a:off x="2006721" y="3259995"/>
            <a:ext cx="534345" cy="1289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en-US" sz="5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J-JOB Agent</a:t>
            </a:r>
            <a:endParaRPr kumimoji="1" lang="ko-Kore-KR" altLang="en-US" sz="5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6214285-EBFF-0E4D-A086-10C6C5148151}"/>
              </a:ext>
            </a:extLst>
          </p:cNvPr>
          <p:cNvSpPr/>
          <p:nvPr/>
        </p:nvSpPr>
        <p:spPr bwMode="ltGray">
          <a:xfrm>
            <a:off x="2921096" y="3262257"/>
            <a:ext cx="534345" cy="1289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en-US" sz="5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J-JOB Agent</a:t>
            </a:r>
            <a:endParaRPr kumimoji="1" lang="ko-Kore-KR" altLang="en-US" sz="5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6214285-EBFF-0E4D-A086-10C6C5148151}"/>
              </a:ext>
            </a:extLst>
          </p:cNvPr>
          <p:cNvSpPr/>
          <p:nvPr/>
        </p:nvSpPr>
        <p:spPr bwMode="ltGray">
          <a:xfrm>
            <a:off x="3783259" y="3258199"/>
            <a:ext cx="909411" cy="13075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en-US" sz="5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J-JOB Agent</a:t>
            </a:r>
            <a:endParaRPr kumimoji="1" lang="ko-Kore-KR" altLang="en-US" sz="5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6214285-EBFF-0E4D-A086-10C6C5148151}"/>
              </a:ext>
            </a:extLst>
          </p:cNvPr>
          <p:cNvSpPr/>
          <p:nvPr/>
        </p:nvSpPr>
        <p:spPr bwMode="ltGray">
          <a:xfrm>
            <a:off x="4836187" y="3267353"/>
            <a:ext cx="399565" cy="1215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en-US" sz="5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J-JOB Agent</a:t>
            </a:r>
            <a:endParaRPr kumimoji="1" lang="ko-Kore-KR" altLang="en-US" sz="5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8E7D66A-B37B-6B47-98E9-4D821466792E}"/>
              </a:ext>
            </a:extLst>
          </p:cNvPr>
          <p:cNvSpPr/>
          <p:nvPr/>
        </p:nvSpPr>
        <p:spPr bwMode="ltGray">
          <a:xfrm>
            <a:off x="6896786" y="3198718"/>
            <a:ext cx="755243" cy="7315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BOS </a:t>
            </a:r>
            <a:r>
              <a:rPr lang="ko-KR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</a:t>
            </a:r>
            <a:endParaRPr kumimoji="1" lang="ko-Kore-KR" altLang="en-US" sz="7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9488D895-CA7B-964F-96D6-F940DB776C8F}"/>
              </a:ext>
            </a:extLst>
          </p:cNvPr>
          <p:cNvSpPr/>
          <p:nvPr/>
        </p:nvSpPr>
        <p:spPr bwMode="ltGray">
          <a:xfrm>
            <a:off x="6868233" y="2871847"/>
            <a:ext cx="717606" cy="21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700">
                <a:latin typeface="Malgun Gothic" panose="020B0503020000020004" pitchFamily="34" charset="-127"/>
                <a:ea typeface="Malgun Gothic" panose="020B0503020000020004" pitchFamily="34" charset="-127"/>
              </a:rPr>
              <a:t>제휴</a:t>
            </a:r>
            <a:r>
              <a:rPr kumimoji="1" lang="en-US" altLang="en-US" sz="700">
                <a:latin typeface="Malgun Gothic" panose="020B0503020000020004" pitchFamily="34" charset="-127"/>
                <a:ea typeface="Malgun Gothic" panose="020B0503020000020004" pitchFamily="34" charset="-127"/>
              </a:rPr>
              <a:t> Jenkins</a:t>
            </a:r>
          </a:p>
          <a:p>
            <a:pPr algn="ctr">
              <a:lnSpc>
                <a:spcPct val="90000"/>
              </a:lnSpc>
            </a:pPr>
            <a:r>
              <a:rPr lang="en-US" altLang="en-US" sz="700">
                <a:latin typeface="Malgun Gothic" panose="020B0503020000020004" pitchFamily="34" charset="-127"/>
                <a:ea typeface="Malgun Gothic" panose="020B0503020000020004" pitchFamily="34" charset="-127"/>
              </a:rPr>
              <a:t>Controller</a:t>
            </a:r>
            <a:endParaRPr kumimoji="1" lang="ko-Kore-KR" altLang="en-US" sz="7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E8E7D66A-B37B-6B47-98E9-4D821466792E}"/>
              </a:ext>
            </a:extLst>
          </p:cNvPr>
          <p:cNvSpPr/>
          <p:nvPr/>
        </p:nvSpPr>
        <p:spPr bwMode="ltGray">
          <a:xfrm>
            <a:off x="6865749" y="3146813"/>
            <a:ext cx="755243" cy="7315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ko-KR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제휴</a:t>
            </a:r>
            <a:r>
              <a:rPr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</a:t>
            </a:r>
            <a:endParaRPr kumimoji="1" lang="ko-Kore-KR" altLang="en-US" sz="7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A6214285-EBFF-0E4D-A086-10C6C5148151}"/>
              </a:ext>
            </a:extLst>
          </p:cNvPr>
          <p:cNvSpPr/>
          <p:nvPr/>
        </p:nvSpPr>
        <p:spPr bwMode="ltGray">
          <a:xfrm>
            <a:off x="6958268" y="3298625"/>
            <a:ext cx="534345" cy="1289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en-US" sz="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JKS Agent</a:t>
            </a:r>
            <a:endParaRPr kumimoji="1" lang="ko-Kore-KR" altLang="en-US" sz="6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35B99991-6F50-BE44-BB2C-CBBBC0189F3E}"/>
              </a:ext>
            </a:extLst>
          </p:cNvPr>
          <p:cNvSpPr/>
          <p:nvPr/>
        </p:nvSpPr>
        <p:spPr bwMode="ltGray">
          <a:xfrm>
            <a:off x="6897943" y="3693859"/>
            <a:ext cx="342294" cy="128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JOB</a:t>
            </a:r>
            <a:endParaRPr kumimoji="1" lang="ko-Kore-KR" altLang="en-US" sz="6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6BCF8D62-4B7D-764A-B9FE-32CF8A74BAD1}"/>
              </a:ext>
            </a:extLst>
          </p:cNvPr>
          <p:cNvCxnSpPr>
            <a:cxnSpLocks/>
            <a:stCxn id="158" idx="2"/>
            <a:endCxn id="159" idx="0"/>
          </p:cNvCxnSpPr>
          <p:nvPr/>
        </p:nvCxnSpPr>
        <p:spPr>
          <a:xfrm flipH="1">
            <a:off x="7069090" y="3427580"/>
            <a:ext cx="156351" cy="26627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5B99991-6F50-BE44-BB2C-CBBBC0189F3E}"/>
              </a:ext>
            </a:extLst>
          </p:cNvPr>
          <p:cNvSpPr/>
          <p:nvPr/>
        </p:nvSpPr>
        <p:spPr bwMode="ltGray">
          <a:xfrm>
            <a:off x="7257832" y="3693859"/>
            <a:ext cx="328007" cy="128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JOB</a:t>
            </a:r>
            <a:endParaRPr kumimoji="1" lang="ko-Kore-KR" altLang="en-US" sz="6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6BCF8D62-4B7D-764A-B9FE-32CF8A74BAD1}"/>
              </a:ext>
            </a:extLst>
          </p:cNvPr>
          <p:cNvCxnSpPr>
            <a:cxnSpLocks/>
            <a:stCxn id="158" idx="2"/>
            <a:endCxn id="161" idx="0"/>
          </p:cNvCxnSpPr>
          <p:nvPr/>
        </p:nvCxnSpPr>
        <p:spPr>
          <a:xfrm>
            <a:off x="7225441" y="3427580"/>
            <a:ext cx="196395" cy="26627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E8E7D66A-B37B-6B47-98E9-4D821466792E}"/>
              </a:ext>
            </a:extLst>
          </p:cNvPr>
          <p:cNvSpPr/>
          <p:nvPr/>
        </p:nvSpPr>
        <p:spPr bwMode="ltGray">
          <a:xfrm>
            <a:off x="7713511" y="3198718"/>
            <a:ext cx="755243" cy="7315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BOS </a:t>
            </a:r>
            <a:r>
              <a:rPr lang="ko-KR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</a:t>
            </a:r>
            <a:endParaRPr kumimoji="1" lang="ko-Kore-KR" altLang="en-US" sz="7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488D895-CA7B-964F-96D6-F940DB776C8F}"/>
              </a:ext>
            </a:extLst>
          </p:cNvPr>
          <p:cNvSpPr/>
          <p:nvPr/>
        </p:nvSpPr>
        <p:spPr bwMode="ltGray">
          <a:xfrm>
            <a:off x="7684958" y="2871847"/>
            <a:ext cx="717606" cy="21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ko-KR" altLang="en-US" sz="700">
                <a:latin typeface="Malgun Gothic" panose="020B0503020000020004" pitchFamily="34" charset="-127"/>
                <a:ea typeface="Malgun Gothic" panose="020B0503020000020004" pitchFamily="34" charset="-127"/>
              </a:rPr>
              <a:t>본부</a:t>
            </a:r>
            <a:r>
              <a:rPr kumimoji="1" lang="en-US" altLang="en-US" sz="700">
                <a:latin typeface="Malgun Gothic" panose="020B0503020000020004" pitchFamily="34" charset="-127"/>
                <a:ea typeface="Malgun Gothic" panose="020B0503020000020004" pitchFamily="34" charset="-127"/>
              </a:rPr>
              <a:t> Jenkins</a:t>
            </a:r>
          </a:p>
          <a:p>
            <a:pPr algn="ctr">
              <a:lnSpc>
                <a:spcPct val="90000"/>
              </a:lnSpc>
            </a:pPr>
            <a:r>
              <a:rPr lang="en-US" altLang="en-US" sz="700">
                <a:latin typeface="Malgun Gothic" panose="020B0503020000020004" pitchFamily="34" charset="-127"/>
                <a:ea typeface="Malgun Gothic" panose="020B0503020000020004" pitchFamily="34" charset="-127"/>
              </a:rPr>
              <a:t>Controller</a:t>
            </a:r>
            <a:endParaRPr kumimoji="1" lang="ko-Kore-KR" altLang="en-US" sz="7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8E7D66A-B37B-6B47-98E9-4D821466792E}"/>
              </a:ext>
            </a:extLst>
          </p:cNvPr>
          <p:cNvSpPr/>
          <p:nvPr/>
        </p:nvSpPr>
        <p:spPr bwMode="ltGray">
          <a:xfrm>
            <a:off x="7682474" y="3146813"/>
            <a:ext cx="755243" cy="7315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ko-KR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본부</a:t>
            </a:r>
            <a:r>
              <a:rPr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</a:t>
            </a:r>
            <a:endParaRPr kumimoji="1" lang="ko-Kore-KR" altLang="en-US" sz="7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A6214285-EBFF-0E4D-A086-10C6C5148151}"/>
              </a:ext>
            </a:extLst>
          </p:cNvPr>
          <p:cNvSpPr/>
          <p:nvPr/>
        </p:nvSpPr>
        <p:spPr bwMode="ltGray">
          <a:xfrm>
            <a:off x="7774993" y="3298625"/>
            <a:ext cx="534345" cy="1289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en-US" sz="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JKS Agent</a:t>
            </a:r>
            <a:endParaRPr kumimoji="1" lang="ko-Kore-KR" altLang="en-US" sz="6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5B99991-6F50-BE44-BB2C-CBBBC0189F3E}"/>
              </a:ext>
            </a:extLst>
          </p:cNvPr>
          <p:cNvSpPr/>
          <p:nvPr/>
        </p:nvSpPr>
        <p:spPr bwMode="ltGray">
          <a:xfrm>
            <a:off x="7714668" y="3693859"/>
            <a:ext cx="342294" cy="128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JOB</a:t>
            </a:r>
            <a:endParaRPr kumimoji="1" lang="ko-Kore-KR" altLang="en-US" sz="6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6BCF8D62-4B7D-764A-B9FE-32CF8A74BAD1}"/>
              </a:ext>
            </a:extLst>
          </p:cNvPr>
          <p:cNvCxnSpPr>
            <a:cxnSpLocks/>
            <a:stCxn id="166" idx="2"/>
            <a:endCxn id="167" idx="0"/>
          </p:cNvCxnSpPr>
          <p:nvPr/>
        </p:nvCxnSpPr>
        <p:spPr>
          <a:xfrm flipH="1">
            <a:off x="7885815" y="3427580"/>
            <a:ext cx="156351" cy="26627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35B99991-6F50-BE44-BB2C-CBBBC0189F3E}"/>
              </a:ext>
            </a:extLst>
          </p:cNvPr>
          <p:cNvSpPr/>
          <p:nvPr/>
        </p:nvSpPr>
        <p:spPr bwMode="ltGray">
          <a:xfrm>
            <a:off x="8074557" y="3693859"/>
            <a:ext cx="328007" cy="128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JOB</a:t>
            </a:r>
            <a:endParaRPr kumimoji="1" lang="ko-Kore-KR" altLang="en-US" sz="6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6BCF8D62-4B7D-764A-B9FE-32CF8A74BAD1}"/>
              </a:ext>
            </a:extLst>
          </p:cNvPr>
          <p:cNvCxnSpPr>
            <a:cxnSpLocks/>
            <a:stCxn id="166" idx="2"/>
            <a:endCxn id="169" idx="0"/>
          </p:cNvCxnSpPr>
          <p:nvPr/>
        </p:nvCxnSpPr>
        <p:spPr>
          <a:xfrm>
            <a:off x="8042166" y="3427580"/>
            <a:ext cx="196395" cy="26627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8E7D66A-B37B-6B47-98E9-4D821466792E}"/>
              </a:ext>
            </a:extLst>
          </p:cNvPr>
          <p:cNvSpPr/>
          <p:nvPr/>
        </p:nvSpPr>
        <p:spPr bwMode="ltGray">
          <a:xfrm>
            <a:off x="8769652" y="3198718"/>
            <a:ext cx="755243" cy="7315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BOS </a:t>
            </a:r>
            <a:r>
              <a:rPr lang="ko-KR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</a:t>
            </a:r>
            <a:endParaRPr kumimoji="1" lang="ko-Kore-KR" altLang="en-US" sz="7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488D895-CA7B-964F-96D6-F940DB776C8F}"/>
              </a:ext>
            </a:extLst>
          </p:cNvPr>
          <p:cNvSpPr/>
          <p:nvPr/>
        </p:nvSpPr>
        <p:spPr bwMode="ltGray">
          <a:xfrm>
            <a:off x="8741099" y="2871847"/>
            <a:ext cx="717606" cy="2168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ko-KR" altLang="en-US" sz="700">
                <a:latin typeface="Malgun Gothic" panose="020B0503020000020004" pitchFamily="34" charset="-127"/>
                <a:ea typeface="Malgun Gothic" panose="020B0503020000020004" pitchFamily="34" charset="-127"/>
              </a:rPr>
              <a:t>정산</a:t>
            </a:r>
            <a:r>
              <a:rPr kumimoji="1" lang="en-US" altLang="en-US" sz="700">
                <a:latin typeface="Malgun Gothic" panose="020B0503020000020004" pitchFamily="34" charset="-127"/>
                <a:ea typeface="Malgun Gothic" panose="020B0503020000020004" pitchFamily="34" charset="-127"/>
              </a:rPr>
              <a:t> Jenkins</a:t>
            </a:r>
          </a:p>
          <a:p>
            <a:pPr algn="ctr">
              <a:lnSpc>
                <a:spcPct val="90000"/>
              </a:lnSpc>
            </a:pPr>
            <a:r>
              <a:rPr lang="en-US" altLang="en-US" sz="700">
                <a:latin typeface="Malgun Gothic" panose="020B0503020000020004" pitchFamily="34" charset="-127"/>
                <a:ea typeface="Malgun Gothic" panose="020B0503020000020004" pitchFamily="34" charset="-127"/>
              </a:rPr>
              <a:t>Controller</a:t>
            </a:r>
            <a:endParaRPr kumimoji="1" lang="ko-Kore-KR" altLang="en-US" sz="7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8E7D66A-B37B-6B47-98E9-4D821466792E}"/>
              </a:ext>
            </a:extLst>
          </p:cNvPr>
          <p:cNvSpPr/>
          <p:nvPr/>
        </p:nvSpPr>
        <p:spPr bwMode="ltGray">
          <a:xfrm>
            <a:off x="8738615" y="3146813"/>
            <a:ext cx="755243" cy="7315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ko-KR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정산</a:t>
            </a:r>
            <a:r>
              <a:rPr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배치</a:t>
            </a:r>
            <a:endParaRPr kumimoji="1" lang="ko-Kore-KR" altLang="en-US" sz="7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6214285-EBFF-0E4D-A086-10C6C5148151}"/>
              </a:ext>
            </a:extLst>
          </p:cNvPr>
          <p:cNvSpPr/>
          <p:nvPr/>
        </p:nvSpPr>
        <p:spPr bwMode="ltGray">
          <a:xfrm>
            <a:off x="8831134" y="3298625"/>
            <a:ext cx="534345" cy="12895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altLang="en-US" sz="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JKS Agent</a:t>
            </a:r>
            <a:endParaRPr kumimoji="1" lang="ko-Kore-KR" altLang="en-US" sz="6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35B99991-6F50-BE44-BB2C-CBBBC0189F3E}"/>
              </a:ext>
            </a:extLst>
          </p:cNvPr>
          <p:cNvSpPr/>
          <p:nvPr/>
        </p:nvSpPr>
        <p:spPr bwMode="ltGray">
          <a:xfrm>
            <a:off x="8770809" y="3693859"/>
            <a:ext cx="342294" cy="128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JOB</a:t>
            </a:r>
            <a:endParaRPr kumimoji="1" lang="ko-Kore-KR" altLang="en-US" sz="6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6BCF8D62-4B7D-764A-B9FE-32CF8A74BAD1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 flipH="1">
            <a:off x="8941956" y="3427580"/>
            <a:ext cx="156351" cy="26627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35B99991-6F50-BE44-BB2C-CBBBC0189F3E}"/>
              </a:ext>
            </a:extLst>
          </p:cNvPr>
          <p:cNvSpPr/>
          <p:nvPr/>
        </p:nvSpPr>
        <p:spPr bwMode="ltGray">
          <a:xfrm>
            <a:off x="9130698" y="3693859"/>
            <a:ext cx="328007" cy="12895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6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JOB</a:t>
            </a:r>
            <a:endParaRPr kumimoji="1" lang="ko-Kore-KR" altLang="en-US" sz="6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6BCF8D62-4B7D-764A-B9FE-32CF8A74BAD1}"/>
              </a:ext>
            </a:extLst>
          </p:cNvPr>
          <p:cNvCxnSpPr>
            <a:cxnSpLocks/>
            <a:stCxn id="174" idx="2"/>
            <a:endCxn id="177" idx="0"/>
          </p:cNvCxnSpPr>
          <p:nvPr/>
        </p:nvCxnSpPr>
        <p:spPr>
          <a:xfrm>
            <a:off x="9098307" y="3427580"/>
            <a:ext cx="196395" cy="26627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E199B88F-88FE-5147-BC11-D29EF0ACD979}"/>
              </a:ext>
            </a:extLst>
          </p:cNvPr>
          <p:cNvSpPr txBox="1"/>
          <p:nvPr/>
        </p:nvSpPr>
        <p:spPr>
          <a:xfrm>
            <a:off x="8465689" y="3267353"/>
            <a:ext cx="265632" cy="330072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l"/>
            <a:r>
              <a:rPr kumimoji="1" lang="en-US" altLang="ko-Kore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endParaRPr kumimoji="1" lang="ko-Kore-KR" altLang="en-US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6091226" y="4272755"/>
            <a:ext cx="713241" cy="377355"/>
          </a:xfrm>
          <a:prstGeom prst="can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kumimoji="1"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BOS DB</a:t>
            </a:r>
            <a:endParaRPr kumimoji="1" lang="ko-Kore-KR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1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6975788" y="4084078"/>
            <a:ext cx="713927" cy="377355"/>
          </a:xfrm>
          <a:prstGeom prst="can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kumimoji="1"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BOS DB</a:t>
            </a:r>
            <a:endParaRPr kumimoji="1" lang="ko-Kore-KR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2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2623240" y="3895401"/>
            <a:ext cx="674352" cy="377355"/>
          </a:xfrm>
          <a:prstGeom prst="can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kumimoji="1"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BOS DB</a:t>
            </a:r>
            <a:endParaRPr kumimoji="1" lang="ko-Kore-KR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2025660" y="3697817"/>
            <a:ext cx="425932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kumimoji="1" lang="en-US" altLang="en-US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2705873" y="3700809"/>
            <a:ext cx="523716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kumimoji="1" lang="en-US" altLang="en-US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Standby</a:t>
            </a:r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3583612" y="3888694"/>
            <a:ext cx="674352" cy="377355"/>
          </a:xfrm>
          <a:prstGeom prst="can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본부</a:t>
            </a:r>
            <a:r>
              <a:rPr kumimoji="1"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DB</a:t>
            </a:r>
            <a:endParaRPr kumimoji="1" lang="ko-Kore-KR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3829393" y="4205073"/>
            <a:ext cx="857141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ko-KR" altLang="en-US" sz="80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물리장비</a:t>
            </a:r>
            <a:r>
              <a:rPr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en-US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PPAS</a:t>
            </a:r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4345530" y="3893979"/>
            <a:ext cx="674352" cy="377355"/>
          </a:xfrm>
          <a:prstGeom prst="can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kumimoji="1"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본부</a:t>
            </a:r>
            <a:r>
              <a:rPr kumimoji="1"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DB</a:t>
            </a:r>
            <a:endParaRPr kumimoji="1" lang="ko-Kore-KR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3747950" y="3696395"/>
            <a:ext cx="425932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kumimoji="1" lang="en-US" altLang="en-US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4428163" y="3699387"/>
            <a:ext cx="523716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kumimoji="1" lang="en-US" altLang="en-US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Standby</a:t>
            </a:r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6975788" y="4501521"/>
            <a:ext cx="713927" cy="377355"/>
          </a:xfrm>
          <a:prstGeom prst="can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kumimoji="1"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BOS DB</a:t>
            </a:r>
            <a:endParaRPr kumimoji="1" lang="ko-Kore-KR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92" name="직선 연결선 191"/>
          <p:cNvCxnSpPr>
            <a:stCxn id="180" idx="4"/>
            <a:endCxn id="181" idx="2"/>
          </p:cNvCxnSpPr>
          <p:nvPr/>
        </p:nvCxnSpPr>
        <p:spPr>
          <a:xfrm flipV="1">
            <a:off x="6804467" y="4272756"/>
            <a:ext cx="171321" cy="18867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180" idx="4"/>
            <a:endCxn id="190" idx="2"/>
          </p:cNvCxnSpPr>
          <p:nvPr/>
        </p:nvCxnSpPr>
        <p:spPr>
          <a:xfrm>
            <a:off x="6804467" y="4461433"/>
            <a:ext cx="171321" cy="2287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6112542" y="4054604"/>
            <a:ext cx="667985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en-US" altLang="en-US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Write/Read</a:t>
            </a:r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7026516" y="3888323"/>
            <a:ext cx="594247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kumimoji="1" lang="en-US" altLang="en-US" sz="80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ReadOnly</a:t>
            </a:r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6322208" y="4580843"/>
            <a:ext cx="320134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EC2</a:t>
            </a:r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7971228" y="4234397"/>
            <a:ext cx="713241" cy="377355"/>
          </a:xfrm>
          <a:prstGeom prst="can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본부</a:t>
            </a:r>
            <a:r>
              <a:rPr kumimoji="1"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DB</a:t>
            </a:r>
            <a:endParaRPr kumimoji="1" lang="ko-Kore-KR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1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8749061" y="4227698"/>
            <a:ext cx="713927" cy="377355"/>
          </a:xfrm>
          <a:prstGeom prst="can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kumimoji="1"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본부</a:t>
            </a:r>
            <a:r>
              <a:rPr kumimoji="1"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DB</a:t>
            </a:r>
            <a:endParaRPr kumimoji="1" lang="ko-Kore-KR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8149925" y="4007432"/>
            <a:ext cx="425932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kumimoji="1" lang="en-US" altLang="en-US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Active</a:t>
            </a:r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8830138" y="4010424"/>
            <a:ext cx="523716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kumimoji="1" lang="en-US" altLang="en-US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Standby</a:t>
            </a:r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8201266" y="4542282"/>
            <a:ext cx="320134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EC2</a:t>
            </a:r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A24DA0DE-197C-E747-A93F-3284FE222FFE}"/>
              </a:ext>
            </a:extLst>
          </p:cNvPr>
          <p:cNvSpPr/>
          <p:nvPr/>
        </p:nvSpPr>
        <p:spPr bwMode="ltGray">
          <a:xfrm>
            <a:off x="6892546" y="4995001"/>
            <a:ext cx="803715" cy="5600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EAI Hub</a:t>
            </a:r>
            <a:endParaRPr kumimoji="1" lang="ko-Kore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A24DA0DE-197C-E747-A93F-3284FE222FFE}"/>
              </a:ext>
            </a:extLst>
          </p:cNvPr>
          <p:cNvSpPr/>
          <p:nvPr/>
        </p:nvSpPr>
        <p:spPr bwMode="ltGray">
          <a:xfrm>
            <a:off x="7748068" y="4995001"/>
            <a:ext cx="803715" cy="2160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EAI Agent</a:t>
            </a:r>
            <a:endParaRPr kumimoji="1" lang="ko-Kore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A24DA0DE-197C-E747-A93F-3284FE222FFE}"/>
              </a:ext>
            </a:extLst>
          </p:cNvPr>
          <p:cNvSpPr/>
          <p:nvPr/>
        </p:nvSpPr>
        <p:spPr bwMode="ltGray">
          <a:xfrm>
            <a:off x="7748067" y="5339028"/>
            <a:ext cx="803715" cy="2160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EAI Agent</a:t>
            </a:r>
            <a:endParaRPr kumimoji="1" lang="ko-Kore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7134336" y="5476949"/>
            <a:ext cx="320134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EC2</a:t>
            </a:r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5CC6C76B-8092-B146-8FE4-82BF0061AB22}"/>
              </a:ext>
            </a:extLst>
          </p:cNvPr>
          <p:cNvSpPr/>
          <p:nvPr/>
        </p:nvSpPr>
        <p:spPr bwMode="ltGray">
          <a:xfrm>
            <a:off x="6921051" y="5768141"/>
            <a:ext cx="1654806" cy="1807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이미지 경량화</a:t>
            </a:r>
            <a:endParaRPr kumimoji="1" lang="en-US" altLang="ko-Kore-KR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CC6C76B-8092-B146-8FE4-82BF0061AB22}"/>
              </a:ext>
            </a:extLst>
          </p:cNvPr>
          <p:cNvSpPr/>
          <p:nvPr/>
        </p:nvSpPr>
        <p:spPr bwMode="ltGray">
          <a:xfrm>
            <a:off x="6923188" y="5992981"/>
            <a:ext cx="1654806" cy="1807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유해상품관리</a:t>
            </a:r>
            <a:r>
              <a:rPr lang="en-US" altLang="ko-KR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본부</a:t>
            </a:r>
            <a:r>
              <a:rPr lang="en-US" altLang="ko-KR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en-US" altLang="ko-Kore-KR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5CC6C76B-8092-B146-8FE4-82BF0061AB22}"/>
              </a:ext>
            </a:extLst>
          </p:cNvPr>
          <p:cNvSpPr/>
          <p:nvPr/>
        </p:nvSpPr>
        <p:spPr bwMode="ltGray">
          <a:xfrm>
            <a:off x="6921051" y="6217821"/>
            <a:ext cx="1654806" cy="1807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000" b="1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알림톡</a:t>
            </a:r>
            <a:r>
              <a:rPr lang="en-US" altLang="ko-KR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SMS</a:t>
            </a:r>
            <a:endParaRPr kumimoji="1" lang="en-US" altLang="ko-Kore-KR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199B88F-88FE-5147-BC11-D29EF0ACD979}"/>
              </a:ext>
            </a:extLst>
          </p:cNvPr>
          <p:cNvSpPr txBox="1"/>
          <p:nvPr/>
        </p:nvSpPr>
        <p:spPr>
          <a:xfrm>
            <a:off x="3714540" y="5833415"/>
            <a:ext cx="265632" cy="330072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l"/>
            <a:r>
              <a:rPr kumimoji="1" lang="en-US" altLang="ko-Kore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endParaRPr kumimoji="1" lang="ko-Kore-KR" altLang="en-US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199B88F-88FE-5147-BC11-D29EF0ACD979}"/>
              </a:ext>
            </a:extLst>
          </p:cNvPr>
          <p:cNvSpPr txBox="1"/>
          <p:nvPr/>
        </p:nvSpPr>
        <p:spPr>
          <a:xfrm>
            <a:off x="8622549" y="5843635"/>
            <a:ext cx="265632" cy="330072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l"/>
            <a:r>
              <a:rPr kumimoji="1" lang="en-US" altLang="ko-Kore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...</a:t>
            </a:r>
            <a:endParaRPr kumimoji="1" lang="ko-Kore-KR" altLang="en-US" sz="1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" name="내용 개체 틀 2">
            <a:extLst>
              <a:ext uri="{FF2B5EF4-FFF2-40B4-BE49-F238E27FC236}">
                <a16:creationId xmlns:a16="http://schemas.microsoft.com/office/drawing/2014/main" id="{443149B8-6D18-38C9-0CD5-90B9CEC83912}"/>
              </a:ext>
            </a:extLst>
          </p:cNvPr>
          <p:cNvSpPr txBox="1">
            <a:spLocks/>
          </p:cNvSpPr>
          <p:nvPr/>
        </p:nvSpPr>
        <p:spPr bwMode="auto">
          <a:xfrm>
            <a:off x="273102" y="656692"/>
            <a:ext cx="9432425" cy="7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0" lang="en-US" altLang="ko-KR" sz="1400" err="1"/>
              <a:t>GSFreshMall</a:t>
            </a:r>
            <a:r>
              <a:rPr kumimoji="0" lang="ko-KR" altLang="en-US" sz="1400"/>
              <a:t>의 </a:t>
            </a:r>
            <a:r>
              <a:rPr kumimoji="0" lang="en-US" altLang="ko-KR" sz="1400"/>
              <a:t>WEB/WAS</a:t>
            </a:r>
            <a:r>
              <a:rPr kumimoji="0" lang="ko-KR" altLang="en-US" sz="1400"/>
              <a:t>는 오픈소스 </a:t>
            </a:r>
            <a:r>
              <a:rPr kumimoji="0" lang="en-US" altLang="ko-KR" sz="1400"/>
              <a:t>Tomcat/Nginx</a:t>
            </a:r>
            <a:r>
              <a:rPr kumimoji="0" lang="ko-KR" altLang="en-US" sz="1400"/>
              <a:t>로 전환하고</a:t>
            </a:r>
            <a:r>
              <a:rPr kumimoji="0" lang="en-US" altLang="ko-KR" sz="1400"/>
              <a:t>, </a:t>
            </a:r>
            <a:r>
              <a:rPr kumimoji="0" lang="ko-KR" altLang="en-US" sz="1400" err="1"/>
              <a:t>쿠버네티스</a:t>
            </a:r>
            <a:r>
              <a:rPr kumimoji="0" lang="ko-KR" altLang="en-US" sz="1400"/>
              <a:t> 기반 환경으로 전환하며</a:t>
            </a:r>
            <a:r>
              <a:rPr kumimoji="0" lang="en-US" altLang="ko-KR" sz="1400"/>
              <a:t>, </a:t>
            </a:r>
            <a:r>
              <a:rPr kumimoji="0" lang="ko-KR" altLang="en-US" sz="1400"/>
              <a:t>배치는 오픈소스 </a:t>
            </a:r>
            <a:r>
              <a:rPr kumimoji="0" lang="en-US" altLang="ko-KR" sz="1400"/>
              <a:t>Jenkins </a:t>
            </a:r>
            <a:r>
              <a:rPr kumimoji="0" lang="ko-KR" altLang="en-US" sz="1400"/>
              <a:t>기반으로 분리 및 업무별로 스케줄러를 </a:t>
            </a:r>
            <a:r>
              <a:rPr kumimoji="0" lang="ko-KR" altLang="en-US" sz="1400" err="1"/>
              <a:t>분리전환</a:t>
            </a:r>
            <a:r>
              <a:rPr kumimoji="0" lang="ko-KR" altLang="en-US" sz="1400"/>
              <a:t> 함</a:t>
            </a:r>
            <a:endParaRPr kumimoji="0" lang="en-US" altLang="ko-KR" sz="1400"/>
          </a:p>
          <a:p>
            <a:r>
              <a:rPr kumimoji="0" lang="en-US" altLang="ko-KR" sz="1400"/>
              <a:t>BOS DB</a:t>
            </a:r>
            <a:r>
              <a:rPr kumimoji="0" lang="ko-KR" altLang="en-US" sz="1400"/>
              <a:t>의 경우 쓰기와 읽기의 워크로드를 분리하는 구조로 구성 전환함 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CC6C76B-8092-B146-8FE4-82BF0061AB22}"/>
              </a:ext>
            </a:extLst>
          </p:cNvPr>
          <p:cNvSpPr/>
          <p:nvPr/>
        </p:nvSpPr>
        <p:spPr bwMode="ltGray">
          <a:xfrm>
            <a:off x="3670911" y="5768141"/>
            <a:ext cx="1654806" cy="1807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000" b="1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타란튤라</a:t>
            </a:r>
            <a:r>
              <a:rPr lang="en-US" altLang="ko-KR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(DBGW)</a:t>
            </a:r>
            <a:endParaRPr kumimoji="1" lang="en-US" altLang="ko-Kore-KR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38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FBFBC8C-50BE-9546-8CFE-586CFFB8934C}"/>
              </a:ext>
            </a:extLst>
          </p:cNvPr>
          <p:cNvSpPr/>
          <p:nvPr/>
        </p:nvSpPr>
        <p:spPr bwMode="ltGray">
          <a:xfrm>
            <a:off x="152400" y="1530106"/>
            <a:ext cx="1557528" cy="7463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The POP DB</a:t>
            </a:r>
            <a:endParaRPr kumimoji="1" lang="ko-Kore-KR" altLang="en-US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151B6B-BA22-864A-8919-DA608183F9C9}"/>
              </a:ext>
            </a:extLst>
          </p:cNvPr>
          <p:cNvSpPr/>
          <p:nvPr/>
        </p:nvSpPr>
        <p:spPr bwMode="ltGray">
          <a:xfrm>
            <a:off x="152400" y="2372809"/>
            <a:ext cx="1557528" cy="70871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20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나만의냉장고</a:t>
            </a:r>
            <a:r>
              <a:rPr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endParaRPr kumimoji="1" lang="ko-Kore-KR" altLang="en-US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1B5443-8508-3247-B068-DA3B4EC82B25}"/>
              </a:ext>
            </a:extLst>
          </p:cNvPr>
          <p:cNvSpPr/>
          <p:nvPr/>
        </p:nvSpPr>
        <p:spPr bwMode="ltGray">
          <a:xfrm>
            <a:off x="152400" y="3177862"/>
            <a:ext cx="1557528" cy="6991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20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해피콜</a:t>
            </a:r>
            <a:r>
              <a:rPr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endParaRPr kumimoji="1" lang="ko-Kore-KR" altLang="en-US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5" name="Right Arrow 3"/>
          <p:cNvSpPr/>
          <p:nvPr/>
        </p:nvSpPr>
        <p:spPr>
          <a:xfrm>
            <a:off x="5517122" y="2842371"/>
            <a:ext cx="370012" cy="2076648"/>
          </a:xfrm>
          <a:prstGeom prst="rightArrow">
            <a:avLst>
              <a:gd name="adj1" fmla="val 82298"/>
              <a:gd name="adj2" fmla="val 72619"/>
            </a:avLst>
          </a:prstGeom>
          <a:solidFill>
            <a:schemeClr val="tx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Rectangle 8">
            <a:extLst>
              <a:ext uri="{FF2B5EF4-FFF2-40B4-BE49-F238E27FC236}">
                <a16:creationId xmlns:a16="http://schemas.microsoft.com/office/drawing/2014/main" id="{0B997957-54D6-D94B-9FEF-94D737AC520D}"/>
              </a:ext>
            </a:extLst>
          </p:cNvPr>
          <p:cNvSpPr/>
          <p:nvPr/>
        </p:nvSpPr>
        <p:spPr bwMode="auto">
          <a:xfrm>
            <a:off x="5937221" y="1373632"/>
            <a:ext cx="3816379" cy="51335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ysClr val="windowText" lastClr="000000"/>
                </a:solidFill>
              </a:rPr>
              <a:t>AWS</a:t>
            </a:r>
          </a:p>
        </p:txBody>
      </p:sp>
      <p:pic>
        <p:nvPicPr>
          <p:cNvPr id="87" name="Graphic 12">
            <a:extLst>
              <a:ext uri="{FF2B5EF4-FFF2-40B4-BE49-F238E27FC236}">
                <a16:creationId xmlns:a16="http://schemas.microsoft.com/office/drawing/2014/main" id="{39987A7D-E4DB-D844-8FE3-460321FDA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504" y="1373633"/>
            <a:ext cx="209584" cy="24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Rectangle 14">
            <a:extLst>
              <a:ext uri="{FF2B5EF4-FFF2-40B4-BE49-F238E27FC236}">
                <a16:creationId xmlns:a16="http://schemas.microsoft.com/office/drawing/2014/main" id="{4B8CC59A-7BC9-428D-BA3C-81AF9CCBB46F}"/>
              </a:ext>
            </a:extLst>
          </p:cNvPr>
          <p:cNvSpPr/>
          <p:nvPr/>
        </p:nvSpPr>
        <p:spPr>
          <a:xfrm>
            <a:off x="1784992" y="1386924"/>
            <a:ext cx="3632136" cy="5120248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>
                <a:solidFill>
                  <a:srgbClr val="5A6B86"/>
                </a:solidFill>
                <a:latin typeface="+mn-ea"/>
                <a:cs typeface="Arial" panose="020B0604020202020204" pitchFamily="34" charset="0"/>
              </a:rPr>
              <a:t>GSR IDC</a:t>
            </a:r>
            <a:endParaRPr lang="en-US" sz="900">
              <a:solidFill>
                <a:srgbClr val="5A6B86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89" name="Graphic 22">
            <a:extLst>
              <a:ext uri="{FF2B5EF4-FFF2-40B4-BE49-F238E27FC236}">
                <a16:creationId xmlns:a16="http://schemas.microsoft.com/office/drawing/2014/main" id="{963B6AC0-2FD2-49E1-87C6-27ED5F887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592" y="1388467"/>
            <a:ext cx="268658" cy="27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내용 개체 틀 2">
            <a:extLst>
              <a:ext uri="{FF2B5EF4-FFF2-40B4-BE49-F238E27FC236}">
                <a16:creationId xmlns:a16="http://schemas.microsoft.com/office/drawing/2014/main" id="{443149B8-6D18-38C9-0CD5-90B9CEC83912}"/>
              </a:ext>
            </a:extLst>
          </p:cNvPr>
          <p:cNvSpPr txBox="1">
            <a:spLocks/>
          </p:cNvSpPr>
          <p:nvPr/>
        </p:nvSpPr>
        <p:spPr bwMode="auto">
          <a:xfrm>
            <a:off x="273102" y="656692"/>
            <a:ext cx="9432425" cy="7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0" lang="ko-KR" altLang="en-US" sz="1400"/>
              <a:t>우리동네</a:t>
            </a:r>
            <a:r>
              <a:rPr kumimoji="0" lang="en-US" altLang="ko-KR" sz="1400"/>
              <a:t>GS DB(</a:t>
            </a:r>
            <a:r>
              <a:rPr kumimoji="0" lang="en-US" altLang="ko-KR" sz="1400" err="1"/>
              <a:t>ThePOP</a:t>
            </a:r>
            <a:r>
              <a:rPr kumimoji="0" lang="en-US" altLang="ko-KR" sz="1400"/>
              <a:t>, </a:t>
            </a:r>
            <a:r>
              <a:rPr kumimoji="0" lang="ko-KR" altLang="en-US" sz="1400" err="1"/>
              <a:t>나냉</a:t>
            </a:r>
            <a:r>
              <a:rPr kumimoji="0" lang="en-US" altLang="ko-KR" sz="1400"/>
              <a:t>, </a:t>
            </a:r>
            <a:r>
              <a:rPr kumimoji="0" lang="en-US" altLang="ko-KR" sz="1400" err="1"/>
              <a:t>GSTheFresh</a:t>
            </a:r>
            <a:r>
              <a:rPr kumimoji="0" lang="en-US" altLang="ko-KR" sz="1400"/>
              <a:t>)</a:t>
            </a:r>
            <a:r>
              <a:rPr kumimoji="0" lang="ko-KR" altLang="en-US" sz="1400"/>
              <a:t>와 </a:t>
            </a:r>
            <a:r>
              <a:rPr kumimoji="0" lang="ko-KR" altLang="en-US" sz="1400" err="1"/>
              <a:t>해피콜</a:t>
            </a:r>
            <a:r>
              <a:rPr kumimoji="0" lang="en-US" altLang="ko-KR" sz="1400"/>
              <a:t>, </a:t>
            </a:r>
            <a:r>
              <a:rPr kumimoji="0" lang="ko-KR" altLang="en-US" sz="1400"/>
              <a:t>경영주</a:t>
            </a:r>
            <a:r>
              <a:rPr kumimoji="0" lang="en-US" altLang="ko-KR" sz="1400"/>
              <a:t>, </a:t>
            </a:r>
            <a:r>
              <a:rPr kumimoji="0" lang="ko-KR" altLang="en-US" sz="1400" err="1"/>
              <a:t>수퍼업무앱</a:t>
            </a:r>
            <a:r>
              <a:rPr kumimoji="0" lang="ko-KR" altLang="en-US" sz="1400"/>
              <a:t> </a:t>
            </a:r>
            <a:r>
              <a:rPr kumimoji="0" lang="en-US" altLang="ko-KR" sz="1400"/>
              <a:t>DB</a:t>
            </a:r>
            <a:r>
              <a:rPr kumimoji="0" lang="ko-KR" altLang="en-US" sz="1400"/>
              <a:t>는 </a:t>
            </a:r>
            <a:r>
              <a:rPr kumimoji="0" lang="en-US" altLang="ko-KR" sz="1400"/>
              <a:t>PPAS </a:t>
            </a:r>
            <a:r>
              <a:rPr kumimoji="0" lang="ko-KR" altLang="en-US" sz="1400"/>
              <a:t>제품을 </a:t>
            </a:r>
            <a:r>
              <a:rPr kumimoji="0" lang="ko-KR" altLang="en-US" sz="1400" err="1"/>
              <a:t>사용중이며</a:t>
            </a:r>
            <a:r>
              <a:rPr kumimoji="0" lang="en-US" altLang="ko-KR" sz="1400"/>
              <a:t>, </a:t>
            </a:r>
            <a:r>
              <a:rPr kumimoji="0" lang="ko-KR" altLang="en-US" sz="1400"/>
              <a:t>현재 버전 대로 </a:t>
            </a:r>
            <a:r>
              <a:rPr kumimoji="0" lang="en-US" altLang="ko-KR" sz="1400"/>
              <a:t>EC2</a:t>
            </a:r>
            <a:r>
              <a:rPr kumimoji="0" lang="ko-KR" altLang="en-US" sz="1400"/>
              <a:t>기반으로 구성함</a:t>
            </a:r>
            <a:endParaRPr kumimoji="0" lang="en-US" altLang="ko-KR" sz="1400"/>
          </a:p>
          <a:p>
            <a:r>
              <a:rPr kumimoji="0" lang="ko-KR" altLang="en-US" sz="1400"/>
              <a:t>기존 한 서버에 여러 개의 데이터베이스 있던 것을 물리적으로 분리하여 전환함 </a:t>
            </a:r>
          </a:p>
        </p:txBody>
      </p:sp>
      <p:sp>
        <p:nvSpPr>
          <p:cNvPr id="128" name="Text Box 296">
            <a:extLst>
              <a:ext uri="{FF2B5EF4-FFF2-40B4-BE49-F238E27FC236}">
                <a16:creationId xmlns:a16="http://schemas.microsoft.com/office/drawing/2014/main" id="{E14D8A05-ACCB-322E-CAAB-0A513EE97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08" y="156650"/>
            <a:ext cx="973054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700" b="1">
                <a:latin typeface="+mn-ea"/>
                <a:ea typeface="+mn-ea"/>
              </a:rPr>
              <a:t>4-1. </a:t>
            </a:r>
            <a:r>
              <a:rPr lang="ko-KR" altLang="en-US" sz="1700" b="1">
                <a:latin typeface="+mn-ea"/>
                <a:ea typeface="+mn-ea"/>
              </a:rPr>
              <a:t>클라우드 전환 대상 별 전환 방향성 </a:t>
            </a:r>
            <a:r>
              <a:rPr lang="en-US" altLang="ko-KR" sz="1700" b="1">
                <a:latin typeface="+mn-ea"/>
                <a:ea typeface="+mn-ea"/>
              </a:rPr>
              <a:t>(</a:t>
            </a:r>
            <a:r>
              <a:rPr lang="ko-KR" altLang="en-US" sz="1700" b="1">
                <a:latin typeface="+mn-ea"/>
                <a:ea typeface="+mn-ea"/>
              </a:rPr>
              <a:t>우리동네</a:t>
            </a:r>
            <a:r>
              <a:rPr lang="en-US" altLang="ko-KR" sz="1700" b="1">
                <a:latin typeface="+mn-ea"/>
                <a:ea typeface="+mn-ea"/>
              </a:rPr>
              <a:t>GS DB, </a:t>
            </a:r>
            <a:r>
              <a:rPr lang="ko-KR" altLang="en-US" sz="1700" b="1" err="1">
                <a:latin typeface="+mn-ea"/>
                <a:ea typeface="+mn-ea"/>
              </a:rPr>
              <a:t>해피콜</a:t>
            </a:r>
            <a:r>
              <a:rPr lang="en-US" altLang="ko-KR" sz="1700" b="1">
                <a:latin typeface="+mn-ea"/>
                <a:ea typeface="+mn-ea"/>
              </a:rPr>
              <a:t>DB, </a:t>
            </a:r>
            <a:r>
              <a:rPr lang="ko-KR" altLang="en-US" sz="1700" b="1" err="1">
                <a:latin typeface="+mn-ea"/>
                <a:ea typeface="+mn-ea"/>
              </a:rPr>
              <a:t>경영주앱</a:t>
            </a:r>
            <a:r>
              <a:rPr lang="en-US" altLang="ko-KR" sz="1700" b="1">
                <a:latin typeface="+mn-ea"/>
                <a:ea typeface="+mn-ea"/>
              </a:rPr>
              <a:t>DB </a:t>
            </a:r>
            <a:r>
              <a:rPr lang="ko-KR" altLang="en-US" sz="1700" b="1" err="1">
                <a:latin typeface="+mn-ea"/>
                <a:ea typeface="+mn-ea"/>
              </a:rPr>
              <a:t>수퍼업무앱</a:t>
            </a:r>
            <a:r>
              <a:rPr lang="en-US" altLang="ko-KR" sz="1700" b="1">
                <a:latin typeface="+mn-ea"/>
                <a:ea typeface="+mn-ea"/>
              </a:rPr>
              <a:t>DB)</a:t>
            </a:r>
            <a:endParaRPr lang="ko-KR" altLang="en-US" sz="1700" b="1">
              <a:latin typeface="+mn-ea"/>
              <a:ea typeface="+mn-ea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11B5443-8508-3247-B068-DA3B4EC82B25}"/>
              </a:ext>
            </a:extLst>
          </p:cNvPr>
          <p:cNvSpPr/>
          <p:nvPr/>
        </p:nvSpPr>
        <p:spPr bwMode="ltGray">
          <a:xfrm>
            <a:off x="152400" y="3947048"/>
            <a:ext cx="1557528" cy="68896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20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경영주앱</a:t>
            </a:r>
            <a:r>
              <a:rPr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endParaRPr kumimoji="1" lang="ko-Kore-KR" altLang="en-US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11B5443-8508-3247-B068-DA3B4EC82B25}"/>
              </a:ext>
            </a:extLst>
          </p:cNvPr>
          <p:cNvSpPr/>
          <p:nvPr/>
        </p:nvSpPr>
        <p:spPr bwMode="ltGray">
          <a:xfrm>
            <a:off x="152400" y="4706000"/>
            <a:ext cx="1557528" cy="81076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120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GSTheFresh</a:t>
            </a:r>
            <a:r>
              <a:rPr kumimoji="1"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DB</a:t>
            </a:r>
          </a:p>
          <a:p>
            <a:pPr algn="ctr">
              <a:lnSpc>
                <a:spcPct val="90000"/>
              </a:lnSpc>
            </a:pPr>
            <a:r>
              <a:rPr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수퍼 </a:t>
            </a:r>
            <a:r>
              <a:rPr lang="ko-KR" altLang="en-US" sz="120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오프라인앱</a:t>
            </a:r>
            <a:r>
              <a:rPr lang="en-US" altLang="ko-KR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DB)</a:t>
            </a:r>
            <a:endParaRPr kumimoji="1" lang="ko-Kore-KR" altLang="en-US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11B5443-8508-3247-B068-DA3B4EC82B25}"/>
              </a:ext>
            </a:extLst>
          </p:cNvPr>
          <p:cNvSpPr/>
          <p:nvPr/>
        </p:nvSpPr>
        <p:spPr bwMode="ltGray">
          <a:xfrm>
            <a:off x="152400" y="5586760"/>
            <a:ext cx="1557528" cy="81076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20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수퍼업무앱</a:t>
            </a:r>
            <a:r>
              <a:rPr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endParaRPr kumimoji="1" lang="ko-Kore-KR" altLang="en-US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26440F5-9576-5F41-B920-9FFCC7A32287}"/>
              </a:ext>
            </a:extLst>
          </p:cNvPr>
          <p:cNvSpPr/>
          <p:nvPr/>
        </p:nvSpPr>
        <p:spPr bwMode="ltGray">
          <a:xfrm>
            <a:off x="2826638" y="1558875"/>
            <a:ext cx="1958085" cy="72268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kumimoji="1" lang="ko-Kore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3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3009899" y="1731541"/>
            <a:ext cx="1666875" cy="377355"/>
          </a:xfrm>
          <a:prstGeom prst="can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ko-KR" altLang="en-US" sz="1000" b="1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더팝</a:t>
            </a:r>
            <a:r>
              <a:rPr kumimoji="1"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DB</a:t>
            </a:r>
            <a:endParaRPr kumimoji="1" lang="ko-Kore-KR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26440F5-9576-5F41-B920-9FFCC7A32287}"/>
              </a:ext>
            </a:extLst>
          </p:cNvPr>
          <p:cNvSpPr/>
          <p:nvPr/>
        </p:nvSpPr>
        <p:spPr bwMode="ltGray">
          <a:xfrm>
            <a:off x="2826639" y="2355722"/>
            <a:ext cx="1958085" cy="22353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kumimoji="1" lang="ko-Kore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7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3009899" y="2566090"/>
            <a:ext cx="1666875" cy="377355"/>
          </a:xfrm>
          <a:prstGeom prst="can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ko-KR" altLang="en-US" sz="1000" b="1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나냉</a:t>
            </a:r>
            <a:r>
              <a:rPr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endParaRPr kumimoji="1" lang="ko-Kore-KR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9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3009898" y="3261332"/>
            <a:ext cx="1666875" cy="377355"/>
          </a:xfrm>
          <a:prstGeom prst="can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endParaRPr lang="en-US" altLang="ko-KR" sz="9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9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9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9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9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900" b="1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해피콜</a:t>
            </a:r>
            <a:r>
              <a:rPr lang="en-US" altLang="ko-KR" sz="9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endParaRPr kumimoji="1" lang="ko-Kore-KR" altLang="en-US" sz="9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3009898" y="3982103"/>
            <a:ext cx="1666875" cy="377355"/>
          </a:xfrm>
          <a:prstGeom prst="can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ko-KR" altLang="en-US" sz="900" b="1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경영주앱</a:t>
            </a:r>
            <a:endParaRPr lang="en-US" altLang="ko-KR" sz="9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kumimoji="1" lang="en-US" altLang="en-US" sz="9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endParaRPr kumimoji="1" lang="ko-Kore-KR" altLang="en-US" sz="9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3537534" y="1510950"/>
            <a:ext cx="555776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ko-KR" altLang="en-US" sz="80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물리장비</a:t>
            </a:r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3518484" y="2318386"/>
            <a:ext cx="555776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ko-KR" altLang="en-US" sz="80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물리장비</a:t>
            </a:r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26440F5-9576-5F41-B920-9FFCC7A32287}"/>
              </a:ext>
            </a:extLst>
          </p:cNvPr>
          <p:cNvSpPr/>
          <p:nvPr/>
        </p:nvSpPr>
        <p:spPr bwMode="ltGray">
          <a:xfrm>
            <a:off x="2832632" y="4702874"/>
            <a:ext cx="1958085" cy="16946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kumimoji="1" lang="ko-Kore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9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3009898" y="4984611"/>
            <a:ext cx="1666875" cy="1072597"/>
          </a:xfrm>
          <a:prstGeom prst="can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kumimoji="1" lang="en-US" altLang="en-US" sz="1000" b="1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GSTheFresh</a:t>
            </a:r>
            <a:r>
              <a:rPr kumimoji="1"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DB</a:t>
            </a:r>
            <a:endParaRPr kumimoji="1" lang="ko-Kore-KR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0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3180814" y="5307982"/>
            <a:ext cx="1309425" cy="377355"/>
          </a:xfrm>
          <a:prstGeom prst="can">
            <a:avLst/>
          </a:prstGeom>
          <a:solidFill>
            <a:schemeClr val="bg1">
              <a:lumMod val="9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ko-KR" altLang="en-US" sz="900" b="1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수퍼업무앱</a:t>
            </a:r>
            <a:r>
              <a:rPr lang="ko-KR" altLang="en-US" sz="9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9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DB</a:t>
            </a:r>
            <a:endParaRPr kumimoji="1" lang="ko-Kore-KR" altLang="en-US" sz="9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3565446" y="4677345"/>
            <a:ext cx="555776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ko-KR" altLang="en-US" sz="80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물리장비</a:t>
            </a:r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3102505" y="4407573"/>
            <a:ext cx="1387733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en-US" altLang="ko-KR" sz="800">
                <a:solidFill>
                  <a:srgbClr val="00B050"/>
                </a:solidFill>
                <a:latin typeface="맑은 고딕"/>
                <a:ea typeface="맑은 고딕"/>
              </a:rPr>
              <a:t>1</a:t>
            </a:r>
            <a:r>
              <a:rPr lang="ko-KR" altLang="en-US" sz="800">
                <a:solidFill>
                  <a:srgbClr val="00B050"/>
                </a:solidFill>
                <a:latin typeface="맑은 고딕"/>
                <a:ea typeface="맑은 고딕"/>
              </a:rPr>
              <a:t>서버에 </a:t>
            </a:r>
            <a:r>
              <a:rPr lang="en-US" altLang="ko-KR" sz="800">
                <a:solidFill>
                  <a:srgbClr val="00B050"/>
                </a:solidFill>
                <a:latin typeface="맑은 고딕"/>
                <a:ea typeface="맑은 고딕"/>
              </a:rPr>
              <a:t>3</a:t>
            </a:r>
            <a:r>
              <a:rPr lang="ko-KR" altLang="en-US" sz="800">
                <a:solidFill>
                  <a:srgbClr val="00B050"/>
                </a:solidFill>
                <a:latin typeface="맑은 고딕"/>
                <a:ea typeface="맑은 고딕"/>
              </a:rPr>
              <a:t>개의 </a:t>
            </a:r>
            <a:r>
              <a:rPr lang="en-US" altLang="ko-KR" sz="800">
                <a:solidFill>
                  <a:srgbClr val="00B050"/>
                </a:solidFill>
                <a:latin typeface="맑은 고딕"/>
                <a:ea typeface="맑은 고딕"/>
              </a:rPr>
              <a:t>DB</a:t>
            </a:r>
            <a:r>
              <a:rPr lang="ko-KR" altLang="en-US" sz="800">
                <a:solidFill>
                  <a:srgbClr val="00B050"/>
                </a:solidFill>
                <a:latin typeface="맑은 고딕"/>
                <a:ea typeface="맑은 고딕"/>
              </a:rPr>
              <a:t>인스턴스</a:t>
            </a:r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8E7D66A-B37B-6B47-98E9-4D821466792E}"/>
              </a:ext>
            </a:extLst>
          </p:cNvPr>
          <p:cNvSpPr/>
          <p:nvPr/>
        </p:nvSpPr>
        <p:spPr bwMode="ltGray">
          <a:xfrm>
            <a:off x="6257007" y="1672138"/>
            <a:ext cx="2963193" cy="6043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kumimoji="1"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EC2</a:t>
            </a:r>
            <a:endParaRPr kumimoji="1" lang="ko-Kore-KR" altLang="en-US" sz="7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4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6876309" y="1785629"/>
            <a:ext cx="1666875" cy="377355"/>
          </a:xfrm>
          <a:prstGeom prst="can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ko-KR" altLang="en-US" sz="1000" b="1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더팝</a:t>
            </a:r>
            <a:r>
              <a:rPr kumimoji="1"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DB</a:t>
            </a:r>
            <a:endParaRPr kumimoji="1" lang="ko-Kore-KR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E8E7D66A-B37B-6B47-98E9-4D821466792E}"/>
              </a:ext>
            </a:extLst>
          </p:cNvPr>
          <p:cNvSpPr/>
          <p:nvPr/>
        </p:nvSpPr>
        <p:spPr bwMode="ltGray">
          <a:xfrm>
            <a:off x="6257007" y="2339107"/>
            <a:ext cx="2963193" cy="6043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kumimoji="1"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EC2</a:t>
            </a:r>
            <a:endParaRPr kumimoji="1" lang="ko-Kore-KR" altLang="en-US" sz="7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9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6876309" y="2452598"/>
            <a:ext cx="1666875" cy="377355"/>
          </a:xfrm>
          <a:prstGeom prst="can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ko-KR" altLang="en-US" sz="1000" b="1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나냉</a:t>
            </a:r>
            <a:r>
              <a:rPr kumimoji="1"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DB</a:t>
            </a:r>
            <a:endParaRPr kumimoji="1" lang="ko-Kore-KR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E8E7D66A-B37B-6B47-98E9-4D821466792E}"/>
              </a:ext>
            </a:extLst>
          </p:cNvPr>
          <p:cNvSpPr/>
          <p:nvPr/>
        </p:nvSpPr>
        <p:spPr bwMode="ltGray">
          <a:xfrm>
            <a:off x="6257007" y="3034349"/>
            <a:ext cx="2963193" cy="6043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kumimoji="1"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EC2</a:t>
            </a:r>
            <a:endParaRPr kumimoji="1" lang="ko-Kore-KR" altLang="en-US" sz="7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6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6876309" y="3147840"/>
            <a:ext cx="1666875" cy="377355"/>
          </a:xfrm>
          <a:prstGeom prst="can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ko-KR" altLang="en-US" sz="1000" b="1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해피콜</a:t>
            </a:r>
            <a:r>
              <a:rPr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DB</a:t>
            </a:r>
            <a:endParaRPr kumimoji="1" lang="ko-Kore-KR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E8E7D66A-B37B-6B47-98E9-4D821466792E}"/>
              </a:ext>
            </a:extLst>
          </p:cNvPr>
          <p:cNvSpPr/>
          <p:nvPr/>
        </p:nvSpPr>
        <p:spPr bwMode="ltGray">
          <a:xfrm>
            <a:off x="6257007" y="3738444"/>
            <a:ext cx="2963193" cy="6043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kumimoji="1"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EC2</a:t>
            </a:r>
            <a:endParaRPr kumimoji="1" lang="ko-Kore-KR" altLang="en-US" sz="7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8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6876309" y="3851935"/>
            <a:ext cx="1666875" cy="377355"/>
          </a:xfrm>
          <a:prstGeom prst="can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경영주 </a:t>
            </a:r>
            <a:r>
              <a:rPr kumimoji="1"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DB</a:t>
            </a:r>
            <a:endParaRPr kumimoji="1" lang="ko-Kore-KR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E8E7D66A-B37B-6B47-98E9-4D821466792E}"/>
              </a:ext>
            </a:extLst>
          </p:cNvPr>
          <p:cNvSpPr/>
          <p:nvPr/>
        </p:nvSpPr>
        <p:spPr bwMode="ltGray">
          <a:xfrm>
            <a:off x="6257007" y="4757553"/>
            <a:ext cx="2963193" cy="6043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kumimoji="1"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EC2</a:t>
            </a:r>
            <a:endParaRPr kumimoji="1" lang="ko-Kore-KR" altLang="en-US" sz="7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0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6876309" y="4871044"/>
            <a:ext cx="1666875" cy="377355"/>
          </a:xfrm>
          <a:prstGeom prst="can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altLang="ko-KR" sz="1000" b="1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GSTheFresh</a:t>
            </a:r>
            <a:r>
              <a:rPr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DB</a:t>
            </a:r>
            <a:endParaRPr kumimoji="1" lang="ko-Kore-KR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E8E7D66A-B37B-6B47-98E9-4D821466792E}"/>
              </a:ext>
            </a:extLst>
          </p:cNvPr>
          <p:cNvSpPr/>
          <p:nvPr/>
        </p:nvSpPr>
        <p:spPr bwMode="ltGray">
          <a:xfrm>
            <a:off x="6257007" y="5516768"/>
            <a:ext cx="2963193" cy="60433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kumimoji="1"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EC2</a:t>
            </a:r>
            <a:endParaRPr kumimoji="1" lang="ko-Kore-KR" altLang="en-US" sz="7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2" name="원통[C] 29">
            <a:extLst>
              <a:ext uri="{FF2B5EF4-FFF2-40B4-BE49-F238E27FC236}">
                <a16:creationId xmlns:a16="http://schemas.microsoft.com/office/drawing/2014/main" id="{591549AD-8088-C249-A413-942E3974C1E0}"/>
              </a:ext>
            </a:extLst>
          </p:cNvPr>
          <p:cNvSpPr/>
          <p:nvPr/>
        </p:nvSpPr>
        <p:spPr bwMode="ltGray">
          <a:xfrm>
            <a:off x="6876309" y="5630259"/>
            <a:ext cx="1666875" cy="377355"/>
          </a:xfrm>
          <a:prstGeom prst="can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ko-KR" altLang="en-US" sz="1000" b="1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수퍼업무앱</a:t>
            </a:r>
            <a:r>
              <a:rPr lang="ko-KR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10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DB</a:t>
            </a:r>
            <a:endParaRPr kumimoji="1" lang="ko-Kore-KR" altLang="en-US" sz="10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8A494C-1C69-13F2-1A02-E1DD2FAB12ED}"/>
              </a:ext>
            </a:extLst>
          </p:cNvPr>
          <p:cNvSpPr txBox="1"/>
          <p:nvPr/>
        </p:nvSpPr>
        <p:spPr>
          <a:xfrm>
            <a:off x="6788247" y="4315642"/>
            <a:ext cx="1849399" cy="268517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en-US" altLang="ko-KR" sz="800">
                <a:solidFill>
                  <a:srgbClr val="00B050"/>
                </a:solidFill>
                <a:latin typeface="맑은 고딕"/>
                <a:ea typeface="맑은 고딕"/>
              </a:rPr>
              <a:t>데이터베이스:서버 1:1 관계로 구성함</a:t>
            </a:r>
          </a:p>
        </p:txBody>
      </p:sp>
    </p:spTree>
    <p:extLst>
      <p:ext uri="{BB962C8B-B14F-4D97-AF65-F5344CB8AC3E}">
        <p14:creationId xmlns:p14="http://schemas.microsoft.com/office/powerpoint/2010/main" val="1536369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FBFBC8C-50BE-9546-8CFE-586CFFB8934C}"/>
              </a:ext>
            </a:extLst>
          </p:cNvPr>
          <p:cNvSpPr/>
          <p:nvPr/>
        </p:nvSpPr>
        <p:spPr bwMode="ltGray">
          <a:xfrm>
            <a:off x="152400" y="1530106"/>
            <a:ext cx="1557528" cy="7463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BMS (</a:t>
            </a:r>
            <a:r>
              <a:rPr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WEB/WAS)</a:t>
            </a:r>
            <a:endParaRPr kumimoji="1" lang="ko-Kore-KR" altLang="en-US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151B6B-BA22-864A-8919-DA608183F9C9}"/>
              </a:ext>
            </a:extLst>
          </p:cNvPr>
          <p:cNvSpPr/>
          <p:nvPr/>
        </p:nvSpPr>
        <p:spPr bwMode="ltGray">
          <a:xfrm>
            <a:off x="152400" y="2372809"/>
            <a:ext cx="1557528" cy="70871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모바일점포경영</a:t>
            </a:r>
            <a:endParaRPr lang="en-US" altLang="ko-KR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kumimoji="1"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(WEB)</a:t>
            </a:r>
            <a:endParaRPr kumimoji="1" lang="ko-Kore-KR" altLang="en-US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1B5443-8508-3247-B068-DA3B4EC82B25}"/>
              </a:ext>
            </a:extLst>
          </p:cNvPr>
          <p:cNvSpPr/>
          <p:nvPr/>
        </p:nvSpPr>
        <p:spPr bwMode="ltGray">
          <a:xfrm>
            <a:off x="152400" y="3177862"/>
            <a:ext cx="1557528" cy="69919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20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해피콜</a:t>
            </a:r>
            <a:endParaRPr lang="en-US" altLang="ko-KR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kumimoji="1"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(WEB)</a:t>
            </a:r>
            <a:endParaRPr kumimoji="1" lang="ko-Kore-KR" altLang="en-US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5" name="Right Arrow 3"/>
          <p:cNvSpPr/>
          <p:nvPr/>
        </p:nvSpPr>
        <p:spPr>
          <a:xfrm>
            <a:off x="5517122" y="2842371"/>
            <a:ext cx="370012" cy="2076648"/>
          </a:xfrm>
          <a:prstGeom prst="rightArrow">
            <a:avLst>
              <a:gd name="adj1" fmla="val 82298"/>
              <a:gd name="adj2" fmla="val 72619"/>
            </a:avLst>
          </a:prstGeom>
          <a:solidFill>
            <a:schemeClr val="tx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Rectangle 8">
            <a:extLst>
              <a:ext uri="{FF2B5EF4-FFF2-40B4-BE49-F238E27FC236}">
                <a16:creationId xmlns:a16="http://schemas.microsoft.com/office/drawing/2014/main" id="{0B997957-54D6-D94B-9FEF-94D737AC520D}"/>
              </a:ext>
            </a:extLst>
          </p:cNvPr>
          <p:cNvSpPr/>
          <p:nvPr/>
        </p:nvSpPr>
        <p:spPr bwMode="auto">
          <a:xfrm>
            <a:off x="5937221" y="1373632"/>
            <a:ext cx="2642899" cy="51335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>
                <a:solidFill>
                  <a:sysClr val="windowText" lastClr="000000"/>
                </a:solidFill>
              </a:rPr>
              <a:t>AWS</a:t>
            </a:r>
          </a:p>
        </p:txBody>
      </p:sp>
      <p:pic>
        <p:nvPicPr>
          <p:cNvPr id="87" name="Graphic 12">
            <a:extLst>
              <a:ext uri="{FF2B5EF4-FFF2-40B4-BE49-F238E27FC236}">
                <a16:creationId xmlns:a16="http://schemas.microsoft.com/office/drawing/2014/main" id="{39987A7D-E4DB-D844-8FE3-460321FDA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504" y="1373633"/>
            <a:ext cx="209584" cy="24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Rectangle 14">
            <a:extLst>
              <a:ext uri="{FF2B5EF4-FFF2-40B4-BE49-F238E27FC236}">
                <a16:creationId xmlns:a16="http://schemas.microsoft.com/office/drawing/2014/main" id="{4B8CC59A-7BC9-428D-BA3C-81AF9CCBB46F}"/>
              </a:ext>
            </a:extLst>
          </p:cNvPr>
          <p:cNvSpPr/>
          <p:nvPr/>
        </p:nvSpPr>
        <p:spPr>
          <a:xfrm>
            <a:off x="1784992" y="1386924"/>
            <a:ext cx="3632136" cy="5120248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>
                <a:solidFill>
                  <a:srgbClr val="5A6B86"/>
                </a:solidFill>
                <a:latin typeface="+mn-ea"/>
                <a:cs typeface="Arial" panose="020B0604020202020204" pitchFamily="34" charset="0"/>
              </a:rPr>
              <a:t>GSR IDC</a:t>
            </a:r>
            <a:endParaRPr lang="en-US" sz="900">
              <a:solidFill>
                <a:srgbClr val="5A6B86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89" name="Graphic 22">
            <a:extLst>
              <a:ext uri="{FF2B5EF4-FFF2-40B4-BE49-F238E27FC236}">
                <a16:creationId xmlns:a16="http://schemas.microsoft.com/office/drawing/2014/main" id="{963B6AC0-2FD2-49E1-87C6-27ED5F887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592" y="1388467"/>
            <a:ext cx="268658" cy="27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내용 개체 틀 2">
            <a:extLst>
              <a:ext uri="{FF2B5EF4-FFF2-40B4-BE49-F238E27FC236}">
                <a16:creationId xmlns:a16="http://schemas.microsoft.com/office/drawing/2014/main" id="{443149B8-6D18-38C9-0CD5-90B9CEC83912}"/>
              </a:ext>
            </a:extLst>
          </p:cNvPr>
          <p:cNvSpPr txBox="1">
            <a:spLocks/>
          </p:cNvSpPr>
          <p:nvPr/>
        </p:nvSpPr>
        <p:spPr bwMode="auto">
          <a:xfrm>
            <a:off x="273102" y="656692"/>
            <a:ext cx="9432425" cy="7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0" lang="en-US" altLang="ko-KR" sz="1400"/>
              <a:t>WEB</a:t>
            </a:r>
            <a:r>
              <a:rPr kumimoji="0" lang="ko-KR" altLang="en-US" sz="1400"/>
              <a:t>서버는 </a:t>
            </a:r>
            <a:r>
              <a:rPr kumimoji="0" lang="en-US" altLang="ko-KR" sz="1400"/>
              <a:t>Nginx</a:t>
            </a:r>
            <a:r>
              <a:rPr kumimoji="0" lang="ko-KR" altLang="en-US" sz="1400"/>
              <a:t>로 전환</a:t>
            </a:r>
            <a:r>
              <a:rPr kumimoji="0" lang="en-US" altLang="ko-KR" sz="1400"/>
              <a:t>, WAS </a:t>
            </a:r>
            <a:r>
              <a:rPr kumimoji="0" lang="ko-KR" altLang="en-US" sz="1400"/>
              <a:t>서버는 </a:t>
            </a:r>
            <a:r>
              <a:rPr kumimoji="0" lang="en-US" altLang="ko-KR" sz="1400"/>
              <a:t>Tomcat </a:t>
            </a:r>
            <a:r>
              <a:rPr kumimoji="0" lang="ko-KR" altLang="en-US" sz="1400"/>
              <a:t>기반 오픈소스로 전환함 </a:t>
            </a:r>
            <a:endParaRPr kumimoji="0" lang="en-US" altLang="ko-KR" sz="1400"/>
          </a:p>
          <a:p>
            <a:r>
              <a:rPr kumimoji="0" lang="en-US" altLang="ko-KR" sz="1400"/>
              <a:t>WEB</a:t>
            </a:r>
            <a:r>
              <a:rPr kumimoji="0" lang="ko-KR" altLang="en-US" sz="1400"/>
              <a:t>과 </a:t>
            </a:r>
            <a:r>
              <a:rPr kumimoji="0" lang="en-US" altLang="ko-KR" sz="1400"/>
              <a:t>WAS</a:t>
            </a:r>
            <a:r>
              <a:rPr kumimoji="0" lang="ko-KR" altLang="en-US" sz="1400"/>
              <a:t>를 물리적으로 분리하여 </a:t>
            </a:r>
            <a:r>
              <a:rPr kumimoji="0" lang="en-US" altLang="ko-KR" sz="1400"/>
              <a:t>EC2 </a:t>
            </a:r>
            <a:r>
              <a:rPr kumimoji="0" lang="ko-KR" altLang="en-US" sz="1400"/>
              <a:t>기반으로 구성하며</a:t>
            </a:r>
            <a:r>
              <a:rPr kumimoji="0" lang="en-US" altLang="ko-KR" sz="1400"/>
              <a:t>, </a:t>
            </a:r>
            <a:r>
              <a:rPr kumimoji="0" lang="ko-KR" altLang="en-US" sz="1400"/>
              <a:t>하나의 서버에 여러 개의 인스턴스가 있던 것들을 물리적으로 분리하여 구성하도록 함 </a:t>
            </a:r>
            <a:endParaRPr kumimoji="0" lang="en-US" altLang="ko-KR" sz="1400"/>
          </a:p>
          <a:p>
            <a:endParaRPr kumimoji="0" lang="ko-KR" altLang="en-US" sz="1400"/>
          </a:p>
        </p:txBody>
      </p:sp>
      <p:sp>
        <p:nvSpPr>
          <p:cNvPr id="128" name="Text Box 296">
            <a:extLst>
              <a:ext uri="{FF2B5EF4-FFF2-40B4-BE49-F238E27FC236}">
                <a16:creationId xmlns:a16="http://schemas.microsoft.com/office/drawing/2014/main" id="{E14D8A05-ACCB-322E-CAAB-0A513EE97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08" y="156650"/>
            <a:ext cx="911659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700" b="1">
                <a:latin typeface="+mn-ea"/>
                <a:ea typeface="+mn-ea"/>
              </a:rPr>
              <a:t>4-2. </a:t>
            </a:r>
            <a:r>
              <a:rPr lang="ko-KR" altLang="en-US" sz="1700" b="1">
                <a:latin typeface="+mn-ea"/>
                <a:ea typeface="+mn-ea"/>
              </a:rPr>
              <a:t>클라우드 전환 대상 별 전환 방향성 </a:t>
            </a:r>
            <a:r>
              <a:rPr lang="en-US" altLang="ko-KR" sz="1700" b="1">
                <a:latin typeface="+mn-ea"/>
                <a:ea typeface="+mn-ea"/>
              </a:rPr>
              <a:t>(BMS, </a:t>
            </a:r>
            <a:r>
              <a:rPr lang="ko-KR" altLang="en-US" sz="1700" b="1">
                <a:latin typeface="+mn-ea"/>
                <a:ea typeface="+mn-ea"/>
              </a:rPr>
              <a:t>모바일점포경영</a:t>
            </a:r>
            <a:r>
              <a:rPr lang="en-US" altLang="ko-KR" sz="1700" b="1">
                <a:latin typeface="+mn-ea"/>
                <a:ea typeface="+mn-ea"/>
              </a:rPr>
              <a:t>, </a:t>
            </a:r>
            <a:r>
              <a:rPr lang="ko-KR" altLang="en-US" sz="1700" b="1" err="1">
                <a:latin typeface="+mn-ea"/>
                <a:ea typeface="+mn-ea"/>
              </a:rPr>
              <a:t>해피콜</a:t>
            </a:r>
            <a:r>
              <a:rPr lang="en-US" altLang="ko-KR" sz="1700" b="1">
                <a:latin typeface="+mn-ea"/>
                <a:ea typeface="+mn-ea"/>
              </a:rPr>
              <a:t>, </a:t>
            </a:r>
            <a:r>
              <a:rPr lang="ko-KR" altLang="en-US" sz="1700" b="1">
                <a:latin typeface="+mn-ea"/>
                <a:ea typeface="+mn-ea"/>
              </a:rPr>
              <a:t>통합배송보안</a:t>
            </a:r>
            <a:r>
              <a:rPr lang="en-US" altLang="ko-KR" sz="1700" b="1">
                <a:latin typeface="+mn-ea"/>
                <a:ea typeface="+mn-ea"/>
              </a:rPr>
              <a:t>WEB)</a:t>
            </a:r>
            <a:endParaRPr lang="ko-KR" altLang="en-US" sz="1700" b="1">
              <a:latin typeface="+mn-ea"/>
              <a:ea typeface="+mn-ea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11B5443-8508-3247-B068-DA3B4EC82B25}"/>
              </a:ext>
            </a:extLst>
          </p:cNvPr>
          <p:cNvSpPr/>
          <p:nvPr/>
        </p:nvSpPr>
        <p:spPr bwMode="ltGray">
          <a:xfrm>
            <a:off x="152400" y="3947048"/>
            <a:ext cx="1557528" cy="68896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통합배송보안</a:t>
            </a:r>
            <a:endParaRPr lang="en-US" altLang="ko-KR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kumimoji="1"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WEB)</a:t>
            </a:r>
            <a:endParaRPr kumimoji="1" lang="ko-Kore-KR" altLang="en-US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11B5443-8508-3247-B068-DA3B4EC82B25}"/>
              </a:ext>
            </a:extLst>
          </p:cNvPr>
          <p:cNvSpPr/>
          <p:nvPr/>
        </p:nvSpPr>
        <p:spPr bwMode="ltGray">
          <a:xfrm>
            <a:off x="152400" y="4706000"/>
            <a:ext cx="1557528" cy="81076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모바일점포경영</a:t>
            </a:r>
            <a:endParaRPr kumimoji="1" lang="en-US" altLang="ko-KR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(WAS)</a:t>
            </a:r>
            <a:endParaRPr kumimoji="1" lang="ko-Kore-KR" altLang="en-US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11B5443-8508-3247-B068-DA3B4EC82B25}"/>
              </a:ext>
            </a:extLst>
          </p:cNvPr>
          <p:cNvSpPr/>
          <p:nvPr/>
        </p:nvSpPr>
        <p:spPr bwMode="ltGray">
          <a:xfrm>
            <a:off x="152400" y="5586760"/>
            <a:ext cx="1557528" cy="81076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120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해피콜</a:t>
            </a:r>
            <a:r>
              <a:rPr lang="ko-KR" altLang="en-US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(WAS)</a:t>
            </a:r>
            <a:endParaRPr kumimoji="1" lang="ko-Kore-KR" altLang="en-US" sz="12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6440F5-9576-5F41-B920-9FFCC7A32287}"/>
              </a:ext>
            </a:extLst>
          </p:cNvPr>
          <p:cNvSpPr/>
          <p:nvPr/>
        </p:nvSpPr>
        <p:spPr bwMode="ltGray">
          <a:xfrm>
            <a:off x="2745763" y="1570173"/>
            <a:ext cx="1853792" cy="6452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kumimoji="1" lang="en-US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kumimoji="1" lang="en-US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BMS</a:t>
            </a:r>
            <a:endParaRPr kumimoji="1" lang="ko-Kore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11DF41F-DA60-9E44-A4DB-D89B5F0A5D83}"/>
              </a:ext>
            </a:extLst>
          </p:cNvPr>
          <p:cNvSpPr/>
          <p:nvPr/>
        </p:nvSpPr>
        <p:spPr bwMode="ltGray">
          <a:xfrm>
            <a:off x="2880447" y="1648130"/>
            <a:ext cx="1562013" cy="18083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BMS WEB</a:t>
            </a:r>
            <a:endParaRPr kumimoji="1" lang="ko-Kore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6440F5-9576-5F41-B920-9FFCC7A32287}"/>
              </a:ext>
            </a:extLst>
          </p:cNvPr>
          <p:cNvSpPr/>
          <p:nvPr/>
        </p:nvSpPr>
        <p:spPr bwMode="ltGray">
          <a:xfrm>
            <a:off x="2745763" y="2485217"/>
            <a:ext cx="1853792" cy="21468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kumimoji="1" lang="en-US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kumimoji="1" lang="en-US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kumimoji="1" lang="en-US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kumimoji="1" lang="en-US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kumimoji="1" lang="en-US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kumimoji="1" lang="en-US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kumimoji="1" lang="en-US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kumimoji="1" lang="en-US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모바일점포경영</a:t>
            </a:r>
            <a:r>
              <a:rPr lang="en-US" altLang="ko-KR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80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해피콜</a:t>
            </a:r>
            <a:r>
              <a:rPr lang="en-US" altLang="ko-KR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</a:p>
          <a:p>
            <a:pPr algn="ctr">
              <a:lnSpc>
                <a:spcPct val="90000"/>
              </a:lnSpc>
            </a:pPr>
            <a:r>
              <a:rPr lang="ko-KR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통합배송보안 </a:t>
            </a:r>
            <a:r>
              <a:rPr lang="en-US" altLang="ko-KR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WEB</a:t>
            </a:r>
            <a:r>
              <a:rPr lang="ko-KR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endParaRPr kumimoji="1" lang="ko-Kore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11DF41F-DA60-9E44-A4DB-D89B5F0A5D83}"/>
              </a:ext>
            </a:extLst>
          </p:cNvPr>
          <p:cNvSpPr/>
          <p:nvPr/>
        </p:nvSpPr>
        <p:spPr bwMode="ltGray">
          <a:xfrm>
            <a:off x="2891652" y="1862815"/>
            <a:ext cx="1562013" cy="18083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BMS WAS</a:t>
            </a:r>
            <a:endParaRPr kumimoji="1" lang="ko-Kore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1DF41F-DA60-9E44-A4DB-D89B5F0A5D83}"/>
              </a:ext>
            </a:extLst>
          </p:cNvPr>
          <p:cNvSpPr/>
          <p:nvPr/>
        </p:nvSpPr>
        <p:spPr bwMode="ltGray">
          <a:xfrm>
            <a:off x="2897249" y="2638825"/>
            <a:ext cx="1562013" cy="18083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모바일 </a:t>
            </a:r>
            <a:r>
              <a:rPr lang="ko-KR" altLang="en-US" sz="80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점포경영</a:t>
            </a:r>
            <a:r>
              <a:rPr lang="ko-KR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WEB</a:t>
            </a:r>
            <a:endParaRPr kumimoji="1" lang="ko-Kore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11DF41F-DA60-9E44-A4DB-D89B5F0A5D83}"/>
              </a:ext>
            </a:extLst>
          </p:cNvPr>
          <p:cNvSpPr/>
          <p:nvPr/>
        </p:nvSpPr>
        <p:spPr bwMode="ltGray">
          <a:xfrm>
            <a:off x="2891652" y="3354601"/>
            <a:ext cx="1562013" cy="18083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해피콜</a:t>
            </a:r>
            <a:r>
              <a:rPr lang="ko-KR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WEB</a:t>
            </a:r>
            <a:endParaRPr kumimoji="1" lang="ko-Kore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11DF41F-DA60-9E44-A4DB-D89B5F0A5D83}"/>
              </a:ext>
            </a:extLst>
          </p:cNvPr>
          <p:cNvSpPr/>
          <p:nvPr/>
        </p:nvSpPr>
        <p:spPr bwMode="ltGray">
          <a:xfrm>
            <a:off x="2891652" y="4070377"/>
            <a:ext cx="1562013" cy="18083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통합배송보안 </a:t>
            </a:r>
            <a:r>
              <a:rPr lang="en-US" altLang="ko-KR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WEB</a:t>
            </a:r>
            <a:r>
              <a:rPr lang="ko-KR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endParaRPr kumimoji="1" lang="ko-Kore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26440F5-9576-5F41-B920-9FFCC7A32287}"/>
              </a:ext>
            </a:extLst>
          </p:cNvPr>
          <p:cNvSpPr/>
          <p:nvPr/>
        </p:nvSpPr>
        <p:spPr bwMode="ltGray">
          <a:xfrm>
            <a:off x="2734557" y="4706000"/>
            <a:ext cx="1853792" cy="16518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altLang="ko-KR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endParaRPr lang="en-US" altLang="ko-KR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90000"/>
              </a:lnSpc>
            </a:pPr>
            <a:r>
              <a:rPr lang="ko-KR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모바일점포경영 </a:t>
            </a:r>
            <a:r>
              <a:rPr lang="en-US" altLang="ko-KR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WAS/ </a:t>
            </a:r>
            <a:r>
              <a:rPr lang="ko-KR" altLang="en-US" sz="80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해피콜</a:t>
            </a:r>
            <a:r>
              <a:rPr lang="ko-KR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WAS </a:t>
            </a:r>
            <a:r>
              <a:rPr lang="ko-KR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  <a:endParaRPr kumimoji="1" lang="ko-Kore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11DF41F-DA60-9E44-A4DB-D89B5F0A5D83}"/>
              </a:ext>
            </a:extLst>
          </p:cNvPr>
          <p:cNvSpPr/>
          <p:nvPr/>
        </p:nvSpPr>
        <p:spPr bwMode="ltGray">
          <a:xfrm>
            <a:off x="2872377" y="5071737"/>
            <a:ext cx="1562013" cy="18083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모바일점포경영 </a:t>
            </a:r>
            <a:r>
              <a:rPr lang="en-US" altLang="ko-KR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WAS</a:t>
            </a:r>
            <a:endParaRPr kumimoji="1" lang="ko-Kore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11DF41F-DA60-9E44-A4DB-D89B5F0A5D83}"/>
              </a:ext>
            </a:extLst>
          </p:cNvPr>
          <p:cNvSpPr/>
          <p:nvPr/>
        </p:nvSpPr>
        <p:spPr bwMode="ltGray">
          <a:xfrm>
            <a:off x="2872377" y="5787513"/>
            <a:ext cx="1562013" cy="18083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ko-KR" altLang="en-US" sz="80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해피콜</a:t>
            </a:r>
            <a:r>
              <a:rPr lang="ko-KR" altLang="en-US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8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WAS</a:t>
            </a:r>
            <a:endParaRPr kumimoji="1" lang="ko-Kore-KR" altLang="en-US" sz="8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8E7D66A-B37B-6B47-98E9-4D821466792E}"/>
              </a:ext>
            </a:extLst>
          </p:cNvPr>
          <p:cNvSpPr/>
          <p:nvPr/>
        </p:nvSpPr>
        <p:spPr bwMode="ltGray">
          <a:xfrm>
            <a:off x="6314315" y="1677858"/>
            <a:ext cx="901897" cy="5375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BMS WEB (EC2)</a:t>
            </a:r>
            <a:endParaRPr kumimoji="1" lang="ko-Kore-KR" altLang="en-US" sz="7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5B99991-6F50-BE44-BB2C-CBBBC0189F3E}"/>
              </a:ext>
            </a:extLst>
          </p:cNvPr>
          <p:cNvSpPr/>
          <p:nvPr/>
        </p:nvSpPr>
        <p:spPr bwMode="ltGray">
          <a:xfrm>
            <a:off x="6496878" y="1890221"/>
            <a:ext cx="551119" cy="2167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1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Nginx</a:t>
            </a:r>
            <a:endParaRPr kumimoji="1" lang="ko-Kore-KR" altLang="en-US" sz="10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2138010" y="1765577"/>
            <a:ext cx="613484" cy="391628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VM, LENA</a:t>
            </a:r>
            <a:endParaRPr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2121073" y="3511737"/>
            <a:ext cx="613484" cy="391628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VM, LENA</a:t>
            </a:r>
            <a:endParaRPr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2158899" y="5397446"/>
            <a:ext cx="613484" cy="391628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en-US" altLang="ko-KR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VM, LENA</a:t>
            </a:r>
            <a:endParaRPr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kumimoji="1" lang="ko-Kore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8E7D66A-B37B-6B47-98E9-4D821466792E}"/>
              </a:ext>
            </a:extLst>
          </p:cNvPr>
          <p:cNvSpPr/>
          <p:nvPr/>
        </p:nvSpPr>
        <p:spPr bwMode="ltGray">
          <a:xfrm>
            <a:off x="7483086" y="1673227"/>
            <a:ext cx="853193" cy="54218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BMS WAS</a:t>
            </a:r>
            <a:endParaRPr kumimoji="1" lang="ko-Kore-KR" altLang="en-US" sz="7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5B99991-6F50-BE44-BB2C-CBBBC0189F3E}"/>
              </a:ext>
            </a:extLst>
          </p:cNvPr>
          <p:cNvSpPr/>
          <p:nvPr/>
        </p:nvSpPr>
        <p:spPr bwMode="ltGray">
          <a:xfrm>
            <a:off x="7583212" y="1898168"/>
            <a:ext cx="661628" cy="2167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1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Tomcat</a:t>
            </a:r>
            <a:endParaRPr kumimoji="1" lang="ko-Kore-KR" altLang="en-US" sz="10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8E7D66A-B37B-6B47-98E9-4D821466792E}"/>
              </a:ext>
            </a:extLst>
          </p:cNvPr>
          <p:cNvSpPr/>
          <p:nvPr/>
        </p:nvSpPr>
        <p:spPr bwMode="ltGray">
          <a:xfrm>
            <a:off x="6314315" y="2387696"/>
            <a:ext cx="901897" cy="5375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ko-KR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모바일점포경영</a:t>
            </a:r>
            <a:r>
              <a:rPr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WEB (EC2)</a:t>
            </a:r>
            <a:endParaRPr kumimoji="1" lang="ko-Kore-KR" altLang="en-US" sz="7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5B99991-6F50-BE44-BB2C-CBBBC0189F3E}"/>
              </a:ext>
            </a:extLst>
          </p:cNvPr>
          <p:cNvSpPr/>
          <p:nvPr/>
        </p:nvSpPr>
        <p:spPr bwMode="ltGray">
          <a:xfrm>
            <a:off x="6496878" y="2653399"/>
            <a:ext cx="551119" cy="2167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1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Nginx</a:t>
            </a:r>
            <a:endParaRPr kumimoji="1" lang="ko-Kore-KR" altLang="en-US" sz="10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8E7D66A-B37B-6B47-98E9-4D821466792E}"/>
              </a:ext>
            </a:extLst>
          </p:cNvPr>
          <p:cNvSpPr/>
          <p:nvPr/>
        </p:nvSpPr>
        <p:spPr bwMode="ltGray">
          <a:xfrm>
            <a:off x="6314315" y="3072440"/>
            <a:ext cx="901897" cy="5375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ko-KR" altLang="en-US" sz="700" b="1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해피콜</a:t>
            </a:r>
            <a:r>
              <a:rPr lang="ko-KR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WEB</a:t>
            </a:r>
            <a:r>
              <a:rPr kumimoji="1"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EC2)</a:t>
            </a:r>
            <a:endParaRPr kumimoji="1" lang="ko-Kore-KR" altLang="en-US" sz="7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5B99991-6F50-BE44-BB2C-CBBBC0189F3E}"/>
              </a:ext>
            </a:extLst>
          </p:cNvPr>
          <p:cNvSpPr/>
          <p:nvPr/>
        </p:nvSpPr>
        <p:spPr bwMode="ltGray">
          <a:xfrm>
            <a:off x="6496878" y="3338143"/>
            <a:ext cx="551119" cy="2167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1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Nginx</a:t>
            </a:r>
            <a:endParaRPr kumimoji="1" lang="ko-Kore-KR" altLang="en-US" sz="10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8E7D66A-B37B-6B47-98E9-4D821466792E}"/>
              </a:ext>
            </a:extLst>
          </p:cNvPr>
          <p:cNvSpPr/>
          <p:nvPr/>
        </p:nvSpPr>
        <p:spPr bwMode="ltGray">
          <a:xfrm>
            <a:off x="6314315" y="3862954"/>
            <a:ext cx="901897" cy="5375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ko-KR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통합배송보안 </a:t>
            </a:r>
            <a:r>
              <a:rPr lang="en-US" altLang="ko-KR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WEB</a:t>
            </a:r>
            <a:r>
              <a:rPr kumimoji="1"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EC2)</a:t>
            </a:r>
            <a:endParaRPr kumimoji="1" lang="ko-Kore-KR" altLang="en-US" sz="7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5B99991-6F50-BE44-BB2C-CBBBC0189F3E}"/>
              </a:ext>
            </a:extLst>
          </p:cNvPr>
          <p:cNvSpPr/>
          <p:nvPr/>
        </p:nvSpPr>
        <p:spPr bwMode="ltGray">
          <a:xfrm>
            <a:off x="6496878" y="4128657"/>
            <a:ext cx="551119" cy="2167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1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Nginx</a:t>
            </a:r>
            <a:endParaRPr kumimoji="1" lang="ko-Kore-KR" altLang="en-US" sz="10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8E7D66A-B37B-6B47-98E9-4D821466792E}"/>
              </a:ext>
            </a:extLst>
          </p:cNvPr>
          <p:cNvSpPr/>
          <p:nvPr/>
        </p:nvSpPr>
        <p:spPr bwMode="ltGray">
          <a:xfrm>
            <a:off x="7438821" y="4833992"/>
            <a:ext cx="958980" cy="5375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ko-KR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모바일점포경영</a:t>
            </a:r>
            <a:r>
              <a:rPr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WAS (EC2)</a:t>
            </a:r>
            <a:endParaRPr kumimoji="1" lang="ko-Kore-KR" altLang="en-US" sz="7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5B99991-6F50-BE44-BB2C-CBBBC0189F3E}"/>
              </a:ext>
            </a:extLst>
          </p:cNvPr>
          <p:cNvSpPr/>
          <p:nvPr/>
        </p:nvSpPr>
        <p:spPr bwMode="ltGray">
          <a:xfrm>
            <a:off x="7516066" y="5099486"/>
            <a:ext cx="761754" cy="2167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1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Tomcat</a:t>
            </a:r>
            <a:endParaRPr kumimoji="1" lang="ko-Kore-KR" altLang="en-US" sz="10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8E7D66A-B37B-6B47-98E9-4D821466792E}"/>
              </a:ext>
            </a:extLst>
          </p:cNvPr>
          <p:cNvSpPr/>
          <p:nvPr/>
        </p:nvSpPr>
        <p:spPr bwMode="ltGray">
          <a:xfrm>
            <a:off x="7438821" y="5518736"/>
            <a:ext cx="958980" cy="5375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ko-KR" altLang="en-US" sz="700" b="1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해피콜</a:t>
            </a:r>
            <a:r>
              <a:rPr lang="ko-KR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WAS(EC2</a:t>
            </a:r>
            <a:r>
              <a:rPr lang="en-US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ore-KR" altLang="en-US" sz="7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5B99991-6F50-BE44-BB2C-CBBBC0189F3E}"/>
              </a:ext>
            </a:extLst>
          </p:cNvPr>
          <p:cNvSpPr/>
          <p:nvPr/>
        </p:nvSpPr>
        <p:spPr bwMode="ltGray">
          <a:xfrm>
            <a:off x="7516066" y="5769535"/>
            <a:ext cx="761754" cy="2167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1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Tomcat</a:t>
            </a:r>
            <a:endParaRPr kumimoji="1" lang="ko-Kore-KR" altLang="en-US" sz="10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2" name="Rectangle 14">
            <a:extLst>
              <a:ext uri="{FF2B5EF4-FFF2-40B4-BE49-F238E27FC236}">
                <a16:creationId xmlns:a16="http://schemas.microsoft.com/office/drawing/2014/main" id="{4B8CC59A-7BC9-428D-BA3C-81AF9CCBB46F}"/>
              </a:ext>
            </a:extLst>
          </p:cNvPr>
          <p:cNvSpPr/>
          <p:nvPr/>
        </p:nvSpPr>
        <p:spPr>
          <a:xfrm>
            <a:off x="8630206" y="1386924"/>
            <a:ext cx="1204273" cy="5120248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900">
                <a:solidFill>
                  <a:srgbClr val="5A6B86"/>
                </a:solidFill>
                <a:latin typeface="+mn-ea"/>
                <a:cs typeface="Arial" panose="020B0604020202020204" pitchFamily="34" charset="0"/>
              </a:rPr>
              <a:t>GSR IDC</a:t>
            </a:r>
            <a:endParaRPr lang="en-US" sz="900">
              <a:solidFill>
                <a:srgbClr val="5A6B86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93" name="Graphic 22">
            <a:extLst>
              <a:ext uri="{FF2B5EF4-FFF2-40B4-BE49-F238E27FC236}">
                <a16:creationId xmlns:a16="http://schemas.microsoft.com/office/drawing/2014/main" id="{963B6AC0-2FD2-49E1-87C6-27ED5F887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207" y="1373632"/>
            <a:ext cx="268658" cy="27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/>
          <p:cNvCxnSpPr>
            <a:stCxn id="55" idx="3"/>
            <a:endCxn id="63" idx="1"/>
          </p:cNvCxnSpPr>
          <p:nvPr/>
        </p:nvCxnSpPr>
        <p:spPr>
          <a:xfrm flipV="1">
            <a:off x="7216212" y="1944319"/>
            <a:ext cx="266874" cy="231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74" idx="3"/>
            <a:endCxn id="82" idx="1"/>
          </p:cNvCxnSpPr>
          <p:nvPr/>
        </p:nvCxnSpPr>
        <p:spPr>
          <a:xfrm>
            <a:off x="7216212" y="2656473"/>
            <a:ext cx="222609" cy="24462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76" idx="3"/>
            <a:endCxn id="84" idx="1"/>
          </p:cNvCxnSpPr>
          <p:nvPr/>
        </p:nvCxnSpPr>
        <p:spPr>
          <a:xfrm>
            <a:off x="7216212" y="3341217"/>
            <a:ext cx="222609" cy="244629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8E7D66A-B37B-6B47-98E9-4D821466792E}"/>
              </a:ext>
            </a:extLst>
          </p:cNvPr>
          <p:cNvSpPr/>
          <p:nvPr/>
        </p:nvSpPr>
        <p:spPr bwMode="ltGray">
          <a:xfrm>
            <a:off x="8717812" y="3877056"/>
            <a:ext cx="1041293" cy="53755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ko-KR" altLang="en-US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통합배송보안 </a:t>
            </a:r>
            <a:r>
              <a:rPr lang="en-US" altLang="ko-KR" sz="700" b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WAS</a:t>
            </a:r>
            <a:endParaRPr kumimoji="1" lang="ko-Kore-KR" altLang="en-US" sz="700" b="1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5B99991-6F50-BE44-BB2C-CBBBC0189F3E}"/>
              </a:ext>
            </a:extLst>
          </p:cNvPr>
          <p:cNvSpPr/>
          <p:nvPr/>
        </p:nvSpPr>
        <p:spPr bwMode="ltGray">
          <a:xfrm>
            <a:off x="8953255" y="4077946"/>
            <a:ext cx="551119" cy="21679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en-US" sz="10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LENA</a:t>
            </a:r>
            <a:endParaRPr kumimoji="1" lang="ko-Kore-KR" altLang="en-US" sz="100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0" name="직선 연결선 99"/>
          <p:cNvCxnSpPr>
            <a:stCxn id="78" idx="3"/>
            <a:endCxn id="98" idx="1"/>
          </p:cNvCxnSpPr>
          <p:nvPr/>
        </p:nvCxnSpPr>
        <p:spPr>
          <a:xfrm>
            <a:off x="7216212" y="4131731"/>
            <a:ext cx="1501600" cy="1410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9">
            <a:extLst>
              <a:ext uri="{FF2B5EF4-FFF2-40B4-BE49-F238E27FC236}">
                <a16:creationId xmlns:a16="http://schemas.microsoft.com/office/drawing/2014/main" id="{6FDF15C6-4390-475B-B67A-3F26E6D18A8B}"/>
              </a:ext>
            </a:extLst>
          </p:cNvPr>
          <p:cNvSpPr/>
          <p:nvPr/>
        </p:nvSpPr>
        <p:spPr>
          <a:xfrm>
            <a:off x="8758749" y="3634376"/>
            <a:ext cx="959417" cy="220556"/>
          </a:xfrm>
          <a:prstGeom prst="rect">
            <a:avLst/>
          </a:prstGeom>
          <a:solidFill>
            <a:srgbClr val="F89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전환대상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lang="ko-KR" altLang="en-US" sz="105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980C38-57DA-E34C-A3B8-7306A994CA76}"/>
              </a:ext>
            </a:extLst>
          </p:cNvPr>
          <p:cNvSpPr txBox="1"/>
          <p:nvPr/>
        </p:nvSpPr>
        <p:spPr>
          <a:xfrm>
            <a:off x="152400" y="6533632"/>
            <a:ext cx="3822695" cy="306989"/>
          </a:xfrm>
          <a:prstGeom prst="rect">
            <a:avLst/>
          </a:prstGeom>
          <a:noFill/>
        </p:spPr>
        <p:txBody>
          <a:bodyPr wrap="none" lIns="72000" tIns="72000" rIns="72000" bIns="72000" rtlCol="0" anchor="t" anchorCtr="0">
            <a:spAutoFit/>
          </a:bodyPr>
          <a:lstStyle/>
          <a:p>
            <a:pPr algn="ctr"/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나만의 냉장고 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EAI</a:t>
            </a: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도 </a:t>
            </a:r>
            <a:r>
              <a:rPr lang="ko-KR" altLang="en-US" sz="1050" b="1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전환대상이며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, EAI </a:t>
            </a: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전환방안에서 기술</a:t>
            </a:r>
            <a:endParaRPr kumimoji="1" lang="ko-Kore-KR" altLang="en-US" sz="105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319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6">
            <a:extLst>
              <a:ext uri="{FF2B5EF4-FFF2-40B4-BE49-F238E27FC236}">
                <a16:creationId xmlns:a16="http://schemas.microsoft.com/office/drawing/2014/main" id="{E14D8A05-ACCB-322E-CAAB-0A513EE97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08" y="156650"/>
            <a:ext cx="515814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700" b="1">
                <a:latin typeface="+mn-ea"/>
                <a:ea typeface="+mn-ea"/>
              </a:rPr>
              <a:t>5. CI/CD</a:t>
            </a:r>
            <a:r>
              <a:rPr lang="ko-KR" altLang="en-US" sz="1700" b="1">
                <a:latin typeface="+mn-ea"/>
                <a:ea typeface="+mn-ea"/>
              </a:rPr>
              <a:t>를 활용한 </a:t>
            </a:r>
            <a:r>
              <a:rPr lang="en-US" altLang="ko-KR" sz="1700" b="1">
                <a:latin typeface="+mn-ea"/>
                <a:ea typeface="+mn-ea"/>
              </a:rPr>
              <a:t>Re-Platform </a:t>
            </a:r>
            <a:r>
              <a:rPr lang="ko-KR" altLang="en-US" sz="1700" b="1">
                <a:latin typeface="+mn-ea"/>
                <a:ea typeface="+mn-ea"/>
              </a:rPr>
              <a:t>전환 가속화 방안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149B8-6D18-38C9-0CD5-90B9CEC83912}"/>
              </a:ext>
            </a:extLst>
          </p:cNvPr>
          <p:cNvSpPr txBox="1">
            <a:spLocks/>
          </p:cNvSpPr>
          <p:nvPr/>
        </p:nvSpPr>
        <p:spPr bwMode="auto">
          <a:xfrm>
            <a:off x="273102" y="656692"/>
            <a:ext cx="9432425" cy="7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0" lang="en-US" altLang="ko-KR" sz="1400"/>
              <a:t>WAS/</a:t>
            </a:r>
            <a:r>
              <a:rPr kumimoji="0" lang="ko-KR" altLang="en-US" sz="1400"/>
              <a:t>배치 어플리케이션의 </a:t>
            </a:r>
            <a:r>
              <a:rPr kumimoji="0" lang="ko-KR" altLang="en-US" sz="1400" err="1"/>
              <a:t>클라우드</a:t>
            </a:r>
            <a:r>
              <a:rPr kumimoji="0" lang="ko-KR" altLang="en-US" sz="1400"/>
              <a:t> 전환 가속화를 위해 </a:t>
            </a:r>
            <a:r>
              <a:rPr kumimoji="0" lang="en-US" altLang="ko-KR" sz="1400"/>
              <a:t>GS</a:t>
            </a:r>
            <a:r>
              <a:rPr kumimoji="0" lang="ko-KR" altLang="en-US" sz="1400" err="1"/>
              <a:t>리테일</a:t>
            </a:r>
            <a:r>
              <a:rPr kumimoji="0" lang="en-US" altLang="ko-KR" sz="1400"/>
              <a:t> CI/CD (GRIT)</a:t>
            </a:r>
            <a:r>
              <a:rPr kumimoji="0" lang="ko-KR" altLang="en-US" sz="1400"/>
              <a:t>와 </a:t>
            </a:r>
            <a:r>
              <a:rPr kumimoji="0" lang="en-US" altLang="ko-KR" sz="1400"/>
              <a:t>CDMS</a:t>
            </a:r>
            <a:r>
              <a:rPr kumimoji="0" lang="ko-KR" altLang="en-US" sz="1400"/>
              <a:t>통합배포관리시스템을 이용하여</a:t>
            </a:r>
            <a:r>
              <a:rPr kumimoji="0" lang="en-US" altLang="ko-KR" sz="1400"/>
              <a:t>, </a:t>
            </a:r>
            <a:r>
              <a:rPr kumimoji="0" lang="ko-KR" altLang="en-US" sz="1400"/>
              <a:t>응용 수정 및 </a:t>
            </a:r>
            <a:r>
              <a:rPr kumimoji="0" lang="ko-KR" altLang="en-US" sz="1400" err="1"/>
              <a:t>커밋</a:t>
            </a:r>
            <a:r>
              <a:rPr kumimoji="0" lang="ko-KR" altLang="en-US" sz="1400"/>
              <a:t> 시</a:t>
            </a:r>
            <a:r>
              <a:rPr kumimoji="0" lang="en-US" altLang="ko-KR" sz="1400"/>
              <a:t> </a:t>
            </a:r>
            <a:r>
              <a:rPr kumimoji="0" lang="ko-KR" altLang="en-US" sz="1400"/>
              <a:t>개발</a:t>
            </a:r>
            <a:r>
              <a:rPr kumimoji="0" lang="en-US" altLang="ko-KR" sz="1400"/>
              <a:t> </a:t>
            </a:r>
            <a:r>
              <a:rPr kumimoji="0" lang="ko-KR" altLang="en-US" sz="1400"/>
              <a:t>및 테스트 환경에 빠르게 배포되도록 함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2418CD-0B11-4926-9E93-C81D48807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027" y="2292787"/>
            <a:ext cx="572096" cy="59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1383A9F-3DD3-4431-91CB-493757B3E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52" y="2281968"/>
            <a:ext cx="482860" cy="61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DF1ACBE5-1276-444F-B94D-5CF81C216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261" y="2846343"/>
            <a:ext cx="297843" cy="34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007B4C-6CDB-461D-8271-79BC995D115C}"/>
              </a:ext>
            </a:extLst>
          </p:cNvPr>
          <p:cNvSpPr txBox="1"/>
          <p:nvPr/>
        </p:nvSpPr>
        <p:spPr>
          <a:xfrm>
            <a:off x="3108509" y="2201030"/>
            <a:ext cx="428463" cy="1393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00" latinLnBrk="1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Bitbucket</a:t>
            </a:r>
            <a:endParaRPr lang="ko-KR" altLang="en-US" sz="900">
              <a:solidFill>
                <a:srgbClr val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65254-788D-420D-A29D-7528AE26D1C6}"/>
              </a:ext>
            </a:extLst>
          </p:cNvPr>
          <p:cNvSpPr txBox="1"/>
          <p:nvPr/>
        </p:nvSpPr>
        <p:spPr>
          <a:xfrm>
            <a:off x="3919606" y="2201030"/>
            <a:ext cx="381951" cy="1393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00" latinLnBrk="1"/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Bamboo</a:t>
            </a:r>
            <a:endParaRPr lang="ko-KR" altLang="en-US" sz="900">
              <a:solidFill>
                <a:srgbClr val="00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12" name="Graphic 35">
            <a:extLst>
              <a:ext uri="{FF2B5EF4-FFF2-40B4-BE49-F238E27FC236}">
                <a16:creationId xmlns:a16="http://schemas.microsoft.com/office/drawing/2014/main" id="{EE16ED80-C80D-1E40-AF5F-BA8C3673A4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777733" y="1678557"/>
            <a:ext cx="221567" cy="253486"/>
          </a:xfrm>
          <a:prstGeom prst="rect">
            <a:avLst/>
          </a:prstGeom>
        </p:spPr>
      </p:pic>
      <p:sp>
        <p:nvSpPr>
          <p:cNvPr id="13" name="Rectangle 266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2203962" y="3792028"/>
            <a:ext cx="1552110" cy="894243"/>
          </a:xfrm>
          <a:prstGeom prst="rect">
            <a:avLst/>
          </a:prstGeom>
          <a:noFill/>
          <a:ln w="12700" cap="flat" cmpd="sng" algn="ctr">
            <a:solidFill>
              <a:srgbClr val="693BC5"/>
            </a:solidFill>
            <a:prstDash val="solid"/>
            <a:miter lim="800000"/>
          </a:ln>
          <a:effectLst/>
        </p:spPr>
        <p:txBody>
          <a:bodyPr lIns="502920" tIns="91440"/>
          <a:lstStyle/>
          <a:p>
            <a:pPr defTabSz="914400">
              <a:defRPr/>
            </a:pPr>
            <a:r>
              <a:rPr lang="en-US" altLang="ko-KR" sz="1000" kern="0">
                <a:ln w="0"/>
                <a:solidFill>
                  <a:srgbClr val="693BC5"/>
                </a:solidFill>
                <a:latin typeface="맑은 고딕"/>
                <a:cs typeface="Arial" panose="020B0604020202020204" pitchFamily="34" charset="0"/>
              </a:rPr>
              <a:t>NEW</a:t>
            </a:r>
            <a:r>
              <a:rPr lang="ko-KR" altLang="en-US" sz="1000" kern="0">
                <a:ln w="0"/>
                <a:solidFill>
                  <a:srgbClr val="693BC5"/>
                </a:solidFill>
                <a:latin typeface="맑은 고딕"/>
                <a:cs typeface="Arial" panose="020B0604020202020204" pitchFamily="34" charset="0"/>
              </a:rPr>
              <a:t>개발환경</a:t>
            </a:r>
            <a:endParaRPr lang="en-US" sz="1000" kern="0">
              <a:ln w="0"/>
              <a:solidFill>
                <a:srgbClr val="693BC5"/>
              </a:solidFill>
              <a:latin typeface="맑은 고딕"/>
              <a:cs typeface="Arial" panose="020B0604020202020204" pitchFamily="34" charset="0"/>
            </a:endParaRPr>
          </a:p>
        </p:txBody>
      </p:sp>
      <p:pic>
        <p:nvPicPr>
          <p:cNvPr id="14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203962" y="3793625"/>
            <a:ext cx="221567" cy="253486"/>
          </a:xfrm>
          <a:prstGeom prst="rect">
            <a:avLst/>
          </a:prstGeom>
        </p:spPr>
      </p:pic>
      <p:sp>
        <p:nvSpPr>
          <p:cNvPr id="15" name="Rectangle 268">
            <a:extLst>
              <a:ext uri="{FF2B5EF4-FFF2-40B4-BE49-F238E27FC236}">
                <a16:creationId xmlns:a16="http://schemas.microsoft.com/office/drawing/2014/main" id="{34D72B91-09F3-9A42-B66A-106F01CCE8B4}"/>
              </a:ext>
            </a:extLst>
          </p:cNvPr>
          <p:cNvSpPr/>
          <p:nvPr/>
        </p:nvSpPr>
        <p:spPr>
          <a:xfrm>
            <a:off x="4798775" y="3792028"/>
            <a:ext cx="1552110" cy="894243"/>
          </a:xfrm>
          <a:prstGeom prst="rect">
            <a:avLst/>
          </a:prstGeom>
          <a:noFill/>
          <a:ln w="12700" cap="flat" cmpd="sng" algn="ctr">
            <a:solidFill>
              <a:srgbClr val="693BC5"/>
            </a:solidFill>
            <a:prstDash val="solid"/>
            <a:miter lim="800000"/>
          </a:ln>
          <a:effectLst/>
        </p:spPr>
        <p:txBody>
          <a:bodyPr lIns="502920" tIns="91440"/>
          <a:lstStyle/>
          <a:p>
            <a:pPr defTabSz="914400">
              <a:defRPr/>
            </a:pPr>
            <a:r>
              <a:rPr lang="en-US" sz="1000" kern="0">
                <a:ln w="0"/>
                <a:solidFill>
                  <a:srgbClr val="693BC5"/>
                </a:solidFill>
                <a:latin typeface="맑은 고딕"/>
                <a:cs typeface="Arial" panose="020B0604020202020204" pitchFamily="34" charset="0"/>
              </a:rPr>
              <a:t>NEW</a:t>
            </a:r>
            <a:r>
              <a:rPr lang="ko-KR" altLang="en-US" sz="1000" kern="0">
                <a:ln w="0"/>
                <a:solidFill>
                  <a:srgbClr val="693BC5"/>
                </a:solidFill>
                <a:latin typeface="맑은 고딕"/>
                <a:cs typeface="Arial" panose="020B0604020202020204" pitchFamily="34" charset="0"/>
              </a:rPr>
              <a:t>스테이지환경</a:t>
            </a:r>
            <a:endParaRPr lang="en-US" sz="1000" kern="0">
              <a:ln w="0"/>
              <a:solidFill>
                <a:srgbClr val="693BC5"/>
              </a:solidFill>
              <a:latin typeface="맑은 고딕"/>
              <a:cs typeface="Arial" panose="020B0604020202020204" pitchFamily="34" charset="0"/>
            </a:endParaRPr>
          </a:p>
        </p:txBody>
      </p:sp>
      <p:pic>
        <p:nvPicPr>
          <p:cNvPr id="16" name="Graphic 16">
            <a:extLst>
              <a:ext uri="{FF2B5EF4-FFF2-40B4-BE49-F238E27FC236}">
                <a16:creationId xmlns:a16="http://schemas.microsoft.com/office/drawing/2014/main" id="{E091D5A2-7670-AB46-B599-6FC0449FDE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798775" y="3793625"/>
            <a:ext cx="221567" cy="253486"/>
          </a:xfrm>
          <a:prstGeom prst="rect">
            <a:avLst/>
          </a:prstGeom>
        </p:spPr>
      </p:pic>
      <p:grpSp>
        <p:nvGrpSpPr>
          <p:cNvPr id="17" name="Group 270"/>
          <p:cNvGrpSpPr/>
          <p:nvPr/>
        </p:nvGrpSpPr>
        <p:grpSpPr>
          <a:xfrm>
            <a:off x="7394560" y="3792028"/>
            <a:ext cx="1552110" cy="894243"/>
            <a:chOff x="6860108" y="2348880"/>
            <a:chExt cx="1765300" cy="889002"/>
          </a:xfrm>
        </p:grpSpPr>
        <p:sp>
          <p:nvSpPr>
            <p:cNvPr id="18" name="Rectangle 271">
              <a:extLst>
                <a:ext uri="{FF2B5EF4-FFF2-40B4-BE49-F238E27FC236}">
                  <a16:creationId xmlns:a16="http://schemas.microsoft.com/office/drawing/2014/main" id="{34D72B91-09F3-9A42-B66A-106F01CCE8B4}"/>
                </a:ext>
              </a:extLst>
            </p:cNvPr>
            <p:cNvSpPr/>
            <p:nvPr/>
          </p:nvSpPr>
          <p:spPr>
            <a:xfrm>
              <a:off x="6860108" y="2348880"/>
              <a:ext cx="1765300" cy="889002"/>
            </a:xfrm>
            <a:prstGeom prst="rect">
              <a:avLst/>
            </a:prstGeom>
            <a:noFill/>
            <a:ln w="12700" cap="flat" cmpd="sng" algn="ctr">
              <a:solidFill>
                <a:srgbClr val="693BC5"/>
              </a:solidFill>
              <a:prstDash val="solid"/>
              <a:miter lim="800000"/>
            </a:ln>
            <a:effectLst/>
          </p:spPr>
          <p:txBody>
            <a:bodyPr lIns="502920" tIns="91440"/>
            <a:lstStyle/>
            <a:p>
              <a:pPr defTabSz="914400">
                <a:defRPr/>
              </a:pPr>
              <a:r>
                <a:rPr lang="en-US" sz="1000" kern="0">
                  <a:ln w="0"/>
                  <a:solidFill>
                    <a:srgbClr val="693BC5"/>
                  </a:solidFill>
                  <a:latin typeface="맑은 고딕"/>
                  <a:cs typeface="Arial" panose="020B0604020202020204" pitchFamily="34" charset="0"/>
                </a:rPr>
                <a:t>NEW</a:t>
              </a:r>
              <a:r>
                <a:rPr lang="ko-KR" altLang="en-US" sz="1000" kern="0" err="1">
                  <a:ln w="0"/>
                  <a:solidFill>
                    <a:srgbClr val="693BC5"/>
                  </a:solidFill>
                  <a:latin typeface="맑은 고딕"/>
                  <a:cs typeface="Arial" panose="020B0604020202020204" pitchFamily="34" charset="0"/>
                </a:rPr>
                <a:t>운영환경</a:t>
              </a:r>
              <a:endParaRPr lang="en-US" sz="1000" kern="0">
                <a:ln w="0"/>
                <a:solidFill>
                  <a:srgbClr val="693BC5"/>
                </a:solidFill>
                <a:latin typeface="맑은 고딕"/>
                <a:cs typeface="Arial" panose="020B0604020202020204" pitchFamily="34" charset="0"/>
              </a:endParaRPr>
            </a:p>
          </p:txBody>
        </p:sp>
        <p:pic>
          <p:nvPicPr>
            <p:cNvPr id="19" name="Graphic 16">
              <a:extLst>
                <a:ext uri="{FF2B5EF4-FFF2-40B4-BE49-F238E27FC236}">
                  <a16:creationId xmlns:a16="http://schemas.microsoft.com/office/drawing/2014/main" id="{E091D5A2-7670-AB46-B599-6FC0449FD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860108" y="2350468"/>
              <a:ext cx="252000" cy="252000"/>
            </a:xfrm>
            <a:prstGeom prst="rect">
              <a:avLst/>
            </a:prstGeom>
          </p:spPr>
        </p:pic>
      </p:grpSp>
      <p:pic>
        <p:nvPicPr>
          <p:cNvPr id="20" name="Graphic 62">
            <a:extLst>
              <a:ext uri="{FF2B5EF4-FFF2-40B4-BE49-F238E27FC236}">
                <a16:creationId xmlns:a16="http://schemas.microsoft.com/office/drawing/2014/main" id="{16436969-DB28-DBB9-AFE7-E021B2F5B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24" y="4165107"/>
            <a:ext cx="401985" cy="45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62">
            <a:extLst>
              <a:ext uri="{FF2B5EF4-FFF2-40B4-BE49-F238E27FC236}">
                <a16:creationId xmlns:a16="http://schemas.microsoft.com/office/drawing/2014/main" id="{16436969-DB28-DBB9-AFE7-E021B2F5B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838" y="4165107"/>
            <a:ext cx="401985" cy="45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62">
            <a:extLst>
              <a:ext uri="{FF2B5EF4-FFF2-40B4-BE49-F238E27FC236}">
                <a16:creationId xmlns:a16="http://schemas.microsoft.com/office/drawing/2014/main" id="{16436969-DB28-DBB9-AFE7-E021B2F5B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622" y="4165107"/>
            <a:ext cx="401985" cy="45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" name="Group 276"/>
          <p:cNvGrpSpPr/>
          <p:nvPr/>
        </p:nvGrpSpPr>
        <p:grpSpPr>
          <a:xfrm>
            <a:off x="6193402" y="1832694"/>
            <a:ext cx="1971936" cy="1304111"/>
            <a:chOff x="5271368" y="4396713"/>
            <a:chExt cx="2242791" cy="1296468"/>
          </a:xfrm>
        </p:grpSpPr>
        <p:sp>
          <p:nvSpPr>
            <p:cNvPr id="24" name="Rectangle 277"/>
            <p:cNvSpPr/>
            <p:nvPr/>
          </p:nvSpPr>
          <p:spPr bwMode="auto">
            <a:xfrm>
              <a:off x="5271369" y="4612713"/>
              <a:ext cx="2242790" cy="108046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ko-KR" altLang="en-US" sz="1138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Malgun Gothic"/>
                <a:cs typeface="Malgun Gothic"/>
              </a:endParaRPr>
            </a:p>
          </p:txBody>
        </p:sp>
        <p:sp>
          <p:nvSpPr>
            <p:cNvPr id="25" name="Google Shape;2700;p29"/>
            <p:cNvSpPr/>
            <p:nvPr/>
          </p:nvSpPr>
          <p:spPr>
            <a:xfrm>
              <a:off x="5271368" y="4396713"/>
              <a:ext cx="2242790" cy="216000"/>
            </a:xfrm>
            <a:prstGeom prst="rect">
              <a:avLst/>
            </a:prstGeom>
            <a:solidFill>
              <a:srgbClr val="5B476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/>
                  <a:ea typeface="Malgun Gothic"/>
                  <a:cs typeface="Malgun Gothic"/>
                  <a:sym typeface="Malgun Gothic"/>
                </a:rPr>
                <a:t>CDMS (</a:t>
              </a:r>
              <a:r>
                <a:rPr kumimoji="0" lang="ko-KR" altLang="en-US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Malgun Gothic"/>
                  <a:sym typeface="Malgun Gothic"/>
                </a:rPr>
                <a:t>통합배포관리 시스템</a:t>
              </a:r>
              <a:r>
                <a:rPr kumimoji="0" lang="en-US" altLang="ko-KR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  <a:cs typeface="Malgun Gothic"/>
                  <a:sym typeface="Malgun Gothic"/>
                </a:rPr>
                <a:t>)</a:t>
              </a:r>
              <a:endParaRPr kumimoji="0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6" name="Group 279"/>
            <p:cNvGrpSpPr/>
            <p:nvPr/>
          </p:nvGrpSpPr>
          <p:grpSpPr>
            <a:xfrm>
              <a:off x="5409582" y="4714511"/>
              <a:ext cx="1955501" cy="896211"/>
              <a:chOff x="5409582" y="5012970"/>
              <a:chExt cx="1955501" cy="896211"/>
            </a:xfrm>
          </p:grpSpPr>
          <p:sp>
            <p:nvSpPr>
              <p:cNvPr id="27" name="Google Shape;2356;p28"/>
              <p:cNvSpPr/>
              <p:nvPr/>
            </p:nvSpPr>
            <p:spPr>
              <a:xfrm>
                <a:off x="5618691" y="5560055"/>
                <a:ext cx="822130" cy="349126"/>
              </a:xfrm>
              <a:prstGeom prst="roundRect">
                <a:avLst>
                  <a:gd name="adj" fmla="val 10263"/>
                </a:avLst>
              </a:prstGeom>
              <a:noFill/>
              <a:ln w="9525" cap="flat" cmpd="sng">
                <a:solidFill>
                  <a:srgbClr val="2754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Dotum"/>
                  <a:buNone/>
                  <a:tabLst/>
                  <a:defRPr/>
                </a:pPr>
                <a:endParaRPr kumimoji="0" sz="1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Dotum"/>
                  <a:cs typeface="Dotum"/>
                  <a:sym typeface="Dotum"/>
                </a:endParaRPr>
              </a:p>
            </p:txBody>
          </p:sp>
          <p:pic>
            <p:nvPicPr>
              <p:cNvPr id="28" name="Google Shape;2357;p28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5529064" y="5441181"/>
                <a:ext cx="252000" cy="252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raphic 60">
                <a:extLst>
                  <a:ext uri="{FF2B5EF4-FFF2-40B4-BE49-F238E27FC236}">
                    <a16:creationId xmlns:a16="http://schemas.microsoft.com/office/drawing/2014/main" id="{EBE4EA8A-2847-5BE5-FEAB-6CD528E2A2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8189" y="5012970"/>
                <a:ext cx="252000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2" descr="ArgoCD 선언적으로 이용해나가기 - Helm, App of App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7849" y="5589240"/>
                <a:ext cx="559248" cy="2594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Graphic 7">
                <a:extLst>
                  <a:ext uri="{FF2B5EF4-FFF2-40B4-BE49-F238E27FC236}">
                    <a16:creationId xmlns:a16="http://schemas.microsoft.com/office/drawing/2014/main" id="{8B907A20-E53F-2D49-8F51-489E8BF248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02656" y="5563905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6986774" y="5599928"/>
                <a:ext cx="3783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</a:rPr>
                  <a:t>Amazon</a:t>
                </a:r>
                <a:br>
                  <a:rPr kumimoji="0" lang="en-US" altLang="ko-KR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</a:rPr>
                </a:br>
                <a:r>
                  <a:rPr kumimoji="0" lang="en-US" altLang="ko-KR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</a:rPr>
                  <a:t>Aurora</a:t>
                </a:r>
                <a:endPara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14880" y="5268490"/>
                <a:ext cx="48090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</a:rPr>
                  <a:t>CDMS API</a:t>
                </a:r>
                <a:endPara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4" name="Graphic 60">
                <a:extLst>
                  <a:ext uri="{FF2B5EF4-FFF2-40B4-BE49-F238E27FC236}">
                    <a16:creationId xmlns:a16="http://schemas.microsoft.com/office/drawing/2014/main" id="{EBE4EA8A-2847-5BE5-FEAB-6CD528E2A2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7924" y="5012970"/>
                <a:ext cx="252000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6378422" y="5271371"/>
                <a:ext cx="29655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</a:rPr>
                  <a:t>GitLab</a:t>
                </a:r>
                <a:endPara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6" name="Graphic 60">
                <a:extLst>
                  <a:ext uri="{FF2B5EF4-FFF2-40B4-BE49-F238E27FC236}">
                    <a16:creationId xmlns:a16="http://schemas.microsoft.com/office/drawing/2014/main" id="{EBE4EA8A-2847-5BE5-FEAB-6CD528E2A2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87658" y="5012970"/>
                <a:ext cx="252000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/>
              <p:cNvSpPr txBox="1"/>
              <p:nvPr/>
            </p:nvSpPr>
            <p:spPr>
              <a:xfrm>
                <a:off x="6721048" y="5199003"/>
                <a:ext cx="585096" cy="246221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</a:rPr>
                  <a:t>CMON</a:t>
                </a:r>
                <a:br>
                  <a:rPr kumimoji="0" lang="en-US" altLang="ko-KR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</a:rPr>
                </a:br>
                <a:r>
                  <a:rPr kumimoji="0" lang="en-US" altLang="ko-KR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/>
                    <a:ea typeface="맑은 고딕" panose="020B0503020000020004" pitchFamily="50" charset="-127"/>
                  </a:rPr>
                  <a:t>(Monitoring)</a:t>
                </a:r>
                <a:endPara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F98FFE17-32E0-0245-9C99-4566C0E254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9582" y="5012970"/>
                <a:ext cx="252000" cy="2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9" name="Straight Connector 292"/>
              <p:cNvCxnSpPr/>
              <p:nvPr/>
            </p:nvCxnSpPr>
            <p:spPr bwMode="auto">
              <a:xfrm flipH="1">
                <a:off x="5661582" y="5138970"/>
                <a:ext cx="266607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4F81BD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0" name="Rectangle 293">
            <a:extLst>
              <a:ext uri="{FF2B5EF4-FFF2-40B4-BE49-F238E27FC236}">
                <a16:creationId xmlns:a16="http://schemas.microsoft.com/office/drawing/2014/main" id="{BEFEC4D9-0FF6-0740-BBB7-9A904CD0D43A}"/>
              </a:ext>
            </a:extLst>
          </p:cNvPr>
          <p:cNvSpPr/>
          <p:nvPr/>
        </p:nvSpPr>
        <p:spPr>
          <a:xfrm>
            <a:off x="1777732" y="1678557"/>
            <a:ext cx="7783781" cy="3124557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lIns="502920" tIns="91440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41" name="직선 화살표 연결선 16">
            <a:extLst>
              <a:ext uri="{FF2B5EF4-FFF2-40B4-BE49-F238E27FC236}">
                <a16:creationId xmlns:a16="http://schemas.microsoft.com/office/drawing/2014/main" id="{A148C717-D94E-46F6-A5E4-FE50B475278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>
            <a:off x="3607123" y="2590674"/>
            <a:ext cx="262029" cy="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42" name="직선 화살표 연결선 16">
            <a:extLst>
              <a:ext uri="{FF2B5EF4-FFF2-40B4-BE49-F238E27FC236}">
                <a16:creationId xmlns:a16="http://schemas.microsoft.com/office/drawing/2014/main" id="{A148C717-D94E-46F6-A5E4-FE50B4752783}"/>
              </a:ext>
            </a:extLst>
          </p:cNvPr>
          <p:cNvCxnSpPr>
            <a:cxnSpLocks/>
            <a:stCxn id="8" idx="3"/>
            <a:endCxn id="24" idx="1"/>
          </p:cNvCxnSpPr>
          <p:nvPr/>
        </p:nvCxnSpPr>
        <p:spPr bwMode="auto">
          <a:xfrm>
            <a:off x="4352012" y="2590674"/>
            <a:ext cx="1841391" cy="271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grpSp>
        <p:nvGrpSpPr>
          <p:cNvPr id="43" name="Group 299"/>
          <p:cNvGrpSpPr/>
          <p:nvPr/>
        </p:nvGrpSpPr>
        <p:grpSpPr>
          <a:xfrm>
            <a:off x="2946091" y="1776106"/>
            <a:ext cx="1552110" cy="1277755"/>
            <a:chOff x="6860108" y="2348880"/>
            <a:chExt cx="1765300" cy="1270266"/>
          </a:xfrm>
        </p:grpSpPr>
        <p:sp>
          <p:nvSpPr>
            <p:cNvPr id="44" name="Rectangle 300">
              <a:extLst>
                <a:ext uri="{FF2B5EF4-FFF2-40B4-BE49-F238E27FC236}">
                  <a16:creationId xmlns:a16="http://schemas.microsoft.com/office/drawing/2014/main" id="{34D72B91-09F3-9A42-B66A-106F01CCE8B4}"/>
                </a:ext>
              </a:extLst>
            </p:cNvPr>
            <p:cNvSpPr/>
            <p:nvPr/>
          </p:nvSpPr>
          <p:spPr>
            <a:xfrm>
              <a:off x="6860108" y="2348880"/>
              <a:ext cx="1765300" cy="1270266"/>
            </a:xfrm>
            <a:prstGeom prst="rect">
              <a:avLst/>
            </a:prstGeom>
            <a:noFill/>
            <a:ln w="12700" cap="flat" cmpd="sng" algn="ctr">
              <a:solidFill>
                <a:srgbClr val="693BC5"/>
              </a:solidFill>
              <a:prstDash val="solid"/>
              <a:miter lim="800000"/>
            </a:ln>
            <a:effectLst/>
          </p:spPr>
          <p:txBody>
            <a:bodyPr lIns="502920" tIns="91440"/>
            <a:lstStyle/>
            <a:p>
              <a:pPr defTabSz="914400">
                <a:defRPr/>
              </a:pPr>
              <a:r>
                <a:rPr lang="ko-KR" altLang="en-US" sz="1000" kern="0">
                  <a:ln w="0"/>
                  <a:solidFill>
                    <a:srgbClr val="693BC5"/>
                  </a:solidFill>
                  <a:latin typeface="맑은 고딕"/>
                  <a:ea typeface="맑은 고딕" panose="020B0503020000020004" pitchFamily="50" charset="-127"/>
                  <a:cs typeface="Arial" panose="020B0604020202020204" pitchFamily="34" charset="0"/>
                </a:rPr>
                <a:t>전사형상관리</a:t>
              </a:r>
              <a:endParaRPr lang="en-US" sz="1000" kern="0">
                <a:ln w="0"/>
                <a:solidFill>
                  <a:srgbClr val="693BC5"/>
                </a:solidFill>
                <a:latin typeface="맑은 고딕"/>
                <a:cs typeface="Arial" panose="020B0604020202020204" pitchFamily="34" charset="0"/>
              </a:endParaRPr>
            </a:p>
          </p:txBody>
        </p:sp>
        <p:pic>
          <p:nvPicPr>
            <p:cNvPr id="45" name="Graphic 16">
              <a:extLst>
                <a:ext uri="{FF2B5EF4-FFF2-40B4-BE49-F238E27FC236}">
                  <a16:creationId xmlns:a16="http://schemas.microsoft.com/office/drawing/2014/main" id="{E091D5A2-7670-AB46-B599-6FC0449FD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860108" y="2350468"/>
              <a:ext cx="252000" cy="252000"/>
            </a:xfrm>
            <a:prstGeom prst="rect">
              <a:avLst/>
            </a:prstGeom>
          </p:spPr>
        </p:pic>
      </p:grpSp>
      <p:pic>
        <p:nvPicPr>
          <p:cNvPr id="46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 flipH="1">
            <a:off x="251147" y="3948728"/>
            <a:ext cx="413152" cy="47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직선 화살표 연결선 16">
            <a:extLst>
              <a:ext uri="{FF2B5EF4-FFF2-40B4-BE49-F238E27FC236}">
                <a16:creationId xmlns:a16="http://schemas.microsoft.com/office/drawing/2014/main" id="{A148C717-D94E-46F6-A5E4-FE50B4752783}"/>
              </a:ext>
            </a:extLst>
          </p:cNvPr>
          <p:cNvCxnSpPr>
            <a:cxnSpLocks/>
            <a:stCxn id="56" idx="1"/>
            <a:endCxn id="7" idx="1"/>
          </p:cNvCxnSpPr>
          <p:nvPr/>
        </p:nvCxnSpPr>
        <p:spPr bwMode="auto">
          <a:xfrm>
            <a:off x="664299" y="2589329"/>
            <a:ext cx="2370728" cy="1345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8007B4C-6CDB-461D-8271-79BC995D115C}"/>
              </a:ext>
            </a:extLst>
          </p:cNvPr>
          <p:cNvSpPr txBox="1"/>
          <p:nvPr/>
        </p:nvSpPr>
        <p:spPr>
          <a:xfrm>
            <a:off x="149632" y="4438484"/>
            <a:ext cx="616182" cy="209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00" latinLnBrk="1"/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개발자</a:t>
            </a:r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/</a:t>
            </a:r>
            <a:br>
              <a:rPr lang="en-US" altLang="ko-KR" sz="90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</a:b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응용소스 담당자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007B4C-6CDB-461D-8271-79BC995D115C}"/>
              </a:ext>
            </a:extLst>
          </p:cNvPr>
          <p:cNvSpPr txBox="1"/>
          <p:nvPr/>
        </p:nvSpPr>
        <p:spPr>
          <a:xfrm>
            <a:off x="4409594" y="2531058"/>
            <a:ext cx="446784" cy="139316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빌드</a:t>
            </a: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/</a:t>
            </a: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배포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007B4C-6CDB-461D-8271-79BC995D115C}"/>
              </a:ext>
            </a:extLst>
          </p:cNvPr>
          <p:cNvSpPr txBox="1"/>
          <p:nvPr/>
        </p:nvSpPr>
        <p:spPr>
          <a:xfrm>
            <a:off x="3614212" y="2646249"/>
            <a:ext cx="202955" cy="27863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소스</a:t>
            </a:r>
            <a:b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</a:b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병합</a:t>
            </a:r>
          </a:p>
        </p:txBody>
      </p:sp>
      <p:pic>
        <p:nvPicPr>
          <p:cNvPr id="51" name="Graphic 63">
            <a:extLst>
              <a:ext uri="{FF2B5EF4-FFF2-40B4-BE49-F238E27FC236}">
                <a16:creationId xmlns:a16="http://schemas.microsoft.com/office/drawing/2014/main" id="{9B0E541F-A9E3-5346-935C-401DF5B6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417" y="3116954"/>
            <a:ext cx="247924" cy="283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" name="Curved Connector 308"/>
          <p:cNvCxnSpPr>
            <a:stCxn id="8" idx="2"/>
            <a:endCxn id="51" idx="1"/>
          </p:cNvCxnSpPr>
          <p:nvPr/>
        </p:nvCxnSpPr>
        <p:spPr bwMode="auto">
          <a:xfrm rot="16200000" flipH="1">
            <a:off x="4316303" y="2693660"/>
            <a:ext cx="359394" cy="770835"/>
          </a:xfrm>
          <a:prstGeom prst="curvedConnector2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53" name="Curved Connector 309"/>
          <p:cNvCxnSpPr>
            <a:stCxn id="8" idx="2"/>
            <a:endCxn id="9" idx="1"/>
          </p:cNvCxnSpPr>
          <p:nvPr/>
        </p:nvCxnSpPr>
        <p:spPr bwMode="auto">
          <a:xfrm rot="16200000" flipH="1">
            <a:off x="4605253" y="2404710"/>
            <a:ext cx="117338" cy="1106678"/>
          </a:xfrm>
          <a:prstGeom prst="curvedConnector2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8007B4C-6CDB-461D-8271-79BC995D115C}"/>
              </a:ext>
            </a:extLst>
          </p:cNvPr>
          <p:cNvSpPr txBox="1"/>
          <p:nvPr/>
        </p:nvSpPr>
        <p:spPr>
          <a:xfrm>
            <a:off x="4421359" y="3178580"/>
            <a:ext cx="329803" cy="15324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Artifact</a:t>
            </a:r>
            <a:endParaRPr kumimoji="0" lang="ko-KR" alt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007B4C-6CDB-461D-8271-79BC995D115C}"/>
              </a:ext>
            </a:extLst>
          </p:cNvPr>
          <p:cNvSpPr txBox="1"/>
          <p:nvPr/>
        </p:nvSpPr>
        <p:spPr>
          <a:xfrm>
            <a:off x="4580897" y="2825270"/>
            <a:ext cx="461666" cy="276999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kern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EC2 </a:t>
            </a: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AMI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컨테이너</a:t>
            </a:r>
          </a:p>
        </p:txBody>
      </p:sp>
      <p:pic>
        <p:nvPicPr>
          <p:cNvPr id="56" name="Graphic 23">
            <a:extLst>
              <a:ext uri="{FF2B5EF4-FFF2-40B4-BE49-F238E27FC236}">
                <a16:creationId xmlns:a16="http://schemas.microsoft.com/office/drawing/2014/main" id="{E51D7DF0-B100-3848-9343-103AD1663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 flipH="1">
            <a:off x="251147" y="2352993"/>
            <a:ext cx="413152" cy="472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ight Arrow 318"/>
          <p:cNvSpPr/>
          <p:nvPr/>
        </p:nvSpPr>
        <p:spPr bwMode="auto">
          <a:xfrm>
            <a:off x="3881153" y="3932028"/>
            <a:ext cx="823626" cy="656531"/>
          </a:xfrm>
          <a:prstGeom prst="rightArrow">
            <a:avLst/>
          </a:prstGeom>
          <a:solidFill>
            <a:srgbClr val="FF99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ko-KR" altLang="en-US" ker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Right Arrow 319"/>
          <p:cNvSpPr/>
          <p:nvPr/>
        </p:nvSpPr>
        <p:spPr bwMode="auto">
          <a:xfrm>
            <a:off x="6464855" y="3916672"/>
            <a:ext cx="823626" cy="656531"/>
          </a:xfrm>
          <a:prstGeom prst="rightArrow">
            <a:avLst/>
          </a:prstGeom>
          <a:solidFill>
            <a:srgbClr val="FF99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ko-KR" altLang="en-US" kern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007B4C-6CDB-461D-8271-79BC995D115C}"/>
              </a:ext>
            </a:extLst>
          </p:cNvPr>
          <p:cNvSpPr txBox="1"/>
          <p:nvPr/>
        </p:nvSpPr>
        <p:spPr>
          <a:xfrm>
            <a:off x="3971099" y="4125909"/>
            <a:ext cx="542624" cy="2786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914400" latinLnBrk="1"/>
            <a:r>
              <a:rPr lang="ko-KR" altLang="en-US" sz="900" b="1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단위 테스트</a:t>
            </a:r>
            <a:br>
              <a:rPr lang="en-US" altLang="ko-KR" sz="900" b="1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</a:br>
            <a:r>
              <a:rPr lang="ko-KR" altLang="en-US" sz="900" b="1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완료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8007B4C-6CDB-461D-8271-79BC995D115C}"/>
              </a:ext>
            </a:extLst>
          </p:cNvPr>
          <p:cNvSpPr txBox="1"/>
          <p:nvPr/>
        </p:nvSpPr>
        <p:spPr>
          <a:xfrm>
            <a:off x="6444914" y="4107999"/>
            <a:ext cx="780815" cy="2786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defTabSz="914400" latinLnBrk="1"/>
            <a:r>
              <a:rPr lang="ko-KR" altLang="en-US" sz="900" b="1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연계</a:t>
            </a:r>
            <a:r>
              <a:rPr lang="en-US" altLang="ko-KR" sz="900" b="1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/</a:t>
            </a:r>
            <a:r>
              <a:rPr lang="ko-KR" altLang="en-US" sz="900" b="1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통합</a:t>
            </a:r>
            <a:r>
              <a:rPr lang="en-US" altLang="ko-KR" sz="900" b="1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,</a:t>
            </a:r>
            <a:br>
              <a:rPr lang="en-US" altLang="ko-KR" sz="900" b="1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</a:br>
            <a:r>
              <a:rPr lang="ko-KR" altLang="en-US" sz="900" b="1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성능 테스트 완료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007B4C-6CDB-461D-8271-79BC995D115C}"/>
              </a:ext>
            </a:extLst>
          </p:cNvPr>
          <p:cNvSpPr txBox="1"/>
          <p:nvPr/>
        </p:nvSpPr>
        <p:spPr>
          <a:xfrm>
            <a:off x="1827932" y="2277921"/>
            <a:ext cx="915537" cy="255861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전사 응용소스 통합</a:t>
            </a:r>
            <a:br>
              <a:rPr kumimoji="0" lang="en-US" altLang="ko-KR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</a:br>
            <a:r>
              <a:rPr kumimoji="0" lang="ko-KR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및 </a:t>
            </a:r>
            <a:r>
              <a:rPr kumimoji="0" lang="en-US" altLang="ko-KR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CI/CD </a:t>
            </a:r>
            <a:r>
              <a:rPr lang="ko-KR" altLang="en-US" sz="1000" b="1" kern="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파이프</a:t>
            </a:r>
            <a:r>
              <a:rPr kumimoji="0" lang="ko-KR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작업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8007B4C-6CDB-461D-8271-79BC995D115C}"/>
              </a:ext>
            </a:extLst>
          </p:cNvPr>
          <p:cNvSpPr txBox="1"/>
          <p:nvPr/>
        </p:nvSpPr>
        <p:spPr>
          <a:xfrm>
            <a:off x="998146" y="2497142"/>
            <a:ext cx="587166" cy="185429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소스 커밋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007B4C-6CDB-461D-8271-79BC995D115C}"/>
              </a:ext>
            </a:extLst>
          </p:cNvPr>
          <p:cNvSpPr txBox="1"/>
          <p:nvPr/>
        </p:nvSpPr>
        <p:spPr>
          <a:xfrm>
            <a:off x="149632" y="2838097"/>
            <a:ext cx="616182" cy="20934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400" latinLnBrk="1"/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개발자</a:t>
            </a:r>
            <a:r>
              <a:rPr lang="en-US" altLang="ko-KR" sz="90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/</a:t>
            </a:r>
            <a:br>
              <a:rPr lang="en-US" altLang="ko-KR" sz="90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</a:b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 panose="020B0503020000020004" pitchFamily="50" charset="-127"/>
              </a:rPr>
              <a:t>응용소스 담당자</a:t>
            </a:r>
          </a:p>
        </p:txBody>
      </p:sp>
      <p:cxnSp>
        <p:nvCxnSpPr>
          <p:cNvPr id="64" name="직선 화살표 연결선 16">
            <a:extLst>
              <a:ext uri="{FF2B5EF4-FFF2-40B4-BE49-F238E27FC236}">
                <a16:creationId xmlns:a16="http://schemas.microsoft.com/office/drawing/2014/main" id="{A148C717-D94E-46F6-A5E4-FE50B4752783}"/>
              </a:ext>
            </a:extLst>
          </p:cNvPr>
          <p:cNvCxnSpPr>
            <a:cxnSpLocks/>
            <a:stCxn id="46" idx="1"/>
            <a:endCxn id="7" idx="1"/>
          </p:cNvCxnSpPr>
          <p:nvPr/>
        </p:nvCxnSpPr>
        <p:spPr bwMode="auto">
          <a:xfrm flipV="1">
            <a:off x="664299" y="2590674"/>
            <a:ext cx="2370728" cy="1594389"/>
          </a:xfrm>
          <a:prstGeom prst="straightConnector1">
            <a:avLst/>
          </a:prstGeom>
          <a:noFill/>
          <a:ln w="12700" cap="flat" cmpd="sng" algn="ctr">
            <a:solidFill>
              <a:schemeClr val="tx1">
                <a:lumMod val="50000"/>
              </a:schemeClr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8007B4C-6CDB-461D-8271-79BC995D115C}"/>
              </a:ext>
            </a:extLst>
          </p:cNvPr>
          <p:cNvSpPr txBox="1"/>
          <p:nvPr/>
        </p:nvSpPr>
        <p:spPr>
          <a:xfrm>
            <a:off x="1005258" y="3684575"/>
            <a:ext cx="587166" cy="185429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소스 커밋</a:t>
            </a:r>
          </a:p>
        </p:txBody>
      </p:sp>
      <p:cxnSp>
        <p:nvCxnSpPr>
          <p:cNvPr id="66" name="Curved Connector 25"/>
          <p:cNvCxnSpPr>
            <a:stCxn id="24" idx="2"/>
            <a:endCxn id="20" idx="0"/>
          </p:cNvCxnSpPr>
          <p:nvPr/>
        </p:nvCxnSpPr>
        <p:spPr>
          <a:xfrm rot="5400000">
            <a:off x="4565543" y="1551280"/>
            <a:ext cx="1028301" cy="4199353"/>
          </a:xfrm>
          <a:prstGeom prst="curvedConnector3">
            <a:avLst/>
          </a:prstGeom>
          <a:ln w="31750">
            <a:solidFill>
              <a:srgbClr val="0070C0">
                <a:alpha val="50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100"/>
          <p:cNvCxnSpPr>
            <a:stCxn id="24" idx="2"/>
            <a:endCxn id="21" idx="0"/>
          </p:cNvCxnSpPr>
          <p:nvPr/>
        </p:nvCxnSpPr>
        <p:spPr>
          <a:xfrm rot="5400000">
            <a:off x="5862950" y="2848687"/>
            <a:ext cx="1028301" cy="1604539"/>
          </a:xfrm>
          <a:prstGeom prst="curvedConnector3">
            <a:avLst>
              <a:gd name="adj1" fmla="val 50000"/>
            </a:avLst>
          </a:prstGeom>
          <a:ln w="31750">
            <a:solidFill>
              <a:srgbClr val="0070C0">
                <a:alpha val="50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101"/>
          <p:cNvCxnSpPr>
            <a:stCxn id="24" idx="2"/>
            <a:endCxn id="22" idx="0"/>
          </p:cNvCxnSpPr>
          <p:nvPr/>
        </p:nvCxnSpPr>
        <p:spPr>
          <a:xfrm rot="16200000" flipH="1">
            <a:off x="7160842" y="3155334"/>
            <a:ext cx="1028301" cy="991245"/>
          </a:xfrm>
          <a:prstGeom prst="curvedConnector3">
            <a:avLst>
              <a:gd name="adj1" fmla="val 50000"/>
            </a:avLst>
          </a:prstGeom>
          <a:ln w="31750">
            <a:solidFill>
              <a:srgbClr val="0070C0">
                <a:alpha val="50000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8007B4C-6CDB-461D-8271-79BC995D115C}"/>
              </a:ext>
            </a:extLst>
          </p:cNvPr>
          <p:cNvSpPr txBox="1"/>
          <p:nvPr/>
        </p:nvSpPr>
        <p:spPr>
          <a:xfrm>
            <a:off x="3834444" y="3538727"/>
            <a:ext cx="802084" cy="25330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단위 테스트를 위한</a:t>
            </a:r>
            <a:b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</a:b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개발환경 배포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8007B4C-6CDB-461D-8271-79BC995D115C}"/>
              </a:ext>
            </a:extLst>
          </p:cNvPr>
          <p:cNvSpPr txBox="1"/>
          <p:nvPr/>
        </p:nvSpPr>
        <p:spPr>
          <a:xfrm>
            <a:off x="5889928" y="3636658"/>
            <a:ext cx="1062302" cy="27863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연계</a:t>
            </a: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/</a:t>
            </a: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통합</a:t>
            </a: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 </a:t>
            </a: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비기능 테스트를 </a:t>
            </a:r>
            <a:b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</a:b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위한 </a:t>
            </a: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STG </a:t>
            </a: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환경 배포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007B4C-6CDB-461D-8271-79BC995D115C}"/>
              </a:ext>
            </a:extLst>
          </p:cNvPr>
          <p:cNvSpPr txBox="1"/>
          <p:nvPr/>
        </p:nvSpPr>
        <p:spPr>
          <a:xfrm>
            <a:off x="7242714" y="3448269"/>
            <a:ext cx="907663" cy="278632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Cut-Over </a:t>
            </a: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리허설 및</a:t>
            </a:r>
            <a:b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</a:b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PRD </a:t>
            </a:r>
            <a:r>
              <a: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운영 환경 배포</a:t>
            </a:r>
          </a:p>
        </p:txBody>
      </p:sp>
      <p:sp>
        <p:nvSpPr>
          <p:cNvPr id="72" name="Rectangle 104">
            <a:extLst>
              <a:ext uri="{FF2B5EF4-FFF2-40B4-BE49-F238E27FC236}">
                <a16:creationId xmlns:a16="http://schemas.microsoft.com/office/drawing/2014/main" id="{2C20A410-6A05-8049-8DF4-A7A4612F5A71}"/>
              </a:ext>
            </a:extLst>
          </p:cNvPr>
          <p:cNvSpPr/>
          <p:nvPr/>
        </p:nvSpPr>
        <p:spPr>
          <a:xfrm>
            <a:off x="4512906" y="4930687"/>
            <a:ext cx="5048607" cy="974813"/>
          </a:xfrm>
          <a:prstGeom prst="rect">
            <a:avLst/>
          </a:prstGeom>
          <a:noFill/>
          <a:ln w="12700" cap="flat" cmpd="sng" algn="ctr">
            <a:solidFill>
              <a:srgbClr val="5A6B86"/>
            </a:solidFill>
            <a:prstDash val="solid"/>
          </a:ln>
          <a:effectLst/>
        </p:spPr>
        <p:txBody>
          <a:bodyPr lIns="502920" tIns="91440"/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5A6B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On-Premise</a:t>
            </a:r>
          </a:p>
        </p:txBody>
      </p:sp>
      <p:pic>
        <p:nvPicPr>
          <p:cNvPr id="73" name="Graphic 27">
            <a:extLst>
              <a:ext uri="{FF2B5EF4-FFF2-40B4-BE49-F238E27FC236}">
                <a16:creationId xmlns:a16="http://schemas.microsoft.com/office/drawing/2014/main" id="{9FECDA3A-FDD8-F64F-8E96-8A476235687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12906" y="4932286"/>
            <a:ext cx="221567" cy="253486"/>
          </a:xfrm>
          <a:prstGeom prst="rect">
            <a:avLst/>
          </a:prstGeom>
        </p:spPr>
      </p:pic>
      <p:sp>
        <p:nvSpPr>
          <p:cNvPr id="74" name="Rectangle 107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4990507" y="5145982"/>
            <a:ext cx="1700335" cy="688332"/>
          </a:xfrm>
          <a:prstGeom prst="rect">
            <a:avLst/>
          </a:prstGeom>
          <a:solidFill>
            <a:srgbClr val="5A6B86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tIns="9144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개발</a:t>
            </a:r>
            <a:r>
              <a:rPr lang="en-US" altLang="ko-KR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테스트 환경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5" name="Rectangle 108">
            <a:extLst>
              <a:ext uri="{FF2B5EF4-FFF2-40B4-BE49-F238E27FC236}">
                <a16:creationId xmlns:a16="http://schemas.microsoft.com/office/drawing/2014/main" id="{DA20F2F0-0321-C84B-B39F-CE77CC71337B}"/>
              </a:ext>
            </a:extLst>
          </p:cNvPr>
          <p:cNvSpPr/>
          <p:nvPr/>
        </p:nvSpPr>
        <p:spPr>
          <a:xfrm>
            <a:off x="7322163" y="5145982"/>
            <a:ext cx="1700335" cy="688332"/>
          </a:xfrm>
          <a:prstGeom prst="rect">
            <a:avLst/>
          </a:prstGeom>
          <a:solidFill>
            <a:srgbClr val="5A6B86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tIns="9144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운영 환경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76" name="Graphic 21">
            <a:extLst>
              <a:ext uri="{FF2B5EF4-FFF2-40B4-BE49-F238E27FC236}">
                <a16:creationId xmlns:a16="http://schemas.microsoft.com/office/drawing/2014/main" id="{56769EBA-0DD4-370C-A768-5B7FD62A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175" y="5428429"/>
            <a:ext cx="212012" cy="24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21">
            <a:extLst>
              <a:ext uri="{FF2B5EF4-FFF2-40B4-BE49-F238E27FC236}">
                <a16:creationId xmlns:a16="http://schemas.microsoft.com/office/drawing/2014/main" id="{56769EBA-0DD4-370C-A768-5B7FD62A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709" y="5428429"/>
            <a:ext cx="212012" cy="24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21">
            <a:extLst>
              <a:ext uri="{FF2B5EF4-FFF2-40B4-BE49-F238E27FC236}">
                <a16:creationId xmlns:a16="http://schemas.microsoft.com/office/drawing/2014/main" id="{56769EBA-0DD4-370C-A768-5B7FD62A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42" y="5428429"/>
            <a:ext cx="212012" cy="24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9" name="Straight Connector 31"/>
          <p:cNvCxnSpPr>
            <a:stCxn id="15" idx="2"/>
            <a:endCxn id="74" idx="0"/>
          </p:cNvCxnSpPr>
          <p:nvPr/>
        </p:nvCxnSpPr>
        <p:spPr>
          <a:xfrm>
            <a:off x="5574831" y="4686271"/>
            <a:ext cx="265844" cy="459711"/>
          </a:xfrm>
          <a:prstGeom prst="line">
            <a:avLst/>
          </a:prstGeom>
          <a:ln w="28575">
            <a:solidFill>
              <a:srgbClr val="0070C0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114"/>
          <p:cNvCxnSpPr>
            <a:cxnSpLocks/>
            <a:stCxn id="18" idx="2"/>
            <a:endCxn id="75" idx="0"/>
          </p:cNvCxnSpPr>
          <p:nvPr/>
        </p:nvCxnSpPr>
        <p:spPr>
          <a:xfrm>
            <a:off x="8170616" y="4686271"/>
            <a:ext cx="1715" cy="459711"/>
          </a:xfrm>
          <a:prstGeom prst="line">
            <a:avLst/>
          </a:prstGeom>
          <a:ln w="28575">
            <a:solidFill>
              <a:srgbClr val="0070C0"/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Graphic 18">
            <a:extLst>
              <a:ext uri="{FF2B5EF4-FFF2-40B4-BE49-F238E27FC236}">
                <a16:creationId xmlns:a16="http://schemas.microsoft.com/office/drawing/2014/main" id="{8BCAF9FF-B46E-ED43-8E22-B2FC29E53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961" y="4800938"/>
            <a:ext cx="209272" cy="23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18">
            <a:extLst>
              <a:ext uri="{FF2B5EF4-FFF2-40B4-BE49-F238E27FC236}">
                <a16:creationId xmlns:a16="http://schemas.microsoft.com/office/drawing/2014/main" id="{8BCAF9FF-B46E-ED43-8E22-B2FC29E53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428" y="4800938"/>
            <a:ext cx="209272" cy="23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18007B4C-6CDB-461D-8271-79BC995D115C}"/>
              </a:ext>
            </a:extLst>
          </p:cNvPr>
          <p:cNvSpPr txBox="1"/>
          <p:nvPr/>
        </p:nvSpPr>
        <p:spPr>
          <a:xfrm>
            <a:off x="5868364" y="4861614"/>
            <a:ext cx="569590" cy="11513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Direct Connect</a:t>
            </a:r>
            <a:endParaRPr kumimoji="0" lang="ko-KR" alt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8007B4C-6CDB-461D-8271-79BC995D115C}"/>
              </a:ext>
            </a:extLst>
          </p:cNvPr>
          <p:cNvSpPr txBox="1"/>
          <p:nvPr/>
        </p:nvSpPr>
        <p:spPr>
          <a:xfrm>
            <a:off x="8336493" y="4867397"/>
            <a:ext cx="569590" cy="115137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Direct Connect</a:t>
            </a:r>
            <a:endParaRPr kumimoji="0" lang="ko-KR" altLang="en-US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pic>
        <p:nvPicPr>
          <p:cNvPr id="85" name="Graphic 21">
            <a:extLst>
              <a:ext uri="{FF2B5EF4-FFF2-40B4-BE49-F238E27FC236}">
                <a16:creationId xmlns:a16="http://schemas.microsoft.com/office/drawing/2014/main" id="{56769EBA-0DD4-370C-A768-5B7FD62A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020" y="5430118"/>
            <a:ext cx="212012" cy="24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Graphic 21">
            <a:extLst>
              <a:ext uri="{FF2B5EF4-FFF2-40B4-BE49-F238E27FC236}">
                <a16:creationId xmlns:a16="http://schemas.microsoft.com/office/drawing/2014/main" id="{56769EBA-0DD4-370C-A768-5B7FD62A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553" y="5430118"/>
            <a:ext cx="212012" cy="24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21">
            <a:extLst>
              <a:ext uri="{FF2B5EF4-FFF2-40B4-BE49-F238E27FC236}">
                <a16:creationId xmlns:a16="http://schemas.microsoft.com/office/drawing/2014/main" id="{56769EBA-0DD4-370C-A768-5B7FD62A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086" y="5430118"/>
            <a:ext cx="212012" cy="24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571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6">
            <a:extLst>
              <a:ext uri="{FF2B5EF4-FFF2-40B4-BE49-F238E27FC236}">
                <a16:creationId xmlns:a16="http://schemas.microsoft.com/office/drawing/2014/main" id="{E14D8A05-ACCB-322E-CAAB-0A513EE97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108" y="156650"/>
            <a:ext cx="410080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700" b="1">
                <a:latin typeface="+mn-ea"/>
                <a:ea typeface="+mn-ea"/>
              </a:rPr>
              <a:t>6. </a:t>
            </a:r>
            <a:r>
              <a:rPr lang="ko-KR" altLang="en-US" sz="1700" b="1">
                <a:latin typeface="+mn-ea"/>
                <a:ea typeface="+mn-ea"/>
              </a:rPr>
              <a:t>클라우드 전환 관련 운영팀 요청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149B8-6D18-38C9-0CD5-90B9CEC83912}"/>
              </a:ext>
            </a:extLst>
          </p:cNvPr>
          <p:cNvSpPr txBox="1">
            <a:spLocks/>
          </p:cNvSpPr>
          <p:nvPr/>
        </p:nvSpPr>
        <p:spPr bwMode="auto">
          <a:xfrm>
            <a:off x="273102" y="656692"/>
            <a:ext cx="9432425" cy="7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0" lang="ko-KR" altLang="en-US" sz="1400" err="1"/>
              <a:t>클라우드</a:t>
            </a:r>
            <a:r>
              <a:rPr kumimoji="0" lang="ko-KR" altLang="en-US" sz="1400"/>
              <a:t> 환경으로 전환을 위해 각 마이그레이션 단계별로 지원이 필요합니다</a:t>
            </a:r>
            <a:r>
              <a:rPr kumimoji="0" lang="en-US" altLang="ko-KR" sz="1400"/>
              <a:t>.</a:t>
            </a:r>
            <a:r>
              <a:rPr kumimoji="0" lang="ko-KR" altLang="en-US" sz="1400"/>
              <a:t> </a:t>
            </a:r>
          </a:p>
        </p:txBody>
      </p:sp>
      <p:sp>
        <p:nvSpPr>
          <p:cNvPr id="4" name="Pentagon 4"/>
          <p:cNvSpPr/>
          <p:nvPr/>
        </p:nvSpPr>
        <p:spPr>
          <a:xfrm>
            <a:off x="273102" y="1245781"/>
            <a:ext cx="2212923" cy="357238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</a:p>
        </p:txBody>
      </p:sp>
      <p:sp>
        <p:nvSpPr>
          <p:cNvPr id="5" name="Rectangle 230">
            <a:extLst>
              <a:ext uri="{FF2B5EF4-FFF2-40B4-BE49-F238E27FC236}">
                <a16:creationId xmlns:a16="http://schemas.microsoft.com/office/drawing/2014/main" id="{F4548FA8-7C16-A8D1-64D8-BE66EF769588}"/>
              </a:ext>
            </a:extLst>
          </p:cNvPr>
          <p:cNvSpPr/>
          <p:nvPr/>
        </p:nvSpPr>
        <p:spPr>
          <a:xfrm>
            <a:off x="273102" y="1676863"/>
            <a:ext cx="2641548" cy="220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>
              <a:spcBef>
                <a:spcPts val="400"/>
              </a:spcBef>
            </a:pPr>
            <a:r>
              <a:rPr lang="ko-KR" altLang="en-US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인프라팀</a:t>
            </a:r>
            <a:endParaRPr lang="en-US" altLang="ko-KR" sz="1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232"/>
          <p:cNvSpPr/>
          <p:nvPr/>
        </p:nvSpPr>
        <p:spPr>
          <a:xfrm>
            <a:off x="344488" y="1944809"/>
            <a:ext cx="3980313" cy="17697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클라우드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 아키텍처 설계 및 구성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전환을 위한 표준 가이드 수립 및 전파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서버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OS,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스토리지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설정 및 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골든이미지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 관리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(TA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업무 수행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)</a:t>
            </a: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오픈소스 전환 관련 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미들웨어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 구성 지원 및 가이드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CI/CD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 구성 및 모니터링 구축 및 가이드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응용 수정 관련 지원 및 가이드 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</p:txBody>
      </p:sp>
      <p:sp>
        <p:nvSpPr>
          <p:cNvPr id="8" name="Pentagon 4"/>
          <p:cNvSpPr/>
          <p:nvPr/>
        </p:nvSpPr>
        <p:spPr>
          <a:xfrm>
            <a:off x="2486025" y="1245781"/>
            <a:ext cx="2212923" cy="357238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</a:p>
        </p:txBody>
      </p:sp>
      <p:sp>
        <p:nvSpPr>
          <p:cNvPr id="9" name="Rectangle 230">
            <a:extLst>
              <a:ext uri="{FF2B5EF4-FFF2-40B4-BE49-F238E27FC236}">
                <a16:creationId xmlns:a16="http://schemas.microsoft.com/office/drawing/2014/main" id="{F4548FA8-7C16-A8D1-64D8-BE66EF769588}"/>
              </a:ext>
            </a:extLst>
          </p:cNvPr>
          <p:cNvSpPr/>
          <p:nvPr/>
        </p:nvSpPr>
        <p:spPr>
          <a:xfrm>
            <a:off x="273102" y="3703980"/>
            <a:ext cx="2641548" cy="220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>
              <a:spcBef>
                <a:spcPts val="400"/>
              </a:spcBef>
            </a:pPr>
            <a:r>
              <a:rPr lang="ko-KR" altLang="en-US" sz="1400" b="1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수행사</a:t>
            </a:r>
            <a:endParaRPr lang="en-US" altLang="ko-KR" sz="1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232"/>
          <p:cNvSpPr/>
          <p:nvPr/>
        </p:nvSpPr>
        <p:spPr>
          <a:xfrm>
            <a:off x="344487" y="3925205"/>
            <a:ext cx="4770437" cy="15850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클라우드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 전환에 따른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IP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변화 관리 대응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대내외 시스템 연계에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대한 변화 관리 대응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(IP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변경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)</a:t>
            </a: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오픈소스 전환에 따른 어플리케이션 변화 관리 대응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소스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)</a:t>
            </a: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3</a:t>
            </a:r>
            <a:r>
              <a:rPr lang="en-US" altLang="ko-KR" sz="1200" baseline="300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rd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 Party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솔루션 식별 및 변화 대응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응용 수정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애플리케이션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IP 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도메인화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 및 기타 설정 변경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)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 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</p:txBody>
      </p:sp>
      <p:sp>
        <p:nvSpPr>
          <p:cNvPr id="11" name="Rectangle 230">
            <a:extLst>
              <a:ext uri="{FF2B5EF4-FFF2-40B4-BE49-F238E27FC236}">
                <a16:creationId xmlns:a16="http://schemas.microsoft.com/office/drawing/2014/main" id="{F4548FA8-7C16-A8D1-64D8-BE66EF769588}"/>
              </a:ext>
            </a:extLst>
          </p:cNvPr>
          <p:cNvSpPr/>
          <p:nvPr/>
        </p:nvSpPr>
        <p:spPr>
          <a:xfrm>
            <a:off x="273102" y="5401138"/>
            <a:ext cx="2641548" cy="220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>
              <a:spcBef>
                <a:spcPts val="400"/>
              </a:spcBef>
            </a:pPr>
            <a:r>
              <a:rPr lang="ko-KR" altLang="en-US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운영팀</a:t>
            </a:r>
            <a:endParaRPr lang="en-US" altLang="ko-KR" sz="1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232"/>
          <p:cNvSpPr/>
          <p:nvPr/>
        </p:nvSpPr>
        <p:spPr>
          <a:xfrm>
            <a:off x="344488" y="5667944"/>
            <a:ext cx="4770437" cy="10618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시스템 별 특성 파악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정보제공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(In/Out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연계 서비스 식별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)</a:t>
            </a: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환경 변화에 따른 방화벽 요청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응용 관련 문의 대응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연계 시스템 식별 및 지원 요청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</p:txBody>
      </p:sp>
      <p:sp>
        <p:nvSpPr>
          <p:cNvPr id="13" name="Pentagon 4"/>
          <p:cNvSpPr/>
          <p:nvPr/>
        </p:nvSpPr>
        <p:spPr>
          <a:xfrm>
            <a:off x="4989513" y="1222797"/>
            <a:ext cx="3640137" cy="357238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검증</a:t>
            </a:r>
            <a:r>
              <a:rPr lang="en-US" altLang="ko-KR"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</a:p>
        </p:txBody>
      </p:sp>
      <p:sp>
        <p:nvSpPr>
          <p:cNvPr id="16" name="Rectangle 232"/>
          <p:cNvSpPr/>
          <p:nvPr/>
        </p:nvSpPr>
        <p:spPr>
          <a:xfrm>
            <a:off x="5114924" y="4029980"/>
            <a:ext cx="4446589" cy="184665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서비스별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 전환 테스트 계획 수립 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업무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/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응용담당자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 협의 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애플리케이션 단위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/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통합 테스트 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결함 조치 및 결과 확인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대내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/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대외 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연계테스트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전환 </a:t>
            </a: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시스템별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  오픈 계획 수립 및 이행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성능테스트 전문 인력 투입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</p:txBody>
      </p:sp>
      <p:sp>
        <p:nvSpPr>
          <p:cNvPr id="17" name="Pentagon 4"/>
          <p:cNvSpPr/>
          <p:nvPr/>
        </p:nvSpPr>
        <p:spPr>
          <a:xfrm>
            <a:off x="8723314" y="1222797"/>
            <a:ext cx="1058862" cy="357238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</a:t>
            </a:r>
          </a:p>
        </p:txBody>
      </p:sp>
      <p:sp>
        <p:nvSpPr>
          <p:cNvPr id="19" name="Rectangle 232"/>
          <p:cNvSpPr/>
          <p:nvPr/>
        </p:nvSpPr>
        <p:spPr>
          <a:xfrm>
            <a:off x="5114924" y="2021532"/>
            <a:ext cx="4446589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응용 전수 테스트 관련 이슈 트러블 슈팅 지원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대내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/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대외 연계 테스트 관련 네트워크 이슈 지원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WEB/WAS/DB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가용성 테스트 및 성능테스트 지원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Amazon Ember" panose="020B0603020204020204" pitchFamily="34" charset="0"/>
              </a:rPr>
              <a:t>전환 관련 인프라 이슈 해결 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  <a:p>
            <a:pPr marL="285750" lvl="1" indent="-285750" defTabSz="609585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  <a:cs typeface="Amazon Ember" panose="020B0603020204020204" pitchFamily="34" charset="0"/>
            </a:endParaRPr>
          </a:p>
        </p:txBody>
      </p:sp>
      <p:sp>
        <p:nvSpPr>
          <p:cNvPr id="20" name="Rectangle 230">
            <a:extLst>
              <a:ext uri="{FF2B5EF4-FFF2-40B4-BE49-F238E27FC236}">
                <a16:creationId xmlns:a16="http://schemas.microsoft.com/office/drawing/2014/main" id="{F4548FA8-7C16-A8D1-64D8-BE66EF769588}"/>
              </a:ext>
            </a:extLst>
          </p:cNvPr>
          <p:cNvSpPr/>
          <p:nvPr/>
        </p:nvSpPr>
        <p:spPr>
          <a:xfrm>
            <a:off x="5004593" y="3786463"/>
            <a:ext cx="2641548" cy="220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>
              <a:spcBef>
                <a:spcPts val="400"/>
              </a:spcBef>
            </a:pPr>
            <a:r>
              <a:rPr lang="ko-KR" altLang="en-US" sz="1400" b="1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수행사</a:t>
            </a:r>
            <a:r>
              <a:rPr lang="en-US" altLang="ko-KR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운영팀</a:t>
            </a:r>
            <a:r>
              <a:rPr lang="en-US" altLang="ko-KR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/QC</a:t>
            </a:r>
            <a:endParaRPr lang="en-US" altLang="ko-KR" sz="1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Rectangle 230">
            <a:extLst>
              <a:ext uri="{FF2B5EF4-FFF2-40B4-BE49-F238E27FC236}">
                <a16:creationId xmlns:a16="http://schemas.microsoft.com/office/drawing/2014/main" id="{F4548FA8-7C16-A8D1-64D8-BE66EF769588}"/>
              </a:ext>
            </a:extLst>
          </p:cNvPr>
          <p:cNvSpPr/>
          <p:nvPr/>
        </p:nvSpPr>
        <p:spPr>
          <a:xfrm>
            <a:off x="5004593" y="1778015"/>
            <a:ext cx="2641548" cy="2202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>
              <a:spcBef>
                <a:spcPts val="400"/>
              </a:spcBef>
            </a:pPr>
            <a:r>
              <a:rPr lang="ko-KR" altLang="en-US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인프라팀</a:t>
            </a:r>
            <a:endParaRPr lang="en-US" altLang="ko-KR" sz="14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703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7BEF39-730F-042B-C5C7-163E0B970F34}"/>
              </a:ext>
            </a:extLst>
          </p:cNvPr>
          <p:cNvSpPr txBox="1"/>
          <p:nvPr/>
        </p:nvSpPr>
        <p:spPr>
          <a:xfrm>
            <a:off x="3417021" y="3027437"/>
            <a:ext cx="3624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latin typeface="나눔고딕"/>
                <a:ea typeface="나눔고딕"/>
              </a:rPr>
              <a:t>Ⅳ</a:t>
            </a:r>
            <a:r>
              <a:rPr lang="en-US" sz="2400" b="1">
                <a:latin typeface="나눔고딕"/>
                <a:ea typeface="굴림"/>
              </a:rPr>
              <a:t>. </a:t>
            </a:r>
            <a:r>
              <a:rPr lang="ko-KR" altLang="en-US" sz="2400" b="1">
                <a:latin typeface="나눔고딕"/>
                <a:ea typeface="나눔고딕"/>
              </a:rPr>
              <a:t>운영팀</a:t>
            </a:r>
            <a:r>
              <a:rPr lang="en-US" altLang="ko-KR" sz="2400" b="1">
                <a:latin typeface="나눔고딕"/>
                <a:ea typeface="굴림"/>
              </a:rPr>
              <a:t> </a:t>
            </a:r>
            <a:r>
              <a:rPr lang="ko-KR" altLang="en-US" sz="2400" b="1">
                <a:latin typeface="나눔고딕"/>
                <a:ea typeface="나눔고딕"/>
              </a:rPr>
              <a:t>협조</a:t>
            </a:r>
            <a:r>
              <a:rPr lang="en-US" altLang="ko-KR" sz="2400" b="1">
                <a:latin typeface="나눔고딕"/>
                <a:ea typeface="굴림"/>
              </a:rPr>
              <a:t> </a:t>
            </a:r>
            <a:r>
              <a:rPr lang="ko-KR" altLang="en-US" sz="2400" b="1">
                <a:latin typeface="나눔고딕"/>
                <a:ea typeface="나눔고딕"/>
              </a:rPr>
              <a:t>사항</a:t>
            </a:r>
            <a:endParaRPr lang="ko-KR" altLang="en-US" sz="240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397370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6">
            <a:extLst>
              <a:ext uri="{FF2B5EF4-FFF2-40B4-BE49-F238E27FC236}">
                <a16:creationId xmlns:a16="http://schemas.microsoft.com/office/drawing/2014/main" id="{E14D8A05-ACCB-322E-CAAB-0A513EE97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115888"/>
            <a:ext cx="212590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700" b="1">
                <a:latin typeface="+mn-ea"/>
                <a:ea typeface="+mn-ea"/>
              </a:rPr>
              <a:t>1. </a:t>
            </a:r>
            <a:r>
              <a:rPr lang="ko-KR" altLang="en-US" sz="1700" b="1">
                <a:latin typeface="+mn-ea"/>
                <a:ea typeface="+mn-ea"/>
              </a:rPr>
              <a:t>운영팀 요청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A7E584-5C45-45CA-B5BF-318EC3CB2251}"/>
              </a:ext>
            </a:extLst>
          </p:cNvPr>
          <p:cNvSpPr/>
          <p:nvPr/>
        </p:nvSpPr>
        <p:spPr bwMode="auto">
          <a:xfrm>
            <a:off x="244853" y="1815520"/>
            <a:ext cx="1224136" cy="248310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상세분석 설계 단계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879880-B54D-3D80-F024-6A3ACFB75BB1}"/>
              </a:ext>
            </a:extLst>
          </p:cNvPr>
          <p:cNvSpPr/>
          <p:nvPr/>
        </p:nvSpPr>
        <p:spPr bwMode="auto">
          <a:xfrm>
            <a:off x="258234" y="4487162"/>
            <a:ext cx="1224136" cy="17387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이행 단계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9AA4A2-617F-4BC9-F572-3D6DDCD45999}"/>
              </a:ext>
            </a:extLst>
          </p:cNvPr>
          <p:cNvSpPr/>
          <p:nvPr/>
        </p:nvSpPr>
        <p:spPr bwMode="auto">
          <a:xfrm>
            <a:off x="1685013" y="1815522"/>
            <a:ext cx="2592288" cy="248310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1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응용시스템 인벤토리 재확인</a:t>
            </a:r>
          </a:p>
          <a:p>
            <a:pPr marL="171450" indent="-171450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1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서비스 다운타임 확인</a:t>
            </a:r>
            <a:r>
              <a:rPr lang="en-US" altLang="ko-KR" sz="11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,  </a:t>
            </a:r>
            <a:r>
              <a:rPr lang="ko-KR" altLang="en-US" sz="11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이슈사항 도출</a:t>
            </a:r>
          </a:p>
          <a:p>
            <a:pPr marL="171450" indent="-171450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100" b="1" kern="0" dirty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시스템별 현황 분석을 위한 현황 분석 지원 및 인터뷰 대응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9A63E1-29F4-D95C-4DFB-0BD00BBD9C24}"/>
              </a:ext>
            </a:extLst>
          </p:cNvPr>
          <p:cNvSpPr/>
          <p:nvPr/>
        </p:nvSpPr>
        <p:spPr bwMode="auto">
          <a:xfrm>
            <a:off x="4407936" y="1815521"/>
            <a:ext cx="2520280" cy="248310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사업부와의 시스템 다운타임 및 그에 따른 영향도 고지 및 조율 </a:t>
            </a:r>
          </a:p>
          <a:p>
            <a:pPr marL="171450" indent="-171450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시스템 현황 분석 </a:t>
            </a:r>
            <a:r>
              <a:rPr lang="en-US" altLang="ko-KR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(</a:t>
            </a: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소스 현황 및 연관 시스템 현황 조사</a:t>
            </a:r>
            <a:r>
              <a:rPr lang="en-US" altLang="ko-KR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)</a:t>
            </a:r>
          </a:p>
          <a:p>
            <a:pPr marL="171450" indent="-171450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ko-KR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TO-BE </a:t>
            </a: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전환 설계 </a:t>
            </a:r>
            <a:r>
              <a:rPr lang="ko-KR" altLang="en-US" sz="1100" b="1" kern="0" err="1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단계말</a:t>
            </a: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 검토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032D1E-05A5-88C9-195B-0A77B4FD3C72}"/>
              </a:ext>
            </a:extLst>
          </p:cNvPr>
          <p:cNvSpPr/>
          <p:nvPr/>
        </p:nvSpPr>
        <p:spPr bwMode="auto">
          <a:xfrm>
            <a:off x="4421317" y="4487162"/>
            <a:ext cx="2520280" cy="171256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소스 </a:t>
            </a:r>
            <a:r>
              <a:rPr lang="ko-KR" altLang="en-US" sz="1100" b="1" kern="0" err="1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프리징</a:t>
            </a:r>
            <a:endParaRPr lang="ko-KR" altLang="en-US" sz="1100" b="1" kern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 marL="171450" indent="-171450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연관 시스템 배치</a:t>
            </a:r>
            <a:r>
              <a:rPr lang="en-US" altLang="ko-KR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, EAI </a:t>
            </a: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수정</a:t>
            </a:r>
          </a:p>
          <a:p>
            <a:pPr marL="171450" indent="-171450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응용 통합 테스트 시나리오 및 이행</a:t>
            </a:r>
            <a:r>
              <a:rPr lang="en-US" altLang="ko-KR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, </a:t>
            </a: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데이터 정합성 검증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FB1EBA-B7AA-D777-A561-443C845E638E}"/>
              </a:ext>
            </a:extLst>
          </p:cNvPr>
          <p:cNvSpPr/>
          <p:nvPr/>
        </p:nvSpPr>
        <p:spPr bwMode="auto">
          <a:xfrm>
            <a:off x="7136342" y="1815521"/>
            <a:ext cx="2520280" cy="248310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사업부와의 시스템 다운타임 및 그에 따른 영향도 고지 및 조율 </a:t>
            </a:r>
          </a:p>
          <a:p>
            <a:pPr marL="171450" indent="-171450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100" b="1" kern="0" err="1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시스별</a:t>
            </a: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 이전 시뮬레이션 작업 대응 </a:t>
            </a:r>
            <a:r>
              <a:rPr lang="en-US" altLang="ko-KR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(</a:t>
            </a: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서버 </a:t>
            </a:r>
            <a:r>
              <a:rPr lang="ko-KR" altLang="en-US" sz="1100" b="1" kern="0" err="1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셧다운</a:t>
            </a: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 작업 발생</a:t>
            </a:r>
            <a:r>
              <a:rPr lang="en-US" altLang="ko-KR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)</a:t>
            </a:r>
            <a:br>
              <a:rPr lang="en-US" altLang="ko-KR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</a:b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진행 시 운영팀 참여해</a:t>
            </a:r>
            <a:r>
              <a:rPr lang="en-US" altLang="ko-KR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, </a:t>
            </a: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서비스 점검 필요 </a:t>
            </a:r>
          </a:p>
          <a:p>
            <a:pPr marL="171450" indent="-171450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참고</a:t>
            </a:r>
            <a:r>
              <a:rPr lang="en-US" altLang="ko-KR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) </a:t>
            </a: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센터 이전 선행 과제로 </a:t>
            </a:r>
            <a:r>
              <a:rPr lang="en-US" altLang="ko-KR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NAS </a:t>
            </a: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스토리지 전환 포함</a:t>
            </a:r>
            <a:br>
              <a:rPr lang="en-US" altLang="ko-KR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</a:br>
            <a:r>
              <a:rPr lang="en-US" altLang="ko-KR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(</a:t>
            </a: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별도 협조 요청 할 예정</a:t>
            </a:r>
            <a:r>
              <a:rPr lang="en-US" altLang="ko-KR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)</a:t>
            </a:r>
            <a:endParaRPr lang="ko-KR" altLang="en-US" sz="1100" b="1" kern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340CC9-2C3B-DD11-E2F1-BDF3F7EAB2DE}"/>
              </a:ext>
            </a:extLst>
          </p:cNvPr>
          <p:cNvSpPr/>
          <p:nvPr/>
        </p:nvSpPr>
        <p:spPr bwMode="auto">
          <a:xfrm>
            <a:off x="7185248" y="4487162"/>
            <a:ext cx="2520280" cy="173877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소스 </a:t>
            </a:r>
            <a:r>
              <a:rPr lang="ko-KR" altLang="en-US" sz="1100" b="1" kern="0" err="1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프리징</a:t>
            </a:r>
            <a:endParaRPr lang="ko-KR" altLang="en-US" sz="1100" b="1" kern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 marL="171450" indent="-171450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응용 통합 테스트</a:t>
            </a:r>
            <a:r>
              <a:rPr lang="en-US" altLang="ko-KR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, </a:t>
            </a: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데이터 정합성 검증</a:t>
            </a:r>
          </a:p>
          <a:p>
            <a:pPr marL="171450" indent="-171450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정기 </a:t>
            </a:r>
            <a:r>
              <a:rPr lang="en-US" altLang="ko-KR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PM </a:t>
            </a: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형태의 참여가 필요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950FF9-4913-23B1-D6B9-FC0FE308296F}"/>
              </a:ext>
            </a:extLst>
          </p:cNvPr>
          <p:cNvSpPr/>
          <p:nvPr/>
        </p:nvSpPr>
        <p:spPr bwMode="auto">
          <a:xfrm>
            <a:off x="1685013" y="1323078"/>
            <a:ext cx="2592288" cy="3539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공통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C52CC0-B95F-060C-2FE8-3316FB790BFC}"/>
              </a:ext>
            </a:extLst>
          </p:cNvPr>
          <p:cNvSpPr/>
          <p:nvPr/>
        </p:nvSpPr>
        <p:spPr bwMode="auto">
          <a:xfrm>
            <a:off x="4407936" y="1312910"/>
            <a:ext cx="2520280" cy="3539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클라우드 이전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EA55BE-C800-05B5-C1B3-B6831CF009CF}"/>
              </a:ext>
            </a:extLst>
          </p:cNvPr>
          <p:cNvSpPr/>
          <p:nvPr/>
        </p:nvSpPr>
        <p:spPr bwMode="auto">
          <a:xfrm>
            <a:off x="7136342" y="1312910"/>
            <a:ext cx="2520280" cy="3539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</a:pPr>
            <a:r>
              <a:rPr lang="ko-KR" altLang="en-US" sz="11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데이터 센터 이전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426BC09-8A24-AAAE-2A3C-A87740B4C8C5}"/>
              </a:ext>
            </a:extLst>
          </p:cNvPr>
          <p:cNvSpPr txBox="1">
            <a:spLocks/>
          </p:cNvSpPr>
          <p:nvPr/>
        </p:nvSpPr>
        <p:spPr bwMode="auto">
          <a:xfrm>
            <a:off x="273102" y="656692"/>
            <a:ext cx="9432425" cy="46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0" lang="ko-KR" altLang="en-US" sz="1400"/>
              <a:t>클라우드 이전 및 데이터 센터 이전의 각 단계별 운영팀 지원 요청 사항</a:t>
            </a:r>
          </a:p>
        </p:txBody>
      </p:sp>
    </p:spTree>
    <p:extLst>
      <p:ext uri="{BB962C8B-B14F-4D97-AF65-F5344CB8AC3E}">
        <p14:creationId xmlns:p14="http://schemas.microsoft.com/office/powerpoint/2010/main" val="61129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6"/>
          <p:cNvSpPr txBox="1">
            <a:spLocks noChangeArrowheads="1"/>
          </p:cNvSpPr>
          <p:nvPr/>
        </p:nvSpPr>
        <p:spPr bwMode="auto">
          <a:xfrm>
            <a:off x="165100" y="115888"/>
            <a:ext cx="242085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700" b="1">
                <a:latin typeface="+mn-ea"/>
                <a:ea typeface="+mn-ea"/>
              </a:rPr>
              <a:t>1. </a:t>
            </a:r>
            <a:r>
              <a:rPr lang="ko-KR" altLang="en-US" sz="1700" b="1">
                <a:latin typeface="+mn-ea"/>
                <a:ea typeface="+mn-ea"/>
              </a:rPr>
              <a:t>사전 분석 단계 결과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273102" y="656692"/>
            <a:ext cx="9432425" cy="7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>
                <a:solidFill>
                  <a:srgbClr val="000000"/>
                </a:solidFill>
                <a:latin typeface="+mn-ea"/>
              </a:rPr>
              <a:t>AWS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코리아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, LG CNS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에서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6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주간 당사 시스템의 이전 방식을 검토한 결과를 바탕으로 내부 검토하여 전환 방식을  정의하였음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ko-KR" sz="140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F037B4-7C80-FDAC-AD44-82B4CB1A4603}"/>
              </a:ext>
            </a:extLst>
          </p:cNvPr>
          <p:cNvSpPr/>
          <p:nvPr/>
        </p:nvSpPr>
        <p:spPr bwMode="auto">
          <a:xfrm>
            <a:off x="273102" y="1910992"/>
            <a:ext cx="682395" cy="116097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ko-KR" altLang="en-US" sz="1200" b="1" kern="0" err="1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클라우드전환</a:t>
            </a:r>
            <a:endParaRPr lang="ko-KR" altLang="en-US" sz="1200" b="1" kern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3B6383-ADCB-A927-A573-8A1CD750B51E}"/>
              </a:ext>
            </a:extLst>
          </p:cNvPr>
          <p:cNvSpPr/>
          <p:nvPr/>
        </p:nvSpPr>
        <p:spPr bwMode="auto">
          <a:xfrm>
            <a:off x="1088828" y="1910993"/>
            <a:ext cx="3730842" cy="11609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GS fresh Mall Front/BOS/</a:t>
            </a: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본부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/DB/EAI</a:t>
            </a:r>
          </a:p>
          <a:p>
            <a:pPr>
              <a:spcBef>
                <a:spcPct val="50000"/>
              </a:spcBef>
            </a:pP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우리동네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GS DB/EAI, </a:t>
            </a:r>
            <a:r>
              <a:rPr lang="ko-KR" altLang="en-US" sz="1200" b="1" kern="0" err="1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수퍼업무앱</a:t>
            </a:r>
            <a:endParaRPr lang="en-US" altLang="ko-KR" sz="1200" b="1" kern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ko-KR" altLang="en-US" sz="1200" b="1" kern="0" err="1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해피콜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/BMS Front/DB, </a:t>
            </a: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모바일점포경영</a:t>
            </a:r>
            <a:endParaRPr lang="en-US" altLang="ko-KR" sz="1200" b="1" kern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SAP,</a:t>
            </a: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 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S-Accounting</a:t>
            </a:r>
            <a:endParaRPr lang="ko-KR" altLang="en-US" sz="1200" b="1" kern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265227-0C6D-CD05-9B24-5DFEB35269CC}"/>
              </a:ext>
            </a:extLst>
          </p:cNvPr>
          <p:cNvSpPr/>
          <p:nvPr/>
        </p:nvSpPr>
        <p:spPr bwMode="auto">
          <a:xfrm>
            <a:off x="273102" y="3296291"/>
            <a:ext cx="682395" cy="290501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데이터센터 이관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D8C1E3-44D1-AA22-C084-B4B4D5869CCE}"/>
              </a:ext>
            </a:extLst>
          </p:cNvPr>
          <p:cNvSpPr/>
          <p:nvPr/>
        </p:nvSpPr>
        <p:spPr bwMode="auto">
          <a:xfrm>
            <a:off x="2037879" y="3296291"/>
            <a:ext cx="2781789" cy="4897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편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,</a:t>
            </a: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수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) </a:t>
            </a: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승인시스템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54AF78C-25B4-2D68-B5E2-AB4A510127C6}"/>
              </a:ext>
            </a:extLst>
          </p:cNvPr>
          <p:cNvCxnSpPr>
            <a:cxnSpLocks/>
          </p:cNvCxnSpPr>
          <p:nvPr/>
        </p:nvCxnSpPr>
        <p:spPr>
          <a:xfrm>
            <a:off x="4953000" y="1910992"/>
            <a:ext cx="0" cy="434597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A0FFB2-FCFA-7633-65DF-1C9C391B0DE0}"/>
              </a:ext>
            </a:extLst>
          </p:cNvPr>
          <p:cNvSpPr/>
          <p:nvPr/>
        </p:nvSpPr>
        <p:spPr bwMode="auto">
          <a:xfrm>
            <a:off x="273102" y="1498461"/>
            <a:ext cx="4506443" cy="3113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전환 방법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/</a:t>
            </a: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대상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AC6238-6233-3610-8747-B0E2D3C04221}"/>
              </a:ext>
            </a:extLst>
          </p:cNvPr>
          <p:cNvSpPr/>
          <p:nvPr/>
        </p:nvSpPr>
        <p:spPr bwMode="auto">
          <a:xfrm>
            <a:off x="1088827" y="3296291"/>
            <a:ext cx="815721" cy="489737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무 중단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FBA4AD-2016-6CB4-EBB8-16F7C0D8ED6E}"/>
              </a:ext>
            </a:extLst>
          </p:cNvPr>
          <p:cNvSpPr/>
          <p:nvPr/>
        </p:nvSpPr>
        <p:spPr bwMode="auto">
          <a:xfrm>
            <a:off x="1088827" y="3967533"/>
            <a:ext cx="815721" cy="9435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최소중단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D46AF0-5F75-42D1-DC92-5B47A677ACD1}"/>
              </a:ext>
            </a:extLst>
          </p:cNvPr>
          <p:cNvSpPr/>
          <p:nvPr/>
        </p:nvSpPr>
        <p:spPr bwMode="auto">
          <a:xfrm>
            <a:off x="2037878" y="3938424"/>
            <a:ext cx="2781789" cy="97262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편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) </a:t>
            </a: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점포경영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(DB), </a:t>
            </a: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가맹지원</a:t>
            </a:r>
            <a:endParaRPr lang="en-US" altLang="ko-KR" sz="1200" b="1" kern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수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) </a:t>
            </a:r>
            <a:r>
              <a:rPr lang="ko-KR" altLang="en-US" sz="1200" b="1" kern="0" err="1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수퍼통합운영</a:t>
            </a:r>
            <a:endParaRPr lang="en-US" altLang="ko-KR" sz="1200" b="1" kern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CRM, </a:t>
            </a: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쿠폰시스템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BE9FD6-461E-2FF5-1DE7-506204B29DEE}"/>
              </a:ext>
            </a:extLst>
          </p:cNvPr>
          <p:cNvSpPr/>
          <p:nvPr/>
        </p:nvSpPr>
        <p:spPr bwMode="auto">
          <a:xfrm>
            <a:off x="1088827" y="5046467"/>
            <a:ext cx="815721" cy="114642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</a:pP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중단이전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56C9A2-614E-8E49-8714-2BA081C9D489}"/>
              </a:ext>
            </a:extLst>
          </p:cNvPr>
          <p:cNvSpPr/>
          <p:nvPr/>
        </p:nvSpPr>
        <p:spPr bwMode="auto">
          <a:xfrm>
            <a:off x="2037877" y="5031913"/>
            <a:ext cx="2781789" cy="116098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[</a:t>
            </a: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대내 업무 서비스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]</a:t>
            </a:r>
          </a:p>
          <a:p>
            <a:pPr>
              <a:spcBef>
                <a:spcPct val="50000"/>
              </a:spcBef>
            </a:pP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정보계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(DW+</a:t>
            </a:r>
            <a:r>
              <a:rPr lang="ko-KR" altLang="en-US" sz="1200" b="1" kern="0" err="1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정보분석포털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MD</a:t>
            </a: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운영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/</a:t>
            </a: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분석</a:t>
            </a:r>
            <a:endParaRPr lang="en-US" altLang="ko-KR" sz="1200" b="1" kern="0">
              <a:solidFill>
                <a:srgbClr val="000000"/>
              </a:solidFill>
              <a:latin typeface="+mn-ea"/>
              <a:ea typeface="+mn-ea"/>
              <a:cs typeface="Arial" charset="0"/>
            </a:endParaRPr>
          </a:p>
          <a:p>
            <a:pPr>
              <a:spcBef>
                <a:spcPct val="50000"/>
              </a:spcBef>
            </a:pP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전자계약</a:t>
            </a:r>
            <a:r>
              <a:rPr lang="en-US" altLang="ko-KR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/</a:t>
            </a: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전자세금계산서 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403BE5-12D9-DB43-6081-137A85924493}"/>
              </a:ext>
            </a:extLst>
          </p:cNvPr>
          <p:cNvSpPr txBox="1"/>
          <p:nvPr/>
        </p:nvSpPr>
        <p:spPr>
          <a:xfrm>
            <a:off x="273102" y="6272663"/>
            <a:ext cx="2836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latin typeface="+mn-ea"/>
                <a:ea typeface="+mn-ea"/>
              </a:rPr>
              <a:t>※ </a:t>
            </a:r>
            <a:r>
              <a:rPr lang="ko-KR" altLang="en-US" sz="1200">
                <a:latin typeface="+mn-ea"/>
                <a:ea typeface="+mn-ea"/>
              </a:rPr>
              <a:t>최소중단 </a:t>
            </a:r>
            <a:r>
              <a:rPr lang="en-US" altLang="ko-KR" sz="1200">
                <a:latin typeface="+mn-ea"/>
                <a:ea typeface="+mn-ea"/>
              </a:rPr>
              <a:t>: 6H, </a:t>
            </a:r>
            <a:r>
              <a:rPr lang="ko-KR" altLang="en-US" sz="1200">
                <a:latin typeface="+mn-ea"/>
                <a:ea typeface="+mn-ea"/>
              </a:rPr>
              <a:t>중단이전 </a:t>
            </a:r>
            <a:r>
              <a:rPr lang="en-US" altLang="ko-KR" sz="1200">
                <a:latin typeface="+mn-ea"/>
                <a:ea typeface="+mn-ea"/>
              </a:rPr>
              <a:t>: 24H~48H</a:t>
            </a:r>
            <a:endParaRPr lang="ko-KR" altLang="en-US" sz="1200">
              <a:latin typeface="+mn-ea"/>
              <a:ea typeface="+mn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30FBA5A-BAF2-4212-B972-6E248FBF3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31" y="1922833"/>
            <a:ext cx="4804795" cy="3236651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AB518B-4CB7-0BD2-4316-6AED74141633}"/>
              </a:ext>
            </a:extLst>
          </p:cNvPr>
          <p:cNvSpPr/>
          <p:nvPr/>
        </p:nvSpPr>
        <p:spPr bwMode="auto">
          <a:xfrm>
            <a:off x="5126456" y="1498460"/>
            <a:ext cx="4506443" cy="31135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ko-KR" altLang="en-US" sz="1200" b="1" kern="0">
                <a:solidFill>
                  <a:srgbClr val="000000"/>
                </a:solidFill>
                <a:latin typeface="+mn-ea"/>
                <a:ea typeface="+mn-ea"/>
                <a:cs typeface="Arial" charset="0"/>
              </a:rPr>
              <a:t>클라우드 전환 로드맵</a:t>
            </a:r>
          </a:p>
        </p:txBody>
      </p:sp>
    </p:spTree>
    <p:extLst>
      <p:ext uri="{BB962C8B-B14F-4D97-AF65-F5344CB8AC3E}">
        <p14:creationId xmlns:p14="http://schemas.microsoft.com/office/powerpoint/2010/main" val="2033416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E69B5-C17A-89CB-68B4-EEF902417F36}"/>
              </a:ext>
            </a:extLst>
          </p:cNvPr>
          <p:cNvSpPr txBox="1"/>
          <p:nvPr/>
        </p:nvSpPr>
        <p:spPr>
          <a:xfrm>
            <a:off x="726396" y="2871770"/>
            <a:ext cx="79235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>
                <a:latin typeface="나눔고딕"/>
                <a:ea typeface="나눔고딕"/>
              </a:rPr>
              <a:t>질의 &amp; 답변</a:t>
            </a:r>
            <a:endParaRPr lang="ko-KR" sz="2400" b="1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299449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6"/>
          <p:cNvSpPr txBox="1">
            <a:spLocks noChangeArrowheads="1"/>
          </p:cNvSpPr>
          <p:nvPr/>
        </p:nvSpPr>
        <p:spPr bwMode="auto">
          <a:xfrm>
            <a:off x="165100" y="115888"/>
            <a:ext cx="139493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700" b="1" dirty="0">
                <a:latin typeface="+mn-ea"/>
                <a:ea typeface="+mn-ea"/>
              </a:rPr>
              <a:t>2. </a:t>
            </a:r>
            <a:r>
              <a:rPr lang="ko-KR" altLang="en-US" sz="1700" b="1">
                <a:latin typeface="+mn-ea"/>
                <a:ea typeface="+mn-ea"/>
              </a:rPr>
              <a:t>진행 일정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273102" y="656692"/>
            <a:ext cx="9432425" cy="82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820738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228725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36713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1400">
                <a:solidFill>
                  <a:srgbClr val="000000"/>
                </a:solidFill>
                <a:latin typeface="+mn-ea"/>
              </a:rPr>
              <a:t>5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월 부터 상세 이행 설계 진행되고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클라우드는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6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월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센터 이전은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11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월 까지 진행됨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현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인천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IDC 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서비스 종료 기간 조정 협의 중 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(’24.02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월 → ’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24.06</a:t>
            </a:r>
            <a:r>
              <a:rPr lang="ko-KR" altLang="en-US" sz="1400">
                <a:solidFill>
                  <a:srgbClr val="000000"/>
                </a:solidFill>
                <a:latin typeface="+mn-ea"/>
              </a:rPr>
              <a:t>월</a:t>
            </a:r>
            <a:r>
              <a:rPr lang="en-US" altLang="ko-KR" sz="1400">
                <a:solidFill>
                  <a:srgbClr val="000000"/>
                </a:solidFill>
                <a:latin typeface="+mn-ea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BF1EB3-F1B5-5FC0-8FC6-76FE1E689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02" y="1671645"/>
            <a:ext cx="9237438" cy="42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5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7BEF39-730F-042B-C5C7-163E0B970F34}"/>
              </a:ext>
            </a:extLst>
          </p:cNvPr>
          <p:cNvSpPr txBox="1"/>
          <p:nvPr/>
        </p:nvSpPr>
        <p:spPr>
          <a:xfrm>
            <a:off x="3226687" y="2915011"/>
            <a:ext cx="3624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Ⅱ. 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sz="2400" b="1" err="1">
                <a:latin typeface="나눔고딕" panose="020D0604000000000000" pitchFamily="50" charset="-127"/>
                <a:ea typeface="나눔고딕" panose="020D0604000000000000" pitchFamily="50" charset="-127"/>
              </a:rPr>
              <a:t>센터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이전</a:t>
            </a:r>
            <a:r>
              <a:rPr 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en-US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전략</a:t>
            </a:r>
            <a:r>
              <a:rPr lang="en-US" altLang="ko-KR" sz="2400" b="1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endParaRPr lang="ko-KR" altLang="en-US" sz="24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596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96">
            <a:extLst>
              <a:ext uri="{FF2B5EF4-FFF2-40B4-BE49-F238E27FC236}">
                <a16:creationId xmlns:a16="http://schemas.microsoft.com/office/drawing/2014/main" id="{F7B64580-5348-E579-36A1-13AC27B22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45" y="141833"/>
            <a:ext cx="88197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700" b="1">
                <a:latin typeface="맑은 고딕"/>
                <a:ea typeface="맑은 고딕"/>
              </a:rPr>
              <a:t>1. </a:t>
            </a:r>
            <a:r>
              <a:rPr lang="en-US" altLang="ko-KR" sz="1700" b="1" err="1">
                <a:latin typeface="맑은 고딕"/>
                <a:ea typeface="맑은 고딕"/>
              </a:rPr>
              <a:t>개요</a:t>
            </a:r>
            <a:endParaRPr lang="en-US" altLang="ko-KR" sz="1700" b="1">
              <a:latin typeface="맑은 고딕"/>
              <a:ea typeface="맑은 고딕"/>
            </a:endParaRP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C3EC7BDA-ED2E-9D39-F380-4397238D6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1" y="833325"/>
            <a:ext cx="9769304" cy="519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5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도표이(가) 표시된 사진&#10;&#10;자동 생성된 설명">
            <a:extLst>
              <a:ext uri="{FF2B5EF4-FFF2-40B4-BE49-F238E27FC236}">
                <a16:creationId xmlns:a16="http://schemas.microsoft.com/office/drawing/2014/main" id="{81F95762-F644-E5A8-6AD9-469ABC232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25" y="947174"/>
            <a:ext cx="9440547" cy="4885464"/>
          </a:xfrm>
          <a:prstGeom prst="rect">
            <a:avLst/>
          </a:prstGeom>
        </p:spPr>
      </p:pic>
      <p:sp>
        <p:nvSpPr>
          <p:cNvPr id="4" name="Text Box 296">
            <a:extLst>
              <a:ext uri="{FF2B5EF4-FFF2-40B4-BE49-F238E27FC236}">
                <a16:creationId xmlns:a16="http://schemas.microsoft.com/office/drawing/2014/main" id="{50CD29C2-425C-DE61-3A44-60DBCEC78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45" y="141833"/>
            <a:ext cx="261481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700" b="1">
                <a:latin typeface="맑은 고딕"/>
                <a:ea typeface="맑은 고딕"/>
              </a:rPr>
              <a:t>2. </a:t>
            </a:r>
            <a:r>
              <a:rPr lang="en-US" altLang="ko-KR" sz="1700" b="1" err="1">
                <a:latin typeface="맑은 고딕"/>
                <a:ea typeface="맑은 고딕"/>
              </a:rPr>
              <a:t>이전</a:t>
            </a:r>
            <a:r>
              <a:rPr lang="en-US" altLang="ko-KR" sz="1700" b="1">
                <a:latin typeface="맑은 고딕"/>
                <a:ea typeface="맑은 고딕"/>
              </a:rPr>
              <a:t> </a:t>
            </a:r>
            <a:r>
              <a:rPr lang="en-US" altLang="ko-KR" sz="1700" b="1" err="1">
                <a:latin typeface="맑은 고딕"/>
                <a:ea typeface="맑은 고딕"/>
              </a:rPr>
              <a:t>전략</a:t>
            </a:r>
            <a:r>
              <a:rPr lang="en-US" altLang="ko-KR" sz="1700" b="1">
                <a:latin typeface="맑은 고딕"/>
                <a:ea typeface="맑은 고딕"/>
              </a:rPr>
              <a:t> </a:t>
            </a:r>
            <a:r>
              <a:rPr lang="en-US" altLang="ko-KR" sz="1700" b="1" err="1">
                <a:latin typeface="맑은 고딕"/>
                <a:ea typeface="맑은 고딕"/>
              </a:rPr>
              <a:t>상세</a:t>
            </a:r>
            <a:r>
              <a:rPr lang="en-US" altLang="ko-KR" sz="1700" b="1">
                <a:latin typeface="맑은 고딕"/>
                <a:ea typeface="맑은 고딕"/>
              </a:rPr>
              <a:t> - </a:t>
            </a:r>
            <a:r>
              <a:rPr lang="en-US" sz="1400" b="1">
                <a:latin typeface="Malgun Gothic"/>
                <a:ea typeface="Malgun Gothic"/>
              </a:rPr>
              <a:t>Unix</a:t>
            </a:r>
            <a:r>
              <a:rPr lang="en-US" altLang="ko-KR" sz="1700" b="1">
                <a:latin typeface="맑은 고딕"/>
                <a:ea typeface="맑은 고딕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4805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텍스트, 스크린샷, 계량기, 주차이(가) 표시된 사진&#10;&#10;자동 생성된 설명">
            <a:extLst>
              <a:ext uri="{FF2B5EF4-FFF2-40B4-BE49-F238E27FC236}">
                <a16:creationId xmlns:a16="http://schemas.microsoft.com/office/drawing/2014/main" id="{4B2897D1-5CD4-15FB-9C6C-1C7D1615D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7" y="833769"/>
            <a:ext cx="9544366" cy="5190461"/>
          </a:xfrm>
          <a:prstGeom prst="rect">
            <a:avLst/>
          </a:prstGeom>
        </p:spPr>
      </p:pic>
      <p:sp>
        <p:nvSpPr>
          <p:cNvPr id="4" name="Text Box 296">
            <a:extLst>
              <a:ext uri="{FF2B5EF4-FFF2-40B4-BE49-F238E27FC236}">
                <a16:creationId xmlns:a16="http://schemas.microsoft.com/office/drawing/2014/main" id="{AE92ADD4-26EF-9F90-2207-6BD4796AD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45" y="141833"/>
            <a:ext cx="331533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sz="1700" b="1">
                <a:latin typeface="Malgun Gothic"/>
                <a:ea typeface="Malgun Gothic"/>
              </a:rPr>
              <a:t>2. </a:t>
            </a:r>
            <a:r>
              <a:rPr lang="en-US" sz="1700" b="1" err="1">
                <a:latin typeface="Malgun Gothic"/>
                <a:ea typeface="Malgun Gothic"/>
              </a:rPr>
              <a:t>이전</a:t>
            </a:r>
            <a:r>
              <a:rPr lang="en-US" sz="1700" b="1">
                <a:latin typeface="Malgun Gothic"/>
                <a:ea typeface="Malgun Gothic"/>
              </a:rPr>
              <a:t> </a:t>
            </a:r>
            <a:r>
              <a:rPr lang="en-US" sz="1700" b="1" err="1">
                <a:latin typeface="Malgun Gothic"/>
                <a:ea typeface="Malgun Gothic"/>
              </a:rPr>
              <a:t>전략</a:t>
            </a:r>
            <a:r>
              <a:rPr lang="en-US" sz="1700" b="1">
                <a:latin typeface="Malgun Gothic"/>
                <a:ea typeface="Malgun Gothic"/>
              </a:rPr>
              <a:t> </a:t>
            </a:r>
            <a:r>
              <a:rPr lang="en-US" sz="1700" b="1" err="1">
                <a:latin typeface="Malgun Gothic"/>
                <a:ea typeface="Malgun Gothic"/>
              </a:rPr>
              <a:t>상세</a:t>
            </a:r>
            <a:r>
              <a:rPr lang="en-US" sz="1700" b="1">
                <a:latin typeface="Malgun Gothic"/>
                <a:ea typeface="Malgun Gothic"/>
              </a:rPr>
              <a:t> - </a:t>
            </a:r>
            <a:r>
              <a:rPr lang="en-US" sz="1400">
                <a:latin typeface="Malgun Gothic"/>
                <a:ea typeface="Malgun Gothic"/>
              </a:rPr>
              <a:t>X86, Exadata </a:t>
            </a:r>
            <a:endParaRPr lang="en-US" sz="170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3806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0717D280-A730-B158-4876-1C180ECBD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3" y="944743"/>
            <a:ext cx="9379987" cy="5054994"/>
          </a:xfrm>
          <a:prstGeom prst="rect">
            <a:avLst/>
          </a:prstGeom>
        </p:spPr>
      </p:pic>
      <p:sp>
        <p:nvSpPr>
          <p:cNvPr id="5" name="Text Box 296">
            <a:extLst>
              <a:ext uri="{FF2B5EF4-FFF2-40B4-BE49-F238E27FC236}">
                <a16:creationId xmlns:a16="http://schemas.microsoft.com/office/drawing/2014/main" id="{C6EB5C2C-5155-29F3-A4B4-AA0A3EE86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45" y="141833"/>
            <a:ext cx="286969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700" b="1">
                <a:latin typeface="맑은 고딕"/>
                <a:ea typeface="맑은 고딕"/>
              </a:rPr>
              <a:t>2. </a:t>
            </a:r>
            <a:r>
              <a:rPr lang="en-US" altLang="ko-KR" sz="1700" b="1" err="1">
                <a:latin typeface="맑은 고딕"/>
                <a:ea typeface="맑은 고딕"/>
              </a:rPr>
              <a:t>이전</a:t>
            </a:r>
            <a:r>
              <a:rPr lang="en-US" altLang="ko-KR" sz="1700" b="1">
                <a:latin typeface="맑은 고딕"/>
                <a:ea typeface="맑은 고딕"/>
              </a:rPr>
              <a:t> </a:t>
            </a:r>
            <a:r>
              <a:rPr lang="en-US" altLang="ko-KR" sz="1700" b="1" err="1">
                <a:latin typeface="맑은 고딕"/>
                <a:ea typeface="맑은 고딕"/>
              </a:rPr>
              <a:t>전략</a:t>
            </a:r>
            <a:r>
              <a:rPr lang="en-US" altLang="ko-KR" sz="1700" b="1">
                <a:latin typeface="맑은 고딕"/>
                <a:ea typeface="맑은 고딕"/>
              </a:rPr>
              <a:t> </a:t>
            </a:r>
            <a:r>
              <a:rPr lang="ko-KR" altLang="en-US" sz="1700" b="1">
                <a:latin typeface="맑은 고딕"/>
                <a:ea typeface="맑은 고딕"/>
              </a:rPr>
              <a:t>상세</a:t>
            </a:r>
            <a:r>
              <a:rPr lang="en-US" altLang="ko-KR" sz="1700" b="1">
                <a:latin typeface="맑은 고딕"/>
                <a:ea typeface="맑은 고딕"/>
              </a:rPr>
              <a:t> - </a:t>
            </a:r>
            <a:r>
              <a:rPr lang="en-US" sz="1400" b="1" err="1">
                <a:latin typeface="Malgun Gothic"/>
                <a:ea typeface="Malgun Gothic"/>
              </a:rPr>
              <a:t>스토리지</a:t>
            </a:r>
            <a:endParaRPr lang="en-US" altLang="ko-KR" sz="1700" b="1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7130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6">
            <a:extLst>
              <a:ext uri="{FF2B5EF4-FFF2-40B4-BE49-F238E27FC236}">
                <a16:creationId xmlns:a16="http://schemas.microsoft.com/office/drawing/2014/main" id="{47B2F1AA-DB03-15DD-7B46-F4904A590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45" y="141833"/>
            <a:ext cx="220284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700" b="1">
                <a:latin typeface="맑은 고딕"/>
                <a:ea typeface="맑은 고딕"/>
              </a:rPr>
              <a:t>3. </a:t>
            </a:r>
            <a:r>
              <a:rPr lang="ko-KR" altLang="en-US" sz="1700" b="1">
                <a:latin typeface="맑은 고딕"/>
                <a:ea typeface="맑은 고딕"/>
              </a:rPr>
              <a:t>고려 및 이슈 사항</a:t>
            </a:r>
            <a:endParaRPr lang="en-US" altLang="ko-KR" sz="1700" b="1">
              <a:latin typeface="맑은 고딕"/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4DB1B-DE42-6527-AEED-E246EE498143}"/>
              </a:ext>
            </a:extLst>
          </p:cNvPr>
          <p:cNvSpPr txBox="1"/>
          <p:nvPr/>
        </p:nvSpPr>
        <p:spPr>
          <a:xfrm>
            <a:off x="0" y="644652"/>
            <a:ext cx="9129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데이터센터 이전 작업을 위해 운영 담당자 지원과 관련하여 아래 사항에 대한 사전 고려 및 검토가 필요함</a:t>
            </a: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b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62E4443-33B7-EE68-E92A-4F151B8CB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14304"/>
              </p:ext>
            </p:extLst>
          </p:nvPr>
        </p:nvGraphicFramePr>
        <p:xfrm>
          <a:off x="139145" y="1056019"/>
          <a:ext cx="9546722" cy="5302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618">
                  <a:extLst>
                    <a:ext uri="{9D8B030D-6E8A-4147-A177-3AD203B41FA5}">
                      <a16:colId xmlns:a16="http://schemas.microsoft.com/office/drawing/2014/main" val="3524222781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val="2603670261"/>
                    </a:ext>
                  </a:extLst>
                </a:gridCol>
                <a:gridCol w="3159574">
                  <a:extLst>
                    <a:ext uri="{9D8B030D-6E8A-4147-A177-3AD203B41FA5}">
                      <a16:colId xmlns:a16="http://schemas.microsoft.com/office/drawing/2014/main" val="1460054093"/>
                    </a:ext>
                  </a:extLst>
                </a:gridCol>
              </a:tblGrid>
              <a:tr h="284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검토 방안</a:t>
                      </a:r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739352"/>
                  </a:ext>
                </a:extLst>
              </a:tr>
              <a:tr h="8521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가맹지원 배치</a:t>
                      </a:r>
                      <a:endParaRPr lang="en-US" altLang="ko-KR" sz="12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OS </a:t>
                      </a:r>
                      <a:r>
                        <a:rPr lang="ko-KR" altLang="en-US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업그레이드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`15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`18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`22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 세 차례에 걸쳐 프로젝트 진행이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되었으나 아직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OS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업그레이드 테스트가 완료되지 않음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IDC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전 업그레이드 불가 시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배치는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48H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이상 서비스 중단이 필요할 수 있음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`22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년부터 진행한 업그레이드 테스트 완료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必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금년 내에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OS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업그레이드 수행</a:t>
                      </a:r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11333544"/>
                  </a:ext>
                </a:extLst>
              </a:tr>
              <a:tr h="10415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NAS </a:t>
                      </a:r>
                      <a:r>
                        <a:rPr lang="ko-KR" altLang="en-US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 내 한글 파일</a:t>
                      </a:r>
                      <a:endParaRPr lang="en-US" altLang="ko-KR" sz="12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 b="1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미인식</a:t>
                      </a:r>
                      <a:r>
                        <a:rPr lang="ko-KR" altLang="en-US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현상 개선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수퍼통합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운영 및 일부 시스템의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NAS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영역에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한글명으로 된 파일이 존재함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당사가 사용 중인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NAS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EMC(Dell)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제품의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NAS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저장된 한글 파일 </a:t>
                      </a:r>
                      <a:r>
                        <a:rPr lang="ko-KR" altLang="en-US" sz="120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미인식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현상 발생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금년 중에 별도 프로젝트를 착수하여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실제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OS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에는 영문 명으로 변환 후 저장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되도록 로직 수정 프로젝트 진행 예정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진행 시 운영팀의 지원 및 참여 예상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별도 회의로 상세 내용 공유 예정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4236316"/>
                  </a:ext>
                </a:extLst>
              </a:tr>
              <a:tr h="8521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OS </a:t>
                      </a:r>
                      <a:r>
                        <a:rPr lang="ko-KR" altLang="en-US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 업그레이드에 따른</a:t>
                      </a:r>
                      <a:endParaRPr lang="en-US" altLang="ko-KR" sz="12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영향도 테스트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일부 서버들의 경우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Major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버전이 아닌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Minor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버전에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대한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OS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업그레이드가 필요할 수 있음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 최소 요구 사항에 따름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Major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버전이 아닌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Minor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버전이기는 하나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일부 주요 어플리케이션 및 솔루션에 대한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영향도 검증 진행 필요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운영 담당자 분들의 영향도 테스트 수행</a:t>
                      </a:r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2933615"/>
                  </a:ext>
                </a:extLst>
              </a:tr>
              <a:tr h="12309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센터 이전 작업 전</a:t>
                      </a:r>
                      <a:endParaRPr lang="en-US" altLang="ko-KR" sz="12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全 시스템 대상 </a:t>
                      </a:r>
                      <a:r>
                        <a:rPr lang="en-US" altLang="ko-KR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 </a:t>
                      </a:r>
                      <a:r>
                        <a:rPr lang="ko-KR" altLang="en-US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 순차 진행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시스템의 경우 정기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수행하고 있고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정기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없는 시스템도 특정 작업 필요 시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진행하고 있으나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Power –Off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까지는 진행하지 않는 경우가 있어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Power-Off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Power-On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 수행이 필요함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정기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 시스템은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 서버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On/Off</a:t>
                      </a: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 병행 예정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정기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미대상 시스템은 별도 일정 수립하여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On/Off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 수행 예정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장비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On/Off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 수행 시 서비스 중지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기동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서비스 점검 지원이 필요함</a:t>
                      </a:r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82793292"/>
                  </a:ext>
                </a:extLst>
              </a:tr>
              <a:tr h="1041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응용 영역</a:t>
                      </a:r>
                      <a:r>
                        <a:rPr lang="en-US" altLang="ko-KR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어플리케이션</a:t>
                      </a:r>
                      <a:r>
                        <a:rPr lang="en-US" altLang="ko-KR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솔루션 포함</a:t>
                      </a:r>
                      <a:r>
                        <a:rPr lang="en-US" altLang="ko-KR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대한 </a:t>
                      </a:r>
                      <a:r>
                        <a:rPr lang="en-US" altLang="ko-KR" sz="1200" b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Ownership</a:t>
                      </a:r>
                      <a:endParaRPr lang="ko-KR" altLang="en-US" sz="12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1200" b="1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응용 영역에 대한 영향도 검증 방식 수립 및 테스트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IDC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이전 이행 작업 시 서비스 중지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기동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검증 등의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작업에 대한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Ownership 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정의 필요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계획은 별도 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TFT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구성은 예정 되어 있지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않으나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TFT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구성이 되더라도 응용 영역에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대해서는 운영 담당자 확인이 필요함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Ownership</a:t>
                      </a:r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대한 정의 및 의사 결정이 </a:t>
                      </a:r>
                      <a:endParaRPr lang="en-US" altLang="ko-KR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필요함</a:t>
                      </a:r>
                      <a:r>
                        <a:rPr lang="en-US" altLang="ko-KR" sz="120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2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811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13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>
          <a:lnSpc>
            <a:spcPct val="150000"/>
          </a:lnSpc>
          <a:spcBef>
            <a:spcPct val="50000"/>
          </a:spcBef>
          <a:defRPr sz="1200" b="1" kern="0" dirty="0">
            <a:solidFill>
              <a:srgbClr val="000000"/>
            </a:solidFill>
            <a:latin typeface="+mn-ea"/>
            <a:ea typeface="+mn-ea"/>
            <a:cs typeface="Arial" charset="0"/>
          </a:defRPr>
        </a:defPPr>
      </a:lstStyle>
    </a:spDef>
    <a:lnDef>
      <a:spPr>
        <a:ln w="12700">
          <a:solidFill>
            <a:schemeClr val="bg1">
              <a:lumMod val="50000"/>
            </a:schemeClr>
          </a:solidFill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2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3BEB8DCC56DD3488EBC5DC39078265A" ma:contentTypeVersion="5" ma:contentTypeDescription="새 문서를 만듭니다." ma:contentTypeScope="" ma:versionID="dd8398502e48bd68d1e879b425e35836">
  <xsd:schema xmlns:xsd="http://www.w3.org/2001/XMLSchema" xmlns:xs="http://www.w3.org/2001/XMLSchema" xmlns:p="http://schemas.microsoft.com/office/2006/metadata/properties" xmlns:ns2="f9d106d4-7b13-4fc7-9eef-1fa3acc6337f" xmlns:ns3="cb4aefcd-27bb-4676-b69d-afb4806e5566" targetNamespace="http://schemas.microsoft.com/office/2006/metadata/properties" ma:root="true" ma:fieldsID="328fa5879390068ecf97aaf43c39f8b7" ns2:_="" ns3:_="">
    <xsd:import namespace="f9d106d4-7b13-4fc7-9eef-1fa3acc6337f"/>
    <xsd:import namespace="cb4aefcd-27bb-4676-b69d-afb4806e55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d106d4-7b13-4fc7-9eef-1fa3acc633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aefcd-27bb-4676-b69d-afb4806e556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019D6A-0357-4BFC-8383-9CBDB50A73EF}">
  <ds:schemaRefs>
    <ds:schemaRef ds:uri="cb4aefcd-27bb-4676-b69d-afb4806e5566"/>
    <ds:schemaRef ds:uri="f9d106d4-7b13-4fc7-9eef-1fa3acc6337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43992A4-6A77-44C8-85CA-4EF0F61D0F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6FEEBA-0163-4BE6-81D2-953B4E805A17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b4aefcd-27bb-4676-b69d-afb4806e5566"/>
    <ds:schemaRef ds:uri="f9d106d4-7b13-4fc7-9eef-1fa3acc6337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2228</Words>
  <Application>Microsoft Office PowerPoint</Application>
  <PresentationFormat>A4 용지(210x297mm)</PresentationFormat>
  <Paragraphs>582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Amazon Ember</vt:lpstr>
      <vt:lpstr>굴림</vt:lpstr>
      <vt:lpstr>나눔고딕</vt:lpstr>
      <vt:lpstr>Dotum</vt:lpstr>
      <vt:lpstr>Malgun Gothic</vt:lpstr>
      <vt:lpstr>Malgun Gothic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안중근</dc:creator>
  <cp:lastModifiedBy>하창주/플랫폼운영센터</cp:lastModifiedBy>
  <cp:revision>1</cp:revision>
  <cp:lastPrinted>2017-08-21T06:01:09Z</cp:lastPrinted>
  <dcterms:created xsi:type="dcterms:W3CDTF">2006-06-15T08:14:05Z</dcterms:created>
  <dcterms:modified xsi:type="dcterms:W3CDTF">2023-04-17T01:23:05Z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0x010100E3BEB8DCC56DD3488EBC5DC39078265A</vt:lpwstr>
  </property>
</Properties>
</file>