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389" r:id="rId5"/>
    <p:sldId id="402" r:id="rId6"/>
    <p:sldId id="2134809805" r:id="rId7"/>
    <p:sldId id="2134809806" r:id="rId8"/>
    <p:sldId id="2134809808" r:id="rId9"/>
    <p:sldId id="2134809807" r:id="rId10"/>
    <p:sldId id="2134809794" r:id="rId11"/>
    <p:sldId id="2134809799" r:id="rId12"/>
    <p:sldId id="2134809810" r:id="rId13"/>
    <p:sldId id="2134809801" r:id="rId14"/>
    <p:sldId id="2134809817" r:id="rId15"/>
    <p:sldId id="2134809802" r:id="rId16"/>
    <p:sldId id="2134809811" r:id="rId17"/>
    <p:sldId id="2134809803" r:id="rId18"/>
    <p:sldId id="2134809812" r:id="rId19"/>
    <p:sldId id="2134809813" r:id="rId20"/>
    <p:sldId id="390" r:id="rId21"/>
    <p:sldId id="2134809819" r:id="rId22"/>
    <p:sldId id="2134809815" r:id="rId23"/>
    <p:sldId id="2134809816" r:id="rId24"/>
    <p:sldId id="2134809820" r:id="rId25"/>
    <p:sldId id="2134809821" r:id="rId26"/>
    <p:sldId id="2134809818" r:id="rId2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DD84777-354C-4332-801C-CDB7430841E0}">
          <p14:sldIdLst>
            <p14:sldId id="389"/>
            <p14:sldId id="402"/>
            <p14:sldId id="2134809805"/>
            <p14:sldId id="2134809806"/>
            <p14:sldId id="2134809808"/>
            <p14:sldId id="2134809807"/>
            <p14:sldId id="2134809794"/>
            <p14:sldId id="2134809799"/>
            <p14:sldId id="2134809810"/>
            <p14:sldId id="2134809801"/>
            <p14:sldId id="2134809817"/>
            <p14:sldId id="2134809802"/>
            <p14:sldId id="2134809811"/>
            <p14:sldId id="2134809803"/>
            <p14:sldId id="2134809812"/>
            <p14:sldId id="2134809813"/>
            <p14:sldId id="390"/>
            <p14:sldId id="2134809819"/>
          </p14:sldIdLst>
        </p14:section>
        <p14:section name="참고" id="{C5F62E82-8133-41DA-ABCE-67F9343325DC}">
          <p14:sldIdLst/>
        </p14:section>
        <p14:section name="별첨." id="{8880DCE9-95D1-49C3-8DA6-B765E47E6AC2}">
          <p14:sldIdLst>
            <p14:sldId id="2134809815"/>
            <p14:sldId id="2134809816"/>
            <p14:sldId id="2134809820"/>
            <p14:sldId id="2134809821"/>
            <p14:sldId id="2134809818"/>
          </p14:sldIdLst>
        </p14:section>
      </p14:sectionLst>
    </p:ex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6068" userDrawn="1">
          <p15:clr>
            <a:srgbClr val="A4A3A4"/>
          </p15:clr>
        </p15:guide>
        <p15:guide id="5" pos="5660" userDrawn="1">
          <p15:clr>
            <a:srgbClr val="A4A3A4"/>
          </p15:clr>
        </p15:guide>
        <p15:guide id="6" pos="2598" userDrawn="1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E79B"/>
    <a:srgbClr val="EFEFEF"/>
    <a:srgbClr val="B48900"/>
    <a:srgbClr val="FFF2CC"/>
    <a:srgbClr val="1E3AF8"/>
    <a:srgbClr val="00B0F0"/>
    <a:srgbClr val="1E8900"/>
    <a:srgbClr val="F9F9D7"/>
    <a:srgbClr val="FC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E64B3-6414-490E-8178-C223440FA074}" v="55" vWet="56" dt="2023-04-11T12:23:57.316"/>
    <p1510:client id="{0632231E-BEC3-4885-8620-C563D76A7F19}" v="2" dt="2023-04-11T07:43:53.095"/>
    <p1510:client id="{121C6C07-1E46-4FEC-A2AE-810F5FE48659}" v="3906" dt="2023-04-11T12:25:58.848"/>
    <p1510:client id="{2661CB8F-2948-4524-AD68-4C68EFC6A738}" v="56" dt="2023-04-11T10:21:39.299"/>
    <p1510:client id="{4D5A9B68-B2A0-CBD9-C223-0DFCA1EBB246}" v="39" dt="2023-04-11T04:36:59.325"/>
    <p1510:client id="{DE3FCD48-572C-43D8-9C1C-2C7E21E87F2F}" v="3" dt="2023-04-11T11:24:14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30" y="108"/>
      </p:cViewPr>
      <p:guideLst>
        <p:guide pos="3120"/>
        <p:guide pos="172"/>
        <p:guide pos="6068"/>
        <p:guide pos="5660"/>
        <p:guide pos="259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성재/BI개발팀" userId="S::sj85.yoo@gsretail.com::7cd9bb11-8f01-4ab9-b1f2-6a709aeb275b" providerId="AD" clId="Web-{2661CB8F-2948-4524-AD68-4C68EFC6A738}"/>
    <pc:docChg chg="modSld">
      <pc:chgData name="유성재/BI개발팀" userId="S::sj85.yoo@gsretail.com::7cd9bb11-8f01-4ab9-b1f2-6a709aeb275b" providerId="AD" clId="Web-{2661CB8F-2948-4524-AD68-4C68EFC6A738}" dt="2023-04-11T10:21:26.939" v="2" actId="14100"/>
      <pc:docMkLst>
        <pc:docMk/>
      </pc:docMkLst>
      <pc:sldChg chg="addSp modSp">
        <pc:chgData name="유성재/BI개발팀" userId="S::sj85.yoo@gsretail.com::7cd9bb11-8f01-4ab9-b1f2-6a709aeb275b" providerId="AD" clId="Web-{2661CB8F-2948-4524-AD68-4C68EFC6A738}" dt="2023-04-11T10:21:26.939" v="2" actId="14100"/>
        <pc:sldMkLst>
          <pc:docMk/>
          <pc:sldMk cId="108341665" sldId="2134809820"/>
        </pc:sldMkLst>
        <pc:grpChg chg="add mod">
          <ac:chgData name="유성재/BI개발팀" userId="S::sj85.yoo@gsretail.com::7cd9bb11-8f01-4ab9-b1f2-6a709aeb275b" providerId="AD" clId="Web-{2661CB8F-2948-4524-AD68-4C68EFC6A738}" dt="2023-04-11T10:21:26.939" v="2" actId="14100"/>
          <ac:grpSpMkLst>
            <pc:docMk/>
            <pc:sldMk cId="108341665" sldId="2134809820"/>
            <ac:grpSpMk id="3" creationId="{D4FCB06B-243B-D166-235D-7FB70ECBC79C}"/>
          </ac:grpSpMkLst>
        </pc:grpChg>
      </pc:sldChg>
    </pc:docChg>
  </pc:docChgLst>
  <pc:docChgLst>
    <pc:chgData name="유성재/BI개발팀" userId="S::sj85.yoo@gsretail.com::7cd9bb11-8f01-4ab9-b1f2-6a709aeb275b" providerId="AD" clId="Web-{DE3FCD48-572C-43D8-9C1C-2C7E21E87F2F}"/>
    <pc:docChg chg="modSld">
      <pc:chgData name="유성재/BI개발팀" userId="S::sj85.yoo@gsretail.com::7cd9bb11-8f01-4ab9-b1f2-6a709aeb275b" providerId="AD" clId="Web-{DE3FCD48-572C-43D8-9C1C-2C7E21E87F2F}" dt="2023-04-11T11:24:12.826" v="1" actId="20577"/>
      <pc:docMkLst>
        <pc:docMk/>
      </pc:docMkLst>
      <pc:sldChg chg="modSp">
        <pc:chgData name="유성재/BI개발팀" userId="S::sj85.yoo@gsretail.com::7cd9bb11-8f01-4ab9-b1f2-6a709aeb275b" providerId="AD" clId="Web-{DE3FCD48-572C-43D8-9C1C-2C7E21E87F2F}" dt="2023-04-11T11:24:12.826" v="1" actId="20577"/>
        <pc:sldMkLst>
          <pc:docMk/>
          <pc:sldMk cId="223269815" sldId="2134809818"/>
        </pc:sldMkLst>
        <pc:spChg chg="mod">
          <ac:chgData name="유성재/BI개발팀" userId="S::sj85.yoo@gsretail.com::7cd9bb11-8f01-4ab9-b1f2-6a709aeb275b" providerId="AD" clId="Web-{DE3FCD48-572C-43D8-9C1C-2C7E21E87F2F}" dt="2023-04-11T11:24:12.826" v="1" actId="20577"/>
          <ac:spMkLst>
            <pc:docMk/>
            <pc:sldMk cId="223269815" sldId="2134809818"/>
            <ac:spMk id="3" creationId="{00000000-0000-0000-0000-000000000000}"/>
          </ac:spMkLst>
        </pc:spChg>
      </pc:sldChg>
    </pc:docChg>
  </pc:docChgLst>
  <pc:docChgLst>
    <pc:chgData name="이성훈/BI개발팀" userId="8e5ead62-79bc-4b10-9285-0c49a03e7e1c" providerId="ADAL" clId="{121C6C07-1E46-4FEC-A2AE-810F5FE48659}"/>
    <pc:docChg chg="undo custSel addSld delSld modSld sldOrd modSection">
      <pc:chgData name="이성훈/BI개발팀" userId="8e5ead62-79bc-4b10-9285-0c49a03e7e1c" providerId="ADAL" clId="{121C6C07-1E46-4FEC-A2AE-810F5FE48659}" dt="2023-04-11T12:25:58.848" v="13745" actId="20577"/>
      <pc:docMkLst>
        <pc:docMk/>
      </pc:docMkLst>
      <pc:sldChg chg="modSp mod">
        <pc:chgData name="이성훈/BI개발팀" userId="8e5ead62-79bc-4b10-9285-0c49a03e7e1c" providerId="ADAL" clId="{121C6C07-1E46-4FEC-A2AE-810F5FE48659}" dt="2023-04-11T11:27:00.770" v="11311" actId="20577"/>
        <pc:sldMkLst>
          <pc:docMk/>
          <pc:sldMk cId="4046938922" sldId="389"/>
        </pc:sldMkLst>
        <pc:spChg chg="mod">
          <ac:chgData name="이성훈/BI개발팀" userId="8e5ead62-79bc-4b10-9285-0c49a03e7e1c" providerId="ADAL" clId="{121C6C07-1E46-4FEC-A2AE-810F5FE48659}" dt="2023-04-11T11:27:00.770" v="11311" actId="20577"/>
          <ac:spMkLst>
            <pc:docMk/>
            <pc:sldMk cId="4046938922" sldId="389"/>
            <ac:spMk id="4" creationId="{00000000-0000-0000-0000-000000000000}"/>
          </ac:spMkLst>
        </pc:spChg>
        <pc:spChg chg="mod">
          <ac:chgData name="이성훈/BI개발팀" userId="8e5ead62-79bc-4b10-9285-0c49a03e7e1c" providerId="ADAL" clId="{121C6C07-1E46-4FEC-A2AE-810F5FE48659}" dt="2023-04-11T06:46:02.942" v="10210" actId="20577"/>
          <ac:spMkLst>
            <pc:docMk/>
            <pc:sldMk cId="4046938922" sldId="389"/>
            <ac:spMk id="5" creationId="{00000000-0000-0000-0000-000000000000}"/>
          </ac:spMkLst>
        </pc:spChg>
      </pc:sldChg>
      <pc:sldChg chg="addSp delSp modSp mod">
        <pc:chgData name="이성훈/BI개발팀" userId="8e5ead62-79bc-4b10-9285-0c49a03e7e1c" providerId="ADAL" clId="{121C6C07-1E46-4FEC-A2AE-810F5FE48659}" dt="2023-04-11T12:21:35.899" v="13515" actId="1035"/>
        <pc:sldMkLst>
          <pc:docMk/>
          <pc:sldMk cId="70952027" sldId="390"/>
        </pc:sldMkLst>
        <pc:spChg chg="add mod">
          <ac:chgData name="이성훈/BI개발팀" userId="8e5ead62-79bc-4b10-9285-0c49a03e7e1c" providerId="ADAL" clId="{121C6C07-1E46-4FEC-A2AE-810F5FE48659}" dt="2023-04-11T12:21:35.899" v="13515" actId="1035"/>
          <ac:spMkLst>
            <pc:docMk/>
            <pc:sldMk cId="70952027" sldId="390"/>
            <ac:spMk id="2" creationId="{7541551E-C216-A00C-E5C4-66F8CCD30B34}"/>
          </ac:spMkLst>
        </pc:spChg>
        <pc:spChg chg="add del">
          <ac:chgData name="이성훈/BI개발팀" userId="8e5ead62-79bc-4b10-9285-0c49a03e7e1c" providerId="ADAL" clId="{121C6C07-1E46-4FEC-A2AE-810F5FE48659}" dt="2023-04-11T12:20:08.453" v="13403" actId="478"/>
          <ac:spMkLst>
            <pc:docMk/>
            <pc:sldMk cId="70952027" sldId="390"/>
            <ac:spMk id="4" creationId="{06BBE494-B092-D305-B0BC-2C8FC5062420}"/>
          </ac:spMkLst>
        </pc:spChg>
        <pc:spChg chg="add mod">
          <ac:chgData name="이성훈/BI개발팀" userId="8e5ead62-79bc-4b10-9285-0c49a03e7e1c" providerId="ADAL" clId="{121C6C07-1E46-4FEC-A2AE-810F5FE48659}" dt="2023-04-11T12:21:18.631" v="13504" actId="14100"/>
          <ac:spMkLst>
            <pc:docMk/>
            <pc:sldMk cId="70952027" sldId="390"/>
            <ac:spMk id="5" creationId="{9B7F376B-83A7-2FB4-D263-0B13D3A7D8FB}"/>
          </ac:spMkLst>
        </pc:spChg>
        <pc:spChg chg="mod">
          <ac:chgData name="이성훈/BI개발팀" userId="8e5ead62-79bc-4b10-9285-0c49a03e7e1c" providerId="ADAL" clId="{121C6C07-1E46-4FEC-A2AE-810F5FE48659}" dt="2023-04-11T06:21:50.715" v="8059" actId="20577"/>
          <ac:spMkLst>
            <pc:docMk/>
            <pc:sldMk cId="70952027" sldId="390"/>
            <ac:spMk id="56" creationId="{00000000-0000-0000-0000-000000000000}"/>
          </ac:spMkLst>
        </pc:spChg>
        <pc:spChg chg="mod">
          <ac:chgData name="이성훈/BI개발팀" userId="8e5ead62-79bc-4b10-9285-0c49a03e7e1c" providerId="ADAL" clId="{121C6C07-1E46-4FEC-A2AE-810F5FE48659}" dt="2023-04-10T23:05:33.080" v="4448" actId="255"/>
          <ac:spMkLst>
            <pc:docMk/>
            <pc:sldMk cId="70952027" sldId="390"/>
            <ac:spMk id="57" creationId="{00000000-0000-0000-0000-000000000000}"/>
          </ac:spMkLst>
        </pc:spChg>
        <pc:spChg chg="mod">
          <ac:chgData name="이성훈/BI개발팀" userId="8e5ead62-79bc-4b10-9285-0c49a03e7e1c" providerId="ADAL" clId="{121C6C07-1E46-4FEC-A2AE-810F5FE48659}" dt="2023-04-10T23:17:36.932" v="4608" actId="552"/>
          <ac:spMkLst>
            <pc:docMk/>
            <pc:sldMk cId="70952027" sldId="390"/>
            <ac:spMk id="58" creationId="{00000000-0000-0000-0000-000000000000}"/>
          </ac:spMkLst>
        </pc:spChg>
        <pc:spChg chg="mod">
          <ac:chgData name="이성훈/BI개발팀" userId="8e5ead62-79bc-4b10-9285-0c49a03e7e1c" providerId="ADAL" clId="{121C6C07-1E46-4FEC-A2AE-810F5FE48659}" dt="2023-04-10T23:15:20.078" v="4567" actId="20577"/>
          <ac:spMkLst>
            <pc:docMk/>
            <pc:sldMk cId="70952027" sldId="390"/>
            <ac:spMk id="59" creationId="{EDCB8FD9-7E3E-42E3-A2B5-4D6AB1411934}"/>
          </ac:spMkLst>
        </pc:spChg>
        <pc:spChg chg="mod">
          <ac:chgData name="이성훈/BI개발팀" userId="8e5ead62-79bc-4b10-9285-0c49a03e7e1c" providerId="ADAL" clId="{121C6C07-1E46-4FEC-A2AE-810F5FE48659}" dt="2023-04-10T23:17:36.932" v="4608" actId="552"/>
          <ac:spMkLst>
            <pc:docMk/>
            <pc:sldMk cId="70952027" sldId="390"/>
            <ac:spMk id="62" creationId="{A1C4CAC6-B46F-4AE8-BC69-1C76950EB14C}"/>
          </ac:spMkLst>
        </pc:spChg>
        <pc:graphicFrameChg chg="mod modGraphic">
          <ac:chgData name="이성훈/BI개발팀" userId="8e5ead62-79bc-4b10-9285-0c49a03e7e1c" providerId="ADAL" clId="{121C6C07-1E46-4FEC-A2AE-810F5FE48659}" dt="2023-04-11T00:16:34.411" v="7138" actId="14734"/>
          <ac:graphicFrameMkLst>
            <pc:docMk/>
            <pc:sldMk cId="70952027" sldId="390"/>
            <ac:graphicFrameMk id="11" creationId="{00000000-0000-0000-0000-000000000000}"/>
          </ac:graphicFrameMkLst>
        </pc:graphicFrameChg>
        <pc:graphicFrameChg chg="mod modGraphic">
          <ac:chgData name="이성훈/BI개발팀" userId="8e5ead62-79bc-4b10-9285-0c49a03e7e1c" providerId="ADAL" clId="{121C6C07-1E46-4FEC-A2AE-810F5FE48659}" dt="2023-04-11T04:21:37.097" v="7935" actId="14734"/>
          <ac:graphicFrameMkLst>
            <pc:docMk/>
            <pc:sldMk cId="70952027" sldId="390"/>
            <ac:graphicFrameMk id="12" creationId="{00000000-0000-0000-0000-000000000000}"/>
          </ac:graphicFrameMkLst>
        </pc:graphicFrameChg>
      </pc:sldChg>
      <pc:sldChg chg="addSp delSp modSp mod">
        <pc:chgData name="이성훈/BI개발팀" userId="8e5ead62-79bc-4b10-9285-0c49a03e7e1c" providerId="ADAL" clId="{121C6C07-1E46-4FEC-A2AE-810F5FE48659}" dt="2023-04-11T11:32:49.110" v="11616" actId="1036"/>
        <pc:sldMkLst>
          <pc:docMk/>
          <pc:sldMk cId="1146603134" sldId="402"/>
        </pc:sldMkLst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2" creationId="{1926858E-5F89-0B57-40B7-EF896BE0C31F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4" creationId="{0BF33B3C-E943-57ED-1275-28659BECB74E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5" creationId="{9CFDE2A4-4A37-3E70-147E-04AB2CF3D13B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6" creationId="{D0907968-ABE9-8480-0DA3-56631B752D1C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7" creationId="{7C448E78-B910-2115-3D92-5F4796B44698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8" creationId="{ABE74315-9123-77A0-D3C4-B7DE3892F5CA}"/>
          </ac:spMkLst>
        </pc:spChg>
        <pc:spChg chg="add mod">
          <ac:chgData name="이성훈/BI개발팀" userId="8e5ead62-79bc-4b10-9285-0c49a03e7e1c" providerId="ADAL" clId="{121C6C07-1E46-4FEC-A2AE-810F5FE48659}" dt="2023-04-11T11:32:49.110" v="11616" actId="1036"/>
          <ac:spMkLst>
            <pc:docMk/>
            <pc:sldMk cId="1146603134" sldId="402"/>
            <ac:spMk id="13" creationId="{33FBE5E0-4201-E05D-BD76-33DBE354D91A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15" creationId="{C56AE16C-8C2E-A57D-CF6B-74AD47B0BBEC}"/>
          </ac:spMkLst>
        </pc:spChg>
        <pc:spChg chg="del mod">
          <ac:chgData name="이성훈/BI개발팀" userId="8e5ead62-79bc-4b10-9285-0c49a03e7e1c" providerId="ADAL" clId="{121C6C07-1E46-4FEC-A2AE-810F5FE48659}" dt="2023-04-10T05:58:50.148" v="3186" actId="478"/>
          <ac:spMkLst>
            <pc:docMk/>
            <pc:sldMk cId="1146603134" sldId="402"/>
            <ac:spMk id="16" creationId="{4481B173-3E16-CB69-C73F-AA764EDA06B4}"/>
          </ac:spMkLst>
        </pc:spChg>
        <pc:spChg chg="add mod">
          <ac:chgData name="이성훈/BI개발팀" userId="8e5ead62-79bc-4b10-9285-0c49a03e7e1c" providerId="ADAL" clId="{121C6C07-1E46-4FEC-A2AE-810F5FE48659}" dt="2023-04-11T11:32:49.110" v="11616" actId="1036"/>
          <ac:spMkLst>
            <pc:docMk/>
            <pc:sldMk cId="1146603134" sldId="402"/>
            <ac:spMk id="16" creationId="{B86C8CC8-1BED-D268-AECE-739D6122D8CE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17" creationId="{090AD5AC-51FF-B9BB-65B8-E8461A2673AA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18" creationId="{F874C10E-5E04-6FCF-D660-C6C55ABD2434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19" creationId="{B56B09FE-D35D-D9A1-AEC4-A1DBDA9753EA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20" creationId="{72FE2A3B-F87D-3731-746D-BA865B78A941}"/>
          </ac:spMkLst>
        </pc:spChg>
        <pc:spChg chg="mod">
          <ac:chgData name="이성훈/BI개발팀" userId="8e5ead62-79bc-4b10-9285-0c49a03e7e1c" providerId="ADAL" clId="{121C6C07-1E46-4FEC-A2AE-810F5FE48659}" dt="2023-04-11T11:32:41.917" v="11603" actId="1035"/>
          <ac:spMkLst>
            <pc:docMk/>
            <pc:sldMk cId="1146603134" sldId="402"/>
            <ac:spMk id="22" creationId="{AB60758E-4FF4-D6C3-DA5D-924A6DC763B2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23" creationId="{B4A264BA-69D7-C3A0-72D5-5C96CF3169DB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24" creationId="{74C9C930-6F55-D0AD-B30D-3056DD9D9420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26" creationId="{A90F53B1-F9CD-06D1-F9AB-27B8F7F7FE5D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27" creationId="{9E4B235B-861E-2B45-F230-2F5D10B6035B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29" creationId="{1B07DE5F-0FCE-E8F2-FDC1-FEBD42D1519C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0" creationId="{7DF4B500-B5FC-D5B2-53F6-187CB78397D2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1" creationId="{72F4FCD1-496B-BB4E-7F97-8F7024486FA6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2" creationId="{C8FA83AC-D4ED-53DC-15C1-E91C0DCBB11E}"/>
          </ac:spMkLst>
        </pc:spChg>
        <pc:spChg chg="mod">
          <ac:chgData name="이성훈/BI개발팀" userId="8e5ead62-79bc-4b10-9285-0c49a03e7e1c" providerId="ADAL" clId="{121C6C07-1E46-4FEC-A2AE-810F5FE48659}" dt="2023-04-10T02:10:28.215" v="1582" actId="1036"/>
          <ac:spMkLst>
            <pc:docMk/>
            <pc:sldMk cId="1146603134" sldId="402"/>
            <ac:spMk id="33" creationId="{7160AAB5-4E80-8179-5A00-4E99C141CDBE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4" creationId="{62124958-7D58-0CB3-AF84-9BBCB0FD0C1F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5" creationId="{17D6FCC0-2D36-126B-AB87-2A04D6B3066E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6" creationId="{E0F81BBA-2CEA-E404-7397-7107AE47C289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7" creationId="{58274379-7CC7-2095-6B66-260F2251B88C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8" creationId="{644F92E3-2E07-8DDF-C687-B7281B342AF8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39" creationId="{572FA436-96E6-A232-45CC-8469DBD269EB}"/>
          </ac:spMkLst>
        </pc:spChg>
        <pc:spChg chg="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40" creationId="{964F348E-D96D-0CA1-F733-B29711A8BE31}"/>
          </ac:spMkLst>
        </pc:spChg>
        <pc:spChg chg="mod">
          <ac:chgData name="이성훈/BI개발팀" userId="8e5ead62-79bc-4b10-9285-0c49a03e7e1c" providerId="ADAL" clId="{121C6C07-1E46-4FEC-A2AE-810F5FE48659}" dt="2023-04-11T07:06:41.033" v="11229" actId="20577"/>
          <ac:spMkLst>
            <pc:docMk/>
            <pc:sldMk cId="1146603134" sldId="402"/>
            <ac:spMk id="44" creationId="{48656936-B105-7A80-06D8-3B2C279A52F8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59" creationId="{9F03BB06-2118-6A06-9C80-4A40E8A4E27C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60" creationId="{E6031E8E-45CC-FA12-8FDF-2C9DE1899CF4}"/>
          </ac:spMkLst>
        </pc:spChg>
        <pc:spChg chg="add del mod">
          <ac:chgData name="이성훈/BI개발팀" userId="8e5ead62-79bc-4b10-9285-0c49a03e7e1c" providerId="ADAL" clId="{121C6C07-1E46-4FEC-A2AE-810F5FE48659}" dt="2023-04-10T05:49:18.324" v="2010" actId="478"/>
          <ac:spMkLst>
            <pc:docMk/>
            <pc:sldMk cId="1146603134" sldId="402"/>
            <ac:spMk id="61" creationId="{933FA5C9-8CA5-1BA5-0665-15E92E3A3DDF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62" creationId="{C72EAEA6-BE9C-930D-3D15-B39D72D7A842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63" creationId="{12846AA0-D6E7-F9E4-CE69-E0DFB3B1A01A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64" creationId="{223F0A2B-01EE-F42B-24FA-9FFC719373C0}"/>
          </ac:spMkLst>
        </pc:spChg>
        <pc:spChg chg="add mod">
          <ac:chgData name="이성훈/BI개발팀" userId="8e5ead62-79bc-4b10-9285-0c49a03e7e1c" providerId="ADAL" clId="{121C6C07-1E46-4FEC-A2AE-810F5FE48659}" dt="2023-04-11T11:32:44.814" v="11608" actId="1035"/>
          <ac:spMkLst>
            <pc:docMk/>
            <pc:sldMk cId="1146603134" sldId="402"/>
            <ac:spMk id="65" creationId="{D0CF91B6-E431-0B56-A320-DDC817C75633}"/>
          </ac:spMkLst>
        </pc:spChg>
        <pc:grpChg chg="mod">
          <ac:chgData name="이성훈/BI개발팀" userId="8e5ead62-79bc-4b10-9285-0c49a03e7e1c" providerId="ADAL" clId="{121C6C07-1E46-4FEC-A2AE-810F5FE48659}" dt="2023-04-10T02:10:28.215" v="1582" actId="1036"/>
          <ac:grpSpMkLst>
            <pc:docMk/>
            <pc:sldMk cId="1146603134" sldId="402"/>
            <ac:grpSpMk id="14" creationId="{1F96680B-AD4B-C09C-1A8F-B54177DB6017}"/>
          </ac:grpSpMkLst>
        </pc:grpChg>
        <pc:grpChg chg="mod">
          <ac:chgData name="이성훈/BI개발팀" userId="8e5ead62-79bc-4b10-9285-0c49a03e7e1c" providerId="ADAL" clId="{121C6C07-1E46-4FEC-A2AE-810F5FE48659}" dt="2023-04-11T11:32:44.814" v="11608" actId="1035"/>
          <ac:grpSpMkLst>
            <pc:docMk/>
            <pc:sldMk cId="1146603134" sldId="402"/>
            <ac:grpSpMk id="25" creationId="{ACA2E46B-08E6-35C2-134B-62DFF8A8D31F}"/>
          </ac:grpSpMkLst>
        </pc:grpChg>
        <pc:grpChg chg="add del mod">
          <ac:chgData name="이성훈/BI개발팀" userId="8e5ead62-79bc-4b10-9285-0c49a03e7e1c" providerId="ADAL" clId="{121C6C07-1E46-4FEC-A2AE-810F5FE48659}" dt="2023-04-10T05:48:50.252" v="2004" actId="478"/>
          <ac:grpSpMkLst>
            <pc:docMk/>
            <pc:sldMk cId="1146603134" sldId="402"/>
            <ac:grpSpMk id="28" creationId="{A525D7BC-83BD-9705-3888-B5807F46CB82}"/>
          </ac:grpSpMkLst>
        </pc:grpChg>
        <pc:grpChg chg="del">
          <ac:chgData name="이성훈/BI개발팀" userId="8e5ead62-79bc-4b10-9285-0c49a03e7e1c" providerId="ADAL" clId="{121C6C07-1E46-4FEC-A2AE-810F5FE48659}" dt="2023-04-10T05:48:35.956" v="2000" actId="478"/>
          <ac:grpSpMkLst>
            <pc:docMk/>
            <pc:sldMk cId="1146603134" sldId="402"/>
            <ac:grpSpMk id="53" creationId="{ACA2E46B-08E6-35C2-134B-62DFF8A8D31F}"/>
          </ac:grpSpMkLst>
        </pc:grpChg>
        <pc:grpChg chg="del">
          <ac:chgData name="이성훈/BI개발팀" userId="8e5ead62-79bc-4b10-9285-0c49a03e7e1c" providerId="ADAL" clId="{121C6C07-1E46-4FEC-A2AE-810F5FE48659}" dt="2023-04-10T05:48:53.148" v="2005" actId="478"/>
          <ac:grpSpMkLst>
            <pc:docMk/>
            <pc:sldMk cId="1146603134" sldId="402"/>
            <ac:grpSpMk id="58" creationId="{A525D7BC-83BD-9705-3888-B5807F46CB82}"/>
          </ac:grpSpMkLst>
        </pc:grp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9" creationId="{4C8DC13D-CAE8-D10E-F442-CAB1389F4884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10" creationId="{4627F858-B5C4-D4AB-440D-4ADEB947C00C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11" creationId="{4A49DE74-7818-C5CE-0D7F-D176CB28C2FB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12" creationId="{B1F75A7C-3007-DBBE-4FFD-359E3C9576C2}"/>
          </ac:picMkLst>
        </pc:picChg>
        <pc:picChg chg="add del mod">
          <ac:chgData name="이성훈/BI개발팀" userId="8e5ead62-79bc-4b10-9285-0c49a03e7e1c" providerId="ADAL" clId="{121C6C07-1E46-4FEC-A2AE-810F5FE48659}" dt="2023-04-10T05:58:47.715" v="3185" actId="478"/>
          <ac:picMkLst>
            <pc:docMk/>
            <pc:sldMk cId="1146603134" sldId="402"/>
            <ac:picMk id="13" creationId="{DFB06401-40B8-9E25-A1CA-164C0AF959D4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41" creationId="{DE4D93A1-98F5-3E45-53A6-905FFE855B6E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42" creationId="{9875A33F-DE61-0271-D84C-64344387D2DC}"/>
          </ac:picMkLst>
        </pc:picChg>
        <pc:picChg chg="mod">
          <ac:chgData name="이성훈/BI개발팀" userId="8e5ead62-79bc-4b10-9285-0c49a03e7e1c" providerId="ADAL" clId="{121C6C07-1E46-4FEC-A2AE-810F5FE48659}" dt="2023-04-10T02:10:28.215" v="1582" actId="1036"/>
          <ac:picMkLst>
            <pc:docMk/>
            <pc:sldMk cId="1146603134" sldId="402"/>
            <ac:picMk id="43" creationId="{BFA90928-16F3-1E4E-A2D7-9D63F9D1ECDE}"/>
          </ac:picMkLst>
        </pc:picChg>
        <pc:cxnChg chg="mod">
          <ac:chgData name="이성훈/BI개발팀" userId="8e5ead62-79bc-4b10-9285-0c49a03e7e1c" providerId="ADAL" clId="{121C6C07-1E46-4FEC-A2AE-810F5FE48659}" dt="2023-04-11T11:32:44.814" v="11608" actId="1035"/>
          <ac:cxnSpMkLst>
            <pc:docMk/>
            <pc:sldMk cId="1146603134" sldId="402"/>
            <ac:cxnSpMk id="21" creationId="{B0D681F9-C628-79B8-9B8C-DE40D09AC58A}"/>
          </ac:cxnSpMkLst>
        </pc:cxnChg>
      </pc:sldChg>
      <pc:sldChg chg="modSp add del mod">
        <pc:chgData name="이성훈/BI개발팀" userId="8e5ead62-79bc-4b10-9285-0c49a03e7e1c" providerId="ADAL" clId="{121C6C07-1E46-4FEC-A2AE-810F5FE48659}" dt="2023-04-11T04:31:16.934" v="8045" actId="47"/>
        <pc:sldMkLst>
          <pc:docMk/>
          <pc:sldMk cId="1996152648" sldId="425"/>
        </pc:sldMkLst>
        <pc:spChg chg="mod">
          <ac:chgData name="이성훈/BI개발팀" userId="8e5ead62-79bc-4b10-9285-0c49a03e7e1c" providerId="ADAL" clId="{121C6C07-1E46-4FEC-A2AE-810F5FE48659}" dt="2023-04-11T04:29:10.824" v="8044" actId="20577"/>
          <ac:spMkLst>
            <pc:docMk/>
            <pc:sldMk cId="1996152648" sldId="425"/>
            <ac:spMk id="2" creationId="{00000000-0000-0000-0000-000000000000}"/>
          </ac:spMkLst>
        </pc:spChg>
      </pc:sldChg>
      <pc:sldChg chg="addSp delSp modSp mod">
        <pc:chgData name="이성훈/BI개발팀" userId="8e5ead62-79bc-4b10-9285-0c49a03e7e1c" providerId="ADAL" clId="{121C6C07-1E46-4FEC-A2AE-810F5FE48659}" dt="2023-04-11T11:49:54.374" v="12616" actId="108"/>
        <pc:sldMkLst>
          <pc:docMk/>
          <pc:sldMk cId="1090084524" sldId="2134809794"/>
        </pc:sldMkLst>
        <pc:spChg chg="mod">
          <ac:chgData name="이성훈/BI개발팀" userId="8e5ead62-79bc-4b10-9285-0c49a03e7e1c" providerId="ADAL" clId="{121C6C07-1E46-4FEC-A2AE-810F5FE48659}" dt="2023-04-11T11:35:10.115" v="11636" actId="14100"/>
          <ac:spMkLst>
            <pc:docMk/>
            <pc:sldMk cId="1090084524" sldId="2134809794"/>
            <ac:spMk id="2" creationId="{2D49737C-5B82-82CE-FF85-3A66A7C38445}"/>
          </ac:spMkLst>
        </pc:spChg>
        <pc:spChg chg="mod">
          <ac:chgData name="이성훈/BI개발팀" userId="8e5ead62-79bc-4b10-9285-0c49a03e7e1c" providerId="ADAL" clId="{121C6C07-1E46-4FEC-A2AE-810F5FE48659}" dt="2023-04-10T01:05:47.680" v="9" actId="20577"/>
          <ac:spMkLst>
            <pc:docMk/>
            <pc:sldMk cId="1090084524" sldId="2134809794"/>
            <ac:spMk id="5" creationId="{C4A129E0-32B3-6CDC-3828-1823CB9F08FD}"/>
          </ac:spMkLst>
        </pc:spChg>
        <pc:spChg chg="mod">
          <ac:chgData name="이성훈/BI개발팀" userId="8e5ead62-79bc-4b10-9285-0c49a03e7e1c" providerId="ADAL" clId="{121C6C07-1E46-4FEC-A2AE-810F5FE48659}" dt="2023-04-10T22:50:43.627" v="3541" actId="20577"/>
          <ac:spMkLst>
            <pc:docMk/>
            <pc:sldMk cId="1090084524" sldId="2134809794"/>
            <ac:spMk id="7" creationId="{E28ED556-358D-AA28-B0EC-B865AC8865E9}"/>
          </ac:spMkLst>
        </pc:spChg>
        <pc:spChg chg="mod">
          <ac:chgData name="이성훈/BI개발팀" userId="8e5ead62-79bc-4b10-9285-0c49a03e7e1c" providerId="ADAL" clId="{121C6C07-1E46-4FEC-A2AE-810F5FE48659}" dt="2023-04-10T01:14:28.310" v="154" actId="1035"/>
          <ac:spMkLst>
            <pc:docMk/>
            <pc:sldMk cId="1090084524" sldId="2134809794"/>
            <ac:spMk id="8" creationId="{A292A959-4EEF-1906-2095-C229DCBD3124}"/>
          </ac:spMkLst>
        </pc:spChg>
        <pc:spChg chg="add mod">
          <ac:chgData name="이성훈/BI개발팀" userId="8e5ead62-79bc-4b10-9285-0c49a03e7e1c" providerId="ADAL" clId="{121C6C07-1E46-4FEC-A2AE-810F5FE48659}" dt="2023-04-10T22:50:36.977" v="3531" actId="20577"/>
          <ac:spMkLst>
            <pc:docMk/>
            <pc:sldMk cId="1090084524" sldId="2134809794"/>
            <ac:spMk id="9" creationId="{473BD0BC-681D-A421-BFD4-C33F1A592BF9}"/>
          </ac:spMkLst>
        </pc:spChg>
        <pc:spChg chg="mod">
          <ac:chgData name="이성훈/BI개발팀" userId="8e5ead62-79bc-4b10-9285-0c49a03e7e1c" providerId="ADAL" clId="{121C6C07-1E46-4FEC-A2AE-810F5FE48659}" dt="2023-04-10T22:50:50.726" v="3542" actId="6549"/>
          <ac:spMkLst>
            <pc:docMk/>
            <pc:sldMk cId="1090084524" sldId="2134809794"/>
            <ac:spMk id="10" creationId="{F148CCBA-D515-DAB5-C8DB-1A1E31BCA9F2}"/>
          </ac:spMkLst>
        </pc:spChg>
        <pc:spChg chg="mod">
          <ac:chgData name="이성훈/BI개발팀" userId="8e5ead62-79bc-4b10-9285-0c49a03e7e1c" providerId="ADAL" clId="{121C6C07-1E46-4FEC-A2AE-810F5FE48659}" dt="2023-04-10T01:09:23.858" v="58" actId="20577"/>
          <ac:spMkLst>
            <pc:docMk/>
            <pc:sldMk cId="1090084524" sldId="2134809794"/>
            <ac:spMk id="11" creationId="{E9953598-1EA9-22BA-26BF-ED6866CD51C5}"/>
          </ac:spMkLst>
        </pc:spChg>
        <pc:spChg chg="mod">
          <ac:chgData name="이성훈/BI개발팀" userId="8e5ead62-79bc-4b10-9285-0c49a03e7e1c" providerId="ADAL" clId="{121C6C07-1E46-4FEC-A2AE-810F5FE48659}" dt="2023-04-10T01:06:30.451" v="11" actId="14100"/>
          <ac:spMkLst>
            <pc:docMk/>
            <pc:sldMk cId="1090084524" sldId="2134809794"/>
            <ac:spMk id="12" creationId="{178E2EDB-2668-57E5-B4F9-ADBD4C7BAAA4}"/>
          </ac:spMkLst>
        </pc:spChg>
        <pc:spChg chg="mod">
          <ac:chgData name="이성훈/BI개발팀" userId="8e5ead62-79bc-4b10-9285-0c49a03e7e1c" providerId="ADAL" clId="{121C6C07-1E46-4FEC-A2AE-810F5FE48659}" dt="2023-04-10T01:14:28.310" v="154" actId="1035"/>
          <ac:spMkLst>
            <pc:docMk/>
            <pc:sldMk cId="1090084524" sldId="2134809794"/>
            <ac:spMk id="13" creationId="{C096E8D0-4298-57F8-1FE3-263B36D60674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15" creationId="{C5FDDF19-CD82-880E-6635-164768DDCD6C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17" creationId="{27C7B808-89C4-32E8-3F95-7B280BE2827B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18" creationId="{08264237-A2BC-21AA-0857-583A6E429BA9}"/>
          </ac:spMkLst>
        </pc:spChg>
        <pc:spChg chg="mod">
          <ac:chgData name="이성훈/BI개발팀" userId="8e5ead62-79bc-4b10-9285-0c49a03e7e1c" providerId="ADAL" clId="{121C6C07-1E46-4FEC-A2AE-810F5FE48659}" dt="2023-04-10T01:09:43.815" v="63" actId="6549"/>
          <ac:spMkLst>
            <pc:docMk/>
            <pc:sldMk cId="1090084524" sldId="2134809794"/>
            <ac:spMk id="19" creationId="{5A97CABE-74A7-6D5F-8907-CEE22CF95743}"/>
          </ac:spMkLst>
        </pc:spChg>
        <pc:spChg chg="mod">
          <ac:chgData name="이성훈/BI개발팀" userId="8e5ead62-79bc-4b10-9285-0c49a03e7e1c" providerId="ADAL" clId="{121C6C07-1E46-4FEC-A2AE-810F5FE48659}" dt="2023-04-11T11:38:09.964" v="11929" actId="20577"/>
          <ac:spMkLst>
            <pc:docMk/>
            <pc:sldMk cId="1090084524" sldId="2134809794"/>
            <ac:spMk id="20" creationId="{EC999704-E36A-70DB-F128-24872BA30A46}"/>
          </ac:spMkLst>
        </pc:spChg>
        <pc:spChg chg="mod">
          <ac:chgData name="이성훈/BI개발팀" userId="8e5ead62-79bc-4b10-9285-0c49a03e7e1c" providerId="ADAL" clId="{121C6C07-1E46-4FEC-A2AE-810F5FE48659}" dt="2023-04-11T11:35:07.303" v="11635" actId="14100"/>
          <ac:spMkLst>
            <pc:docMk/>
            <pc:sldMk cId="1090084524" sldId="2134809794"/>
            <ac:spMk id="21" creationId="{FB1AC0C6-3CC8-64F7-5776-E9FFEA7A7BD7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23" creationId="{2122701A-0350-F2BD-BE04-A538B1F0B396}"/>
          </ac:spMkLst>
        </pc:spChg>
        <pc:spChg chg="add mod">
          <ac:chgData name="이성훈/BI개발팀" userId="8e5ead62-79bc-4b10-9285-0c49a03e7e1c" providerId="ADAL" clId="{121C6C07-1E46-4FEC-A2AE-810F5FE48659}" dt="2023-04-11T11:37:02.126" v="11822" actId="20577"/>
          <ac:spMkLst>
            <pc:docMk/>
            <pc:sldMk cId="1090084524" sldId="2134809794"/>
            <ac:spMk id="25" creationId="{720512EF-60AE-B76D-69C4-2E2D61D170CA}"/>
          </ac:spMkLst>
        </pc:spChg>
        <pc:spChg chg="mod">
          <ac:chgData name="이성훈/BI개발팀" userId="8e5ead62-79bc-4b10-9285-0c49a03e7e1c" providerId="ADAL" clId="{121C6C07-1E46-4FEC-A2AE-810F5FE48659}" dt="2023-04-11T11:36:10.984" v="11750" actId="1035"/>
          <ac:spMkLst>
            <pc:docMk/>
            <pc:sldMk cId="1090084524" sldId="2134809794"/>
            <ac:spMk id="27" creationId="{A165DC86-4C40-C26D-0463-4376546E8441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28" creationId="{B36B0E47-1E80-FF7D-1BFB-711BC7CC28A6}"/>
          </ac:spMkLst>
        </pc:spChg>
        <pc:spChg chg="add mod">
          <ac:chgData name="이성훈/BI개발팀" userId="8e5ead62-79bc-4b10-9285-0c49a03e7e1c" providerId="ADAL" clId="{121C6C07-1E46-4FEC-A2AE-810F5FE48659}" dt="2023-04-11T11:36:30.760" v="11760"/>
          <ac:spMkLst>
            <pc:docMk/>
            <pc:sldMk cId="1090084524" sldId="2134809794"/>
            <ac:spMk id="32" creationId="{E18CEABF-B8D7-BBFA-B63B-1E8C1B1753CD}"/>
          </ac:spMkLst>
        </pc:spChg>
        <pc:spChg chg="del">
          <ac:chgData name="이성훈/BI개발팀" userId="8e5ead62-79bc-4b10-9285-0c49a03e7e1c" providerId="ADAL" clId="{121C6C07-1E46-4FEC-A2AE-810F5FE48659}" dt="2023-04-10T01:06:27.688" v="10" actId="478"/>
          <ac:spMkLst>
            <pc:docMk/>
            <pc:sldMk cId="1090084524" sldId="2134809794"/>
            <ac:spMk id="34" creationId="{0FBDE0BD-A090-E6E7-63C1-A2662D2FB764}"/>
          </ac:spMkLst>
        </pc:spChg>
        <pc:spChg chg="mod">
          <ac:chgData name="이성훈/BI개발팀" userId="8e5ead62-79bc-4b10-9285-0c49a03e7e1c" providerId="ADAL" clId="{121C6C07-1E46-4FEC-A2AE-810F5FE48659}" dt="2023-04-11T11:35:13.295" v="11637" actId="14100"/>
          <ac:spMkLst>
            <pc:docMk/>
            <pc:sldMk cId="1090084524" sldId="2134809794"/>
            <ac:spMk id="57" creationId="{60E65549-FCBF-C8DB-D268-7C144911355D}"/>
          </ac:spMkLst>
        </pc:spChg>
        <pc:spChg chg="mod">
          <ac:chgData name="이성훈/BI개발팀" userId="8e5ead62-79bc-4b10-9285-0c49a03e7e1c" providerId="ADAL" clId="{121C6C07-1E46-4FEC-A2AE-810F5FE48659}" dt="2023-04-11T11:39:51.172" v="12091" actId="20577"/>
          <ac:spMkLst>
            <pc:docMk/>
            <pc:sldMk cId="1090084524" sldId="2134809794"/>
            <ac:spMk id="60" creationId="{E857B73A-80E7-93AB-E2A3-BEF5055FCBF2}"/>
          </ac:spMkLst>
        </pc:spChg>
        <pc:spChg chg="mod">
          <ac:chgData name="이성훈/BI개발팀" userId="8e5ead62-79bc-4b10-9285-0c49a03e7e1c" providerId="ADAL" clId="{121C6C07-1E46-4FEC-A2AE-810F5FE48659}" dt="2023-04-11T06:53:14.990" v="10631" actId="20577"/>
          <ac:spMkLst>
            <pc:docMk/>
            <pc:sldMk cId="1090084524" sldId="2134809794"/>
            <ac:spMk id="62" creationId="{ED526A30-1419-A069-CBBD-D16656415A69}"/>
          </ac:spMkLst>
        </pc:spChg>
        <pc:spChg chg="mod">
          <ac:chgData name="이성훈/BI개발팀" userId="8e5ead62-79bc-4b10-9285-0c49a03e7e1c" providerId="ADAL" clId="{121C6C07-1E46-4FEC-A2AE-810F5FE48659}" dt="2023-04-11T06:52:54.160" v="10600" actId="108"/>
          <ac:spMkLst>
            <pc:docMk/>
            <pc:sldMk cId="1090084524" sldId="2134809794"/>
            <ac:spMk id="64" creationId="{FBE329D8-09B1-3145-3EE8-64BA728F7DD7}"/>
          </ac:spMkLst>
        </pc:spChg>
        <pc:spChg chg="mod">
          <ac:chgData name="이성훈/BI개발팀" userId="8e5ead62-79bc-4b10-9285-0c49a03e7e1c" providerId="ADAL" clId="{121C6C07-1E46-4FEC-A2AE-810F5FE48659}" dt="2023-04-11T11:49:54.374" v="12616" actId="108"/>
          <ac:spMkLst>
            <pc:docMk/>
            <pc:sldMk cId="1090084524" sldId="2134809794"/>
            <ac:spMk id="91" creationId="{63572439-C076-6587-91DB-32A06FDAF496}"/>
          </ac:spMkLst>
        </pc:spChg>
        <pc:spChg chg="mod">
          <ac:chgData name="이성훈/BI개발팀" userId="8e5ead62-79bc-4b10-9285-0c49a03e7e1c" providerId="ADAL" clId="{121C6C07-1E46-4FEC-A2AE-810F5FE48659}" dt="2023-04-11T11:38:00.443" v="11895" actId="20577"/>
          <ac:spMkLst>
            <pc:docMk/>
            <pc:sldMk cId="1090084524" sldId="2134809794"/>
            <ac:spMk id="98" creationId="{7AD1B4DC-0314-0A48-E060-B1495EFB913B}"/>
          </ac:spMkLst>
        </pc:spChg>
        <pc:spChg chg="mod">
          <ac:chgData name="이성훈/BI개발팀" userId="8e5ead62-79bc-4b10-9285-0c49a03e7e1c" providerId="ADAL" clId="{121C6C07-1E46-4FEC-A2AE-810F5FE48659}" dt="2023-04-11T11:36:08.734" v="11745" actId="1035"/>
          <ac:spMkLst>
            <pc:docMk/>
            <pc:sldMk cId="1090084524" sldId="2134809794"/>
            <ac:spMk id="99" creationId="{7921C238-C6E3-B1AD-4930-35E3AD59B5C2}"/>
          </ac:spMkLst>
        </pc:sp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24" creationId="{3A6783C7-BEBE-0720-149B-EE43B6C34A48}"/>
          </ac:cxnSpMkLst>
        </pc:cxnChg>
        <pc:cxnChg chg="add mod">
          <ac:chgData name="이성훈/BI개발팀" userId="8e5ead62-79bc-4b10-9285-0c49a03e7e1c" providerId="ADAL" clId="{121C6C07-1E46-4FEC-A2AE-810F5FE48659}" dt="2023-04-11T11:36:21.816" v="11759" actId="1036"/>
          <ac:cxnSpMkLst>
            <pc:docMk/>
            <pc:sldMk cId="1090084524" sldId="2134809794"/>
            <ac:cxnSpMk id="26" creationId="{E27E1A7C-F6D8-D4B6-A7FB-FF06558123B5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29" creationId="{EA45C109-02C2-97C4-A543-695F9640582F}"/>
          </ac:cxnSpMkLst>
        </pc:cxnChg>
        <pc:cxnChg chg="add 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30" creationId="{B05C14D1-B861-3C3F-AB57-D14B20B42C25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33" creationId="{7F53B419-CA0C-2F6A-A695-0FBFAFA955FC}"/>
          </ac:cxnSpMkLst>
        </pc:cxnChg>
        <pc:cxnChg chg="add mod">
          <ac:chgData name="이성훈/BI개발팀" userId="8e5ead62-79bc-4b10-9285-0c49a03e7e1c" providerId="ADAL" clId="{121C6C07-1E46-4FEC-A2AE-810F5FE48659}" dt="2023-04-11T11:37:07.059" v="11825" actId="14100"/>
          <ac:cxnSpMkLst>
            <pc:docMk/>
            <pc:sldMk cId="1090084524" sldId="2134809794"/>
            <ac:cxnSpMk id="34" creationId="{95E99A60-22AD-7E96-8640-E6BBDD7066FD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37" creationId="{55D3DD91-B0F3-528F-22CC-35374A67D6A4}"/>
          </ac:cxnSpMkLst>
        </pc:cxnChg>
        <pc:cxnChg chg="del mod">
          <ac:chgData name="이성훈/BI개발팀" userId="8e5ead62-79bc-4b10-9285-0c49a03e7e1c" providerId="ADAL" clId="{121C6C07-1E46-4FEC-A2AE-810F5FE48659}" dt="2023-04-10T01:11:15.606" v="82" actId="478"/>
          <ac:cxnSpMkLst>
            <pc:docMk/>
            <pc:sldMk cId="1090084524" sldId="2134809794"/>
            <ac:cxnSpMk id="39" creationId="{0F202ACD-002A-98B3-1BEA-AA427DFFD999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42" creationId="{AD485613-1321-EB10-2878-8B70791DCA4F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45" creationId="{F884A71D-6275-AAE9-B0BC-9DAC45CDFDDD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46" creationId="{E78C3B69-D9A9-06F1-7DD9-A10B3D06D004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50" creationId="{C4E7259F-711F-A6E1-A3F0-5E6FDD2C21A8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51" creationId="{7BE0841F-7ABE-9F59-E5BE-9C41A769434F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53" creationId="{E2867244-3085-8ED7-3CFF-FD5E67D52007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55" creationId="{0286E54A-DE11-BCBF-43D1-2CD1F9A4F460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67" creationId="{7C255C0B-30F2-DF80-7E8F-5A3F9C14C513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68" creationId="{2B513CFD-A98B-797B-25A0-3494E7400682}"/>
          </ac:cxnSpMkLst>
        </pc:cxnChg>
        <pc:cxnChg chg="del mod">
          <ac:chgData name="이성훈/BI개발팀" userId="8e5ead62-79bc-4b10-9285-0c49a03e7e1c" providerId="ADAL" clId="{121C6C07-1E46-4FEC-A2AE-810F5FE48659}" dt="2023-04-10T01:11:17.190" v="83" actId="478"/>
          <ac:cxnSpMkLst>
            <pc:docMk/>
            <pc:sldMk cId="1090084524" sldId="2134809794"/>
            <ac:cxnSpMk id="73" creationId="{EA0A18CB-7AA1-50AE-F8FC-9534DBADA328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74" creationId="{7419BF67-F3D2-6B87-A503-6E9DA1C788D7}"/>
          </ac:cxnSpMkLst>
        </pc:cxnChg>
        <pc:cxnChg chg="add mod">
          <ac:chgData name="이성훈/BI개발팀" userId="8e5ead62-79bc-4b10-9285-0c49a03e7e1c" providerId="ADAL" clId="{121C6C07-1E46-4FEC-A2AE-810F5FE48659}" dt="2023-04-11T11:36:10.984" v="11750" actId="1035"/>
          <ac:cxnSpMkLst>
            <pc:docMk/>
            <pc:sldMk cId="1090084524" sldId="2134809794"/>
            <ac:cxnSpMk id="77" creationId="{A24D28B5-8FC4-01F0-3FE4-C9D15F858FBD}"/>
          </ac:cxnSpMkLst>
        </pc:cxnChg>
        <pc:cxnChg chg="add mod">
          <ac:chgData name="이성훈/BI개발팀" userId="8e5ead62-79bc-4b10-9285-0c49a03e7e1c" providerId="ADAL" clId="{121C6C07-1E46-4FEC-A2AE-810F5FE48659}" dt="2023-04-11T11:36:10.984" v="11750" actId="1035"/>
          <ac:cxnSpMkLst>
            <pc:docMk/>
            <pc:sldMk cId="1090084524" sldId="2134809794"/>
            <ac:cxnSpMk id="80" creationId="{011A920E-47DE-3C7E-F086-39848314BB10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83" creationId="{0DEFCDAC-80E2-40C5-28A8-C96232ED8E3C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84" creationId="{318FE468-44D5-3675-D5C9-274FFF062BF2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87" creationId="{407388DD-02DD-A1CB-9E0C-A99ED933722E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88" creationId="{48316479-3971-25B5-A2DB-B35EF14B7780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94" creationId="{43847F36-2D88-71C4-54F4-DC006825CF07}"/>
          </ac:cxnSpMkLst>
        </pc:cxnChg>
        <pc:cxnChg chg="add del mod">
          <ac:chgData name="이성훈/BI개발팀" userId="8e5ead62-79bc-4b10-9285-0c49a03e7e1c" providerId="ADAL" clId="{121C6C07-1E46-4FEC-A2AE-810F5FE48659}" dt="2023-04-10T01:13:26.917" v="145" actId="478"/>
          <ac:cxnSpMkLst>
            <pc:docMk/>
            <pc:sldMk cId="1090084524" sldId="2134809794"/>
            <ac:cxnSpMk id="95" creationId="{66C91097-3C62-2A44-7278-671C34DDF9D5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00" creationId="{210218FA-D552-6FC7-DEEE-C9DC2FE31494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01" creationId="{D13E972E-4AA2-6FE3-D71A-6FD7652CFAF1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04" creationId="{260076A4-7D64-5DDB-66D9-3FC97E3F5799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05" creationId="{2EA71747-5369-68B9-A88C-176C5F1D847B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07" creationId="{CA321D78-A724-617C-3B47-5530BAD4C936}"/>
          </ac:cxnSpMkLst>
        </pc:cxnChg>
        <pc:cxnChg chg="add 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09" creationId="{AD63974D-BCD8-1ACB-7DD0-982E1E32E45B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12" creationId="{5F8AFDC1-9672-2EDF-653C-FC79B75EBC78}"/>
          </ac:cxnSpMkLst>
        </pc:cxnChg>
        <pc:cxnChg chg="add mod">
          <ac:chgData name="이성훈/BI개발팀" userId="8e5ead62-79bc-4b10-9285-0c49a03e7e1c" providerId="ADAL" clId="{121C6C07-1E46-4FEC-A2AE-810F5FE48659}" dt="2023-04-11T11:36:10.984" v="11750" actId="1035"/>
          <ac:cxnSpMkLst>
            <pc:docMk/>
            <pc:sldMk cId="1090084524" sldId="2134809794"/>
            <ac:cxnSpMk id="113" creationId="{358DE12A-8702-639D-1716-1AD262C03EC7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15" creationId="{3D8FEFC4-4337-44E5-52F4-C64E2437E809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18" creationId="{58C6A9AB-1D04-07E5-3B48-A2D0AC4CC541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21" creationId="{5B110F77-7F0A-BFE8-B38F-B1214220A024}"/>
          </ac:cxnSpMkLst>
        </pc:cxnChg>
        <pc:cxnChg chg="del mod">
          <ac:chgData name="이성훈/BI개발팀" userId="8e5ead62-79bc-4b10-9285-0c49a03e7e1c" providerId="ADAL" clId="{121C6C07-1E46-4FEC-A2AE-810F5FE48659}" dt="2023-04-10T01:11:14.240" v="81" actId="478"/>
          <ac:cxnSpMkLst>
            <pc:docMk/>
            <pc:sldMk cId="1090084524" sldId="2134809794"/>
            <ac:cxnSpMk id="127" creationId="{98D92C84-19E4-D921-D6DF-E43EF877EB6D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31" creationId="{692F9F1A-867E-2D6F-A972-902986D931A3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34" creationId="{4619AE2A-3511-79D7-A98E-521FC12EF3F0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37" creationId="{7A0D90BD-EF55-72D7-6264-3FE42A219FDD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40" creationId="{5933C585-B332-A5BC-6609-E9032BFA3E5F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43" creationId="{034F86C5-3FA3-20FA-B863-33F9AA682780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46" creationId="{57826653-A36E-5AC3-288A-32CB4C24DDC6}"/>
          </ac:cxnSpMkLst>
        </pc:cxnChg>
        <pc:cxnChg chg="mod">
          <ac:chgData name="이성훈/BI개발팀" userId="8e5ead62-79bc-4b10-9285-0c49a03e7e1c" providerId="ADAL" clId="{121C6C07-1E46-4FEC-A2AE-810F5FE48659}" dt="2023-04-11T11:38:13.733" v="11930" actId="14100"/>
          <ac:cxnSpMkLst>
            <pc:docMk/>
            <pc:sldMk cId="1090084524" sldId="2134809794"/>
            <ac:cxnSpMk id="149" creationId="{EA1F1118-2F8F-15F6-0079-D15836506AA6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52" creationId="{F78DE217-EC8D-8DB5-34DD-92BE8D8323F6}"/>
          </ac:cxnSpMkLst>
        </pc:cxnChg>
        <pc:cxnChg chg="mod">
          <ac:chgData name="이성훈/BI개발팀" userId="8e5ead62-79bc-4b10-9285-0c49a03e7e1c" providerId="ADAL" clId="{121C6C07-1E46-4FEC-A2AE-810F5FE48659}" dt="2023-04-11T11:36:08.734" v="11745" actId="1035"/>
          <ac:cxnSpMkLst>
            <pc:docMk/>
            <pc:sldMk cId="1090084524" sldId="2134809794"/>
            <ac:cxnSpMk id="155" creationId="{9A3C30DD-2079-BA9D-1E65-36CB1C7E0053}"/>
          </ac:cxnSpMkLst>
        </pc:cxnChg>
        <pc:cxnChg chg="mod">
          <ac:chgData name="이성훈/BI개발팀" userId="8e5ead62-79bc-4b10-9285-0c49a03e7e1c" providerId="ADAL" clId="{121C6C07-1E46-4FEC-A2AE-810F5FE48659}" dt="2023-04-11T11:36:10.984" v="11750" actId="1035"/>
          <ac:cxnSpMkLst>
            <pc:docMk/>
            <pc:sldMk cId="1090084524" sldId="2134809794"/>
            <ac:cxnSpMk id="158" creationId="{68A03557-7E6B-DD67-78D6-A714E82D3722}"/>
          </ac:cxnSpMkLst>
        </pc:cxnChg>
      </pc:sldChg>
      <pc:sldChg chg="modSp mod">
        <pc:chgData name="이성훈/BI개발팀" userId="8e5ead62-79bc-4b10-9285-0c49a03e7e1c" providerId="ADAL" clId="{121C6C07-1E46-4FEC-A2AE-810F5FE48659}" dt="2023-04-11T00:53:58.391" v="7905" actId="14100"/>
        <pc:sldMkLst>
          <pc:docMk/>
          <pc:sldMk cId="4020270278" sldId="2134809799"/>
        </pc:sldMkLst>
        <pc:spChg chg="mod">
          <ac:chgData name="이성훈/BI개발팀" userId="8e5ead62-79bc-4b10-9285-0c49a03e7e1c" providerId="ADAL" clId="{121C6C07-1E46-4FEC-A2AE-810F5FE48659}" dt="2023-04-10T22:51:23.038" v="3551" actId="1037"/>
          <ac:spMkLst>
            <pc:docMk/>
            <pc:sldMk cId="4020270278" sldId="2134809799"/>
            <ac:spMk id="30" creationId="{71A82989-71A6-A46B-0270-1C813846DD56}"/>
          </ac:spMkLst>
        </pc:spChg>
        <pc:spChg chg="mod">
          <ac:chgData name="이성훈/BI개발팀" userId="8e5ead62-79bc-4b10-9285-0c49a03e7e1c" providerId="ADAL" clId="{121C6C07-1E46-4FEC-A2AE-810F5FE48659}" dt="2023-04-11T00:53:58.391" v="7905" actId="14100"/>
          <ac:spMkLst>
            <pc:docMk/>
            <pc:sldMk cId="4020270278" sldId="2134809799"/>
            <ac:spMk id="54" creationId="{AE7F787C-266C-2BA7-38E1-A0DDF340907E}"/>
          </ac:spMkLst>
        </pc:spChg>
      </pc:sldChg>
      <pc:sldChg chg="modSp mod">
        <pc:chgData name="이성훈/BI개발팀" userId="8e5ead62-79bc-4b10-9285-0c49a03e7e1c" providerId="ADAL" clId="{121C6C07-1E46-4FEC-A2AE-810F5FE48659}" dt="2023-04-11T11:51:14.804" v="12711" actId="20577"/>
        <pc:sldMkLst>
          <pc:docMk/>
          <pc:sldMk cId="2922665043" sldId="2134809801"/>
        </pc:sldMkLst>
        <pc:spChg chg="mod">
          <ac:chgData name="이성훈/BI개발팀" userId="8e5ead62-79bc-4b10-9285-0c49a03e7e1c" providerId="ADAL" clId="{121C6C07-1E46-4FEC-A2AE-810F5FE48659}" dt="2023-04-11T11:40:10.644" v="12139" actId="20577"/>
          <ac:spMkLst>
            <pc:docMk/>
            <pc:sldMk cId="2922665043" sldId="2134809801"/>
            <ac:spMk id="56" creationId="{23DEB34D-2843-9F56-D788-82C71B9A13AE}"/>
          </ac:spMkLst>
        </pc:spChg>
        <pc:spChg chg="mod">
          <ac:chgData name="이성훈/BI개발팀" userId="8e5ead62-79bc-4b10-9285-0c49a03e7e1c" providerId="ADAL" clId="{121C6C07-1E46-4FEC-A2AE-810F5FE48659}" dt="2023-04-11T11:51:14.804" v="12711" actId="20577"/>
          <ac:spMkLst>
            <pc:docMk/>
            <pc:sldMk cId="2922665043" sldId="2134809801"/>
            <ac:spMk id="95" creationId="{FF5F0FF7-637F-7140-2996-85841DA357F5}"/>
          </ac:spMkLst>
        </pc:spChg>
      </pc:sldChg>
      <pc:sldChg chg="addSp modSp mod ord">
        <pc:chgData name="이성훈/BI개발팀" userId="8e5ead62-79bc-4b10-9285-0c49a03e7e1c" providerId="ADAL" clId="{121C6C07-1E46-4FEC-A2AE-810F5FE48659}" dt="2023-04-11T11:40:39.856" v="12147" actId="6549"/>
        <pc:sldMkLst>
          <pc:docMk/>
          <pc:sldMk cId="3834515736" sldId="2134809802"/>
        </pc:sldMkLst>
        <pc:spChg chg="add mod">
          <ac:chgData name="이성훈/BI개발팀" userId="8e5ead62-79bc-4b10-9285-0c49a03e7e1c" providerId="ADAL" clId="{121C6C07-1E46-4FEC-A2AE-810F5FE48659}" dt="2023-04-11T11:39:20.651" v="12070" actId="14100"/>
          <ac:spMkLst>
            <pc:docMk/>
            <pc:sldMk cId="3834515736" sldId="2134809802"/>
            <ac:spMk id="7" creationId="{E95226B2-DC21-B83E-2027-A632D8EE7DA4}"/>
          </ac:spMkLst>
        </pc:spChg>
        <pc:spChg chg="mod">
          <ac:chgData name="이성훈/BI개발팀" userId="8e5ead62-79bc-4b10-9285-0c49a03e7e1c" providerId="ADAL" clId="{121C6C07-1E46-4FEC-A2AE-810F5FE48659}" dt="2023-04-10T22:52:57.499" v="3667" actId="6549"/>
          <ac:spMkLst>
            <pc:docMk/>
            <pc:sldMk cId="3834515736" sldId="2134809802"/>
            <ac:spMk id="16" creationId="{4481B173-3E16-CB69-C73F-AA764EDA06B4}"/>
          </ac:spMkLst>
        </pc:spChg>
        <pc:spChg chg="mod">
          <ac:chgData name="이성훈/BI개발팀" userId="8e5ead62-79bc-4b10-9285-0c49a03e7e1c" providerId="ADAL" clId="{121C6C07-1E46-4FEC-A2AE-810F5FE48659}" dt="2023-04-10T06:02:48.188" v="3322" actId="1036"/>
          <ac:spMkLst>
            <pc:docMk/>
            <pc:sldMk cId="3834515736" sldId="2134809802"/>
            <ac:spMk id="37" creationId="{031EE1D8-9181-8142-06AA-A862292581B5}"/>
          </ac:spMkLst>
        </pc:spChg>
        <pc:spChg chg="mod">
          <ac:chgData name="이성훈/BI개발팀" userId="8e5ead62-79bc-4b10-9285-0c49a03e7e1c" providerId="ADAL" clId="{121C6C07-1E46-4FEC-A2AE-810F5FE48659}" dt="2023-04-10T22:53:09.877" v="3668" actId="6549"/>
          <ac:spMkLst>
            <pc:docMk/>
            <pc:sldMk cId="3834515736" sldId="2134809802"/>
            <ac:spMk id="38" creationId="{E5DE8E83-9AF0-AA96-FA48-60790CDB0189}"/>
          </ac:spMkLst>
        </pc:spChg>
        <pc:spChg chg="mod">
          <ac:chgData name="이성훈/BI개발팀" userId="8e5ead62-79bc-4b10-9285-0c49a03e7e1c" providerId="ADAL" clId="{121C6C07-1E46-4FEC-A2AE-810F5FE48659}" dt="2023-04-11T11:40:39.856" v="12147" actId="6549"/>
          <ac:spMkLst>
            <pc:docMk/>
            <pc:sldMk cId="3834515736" sldId="2134809802"/>
            <ac:spMk id="56" creationId="{23DEB34D-2843-9F56-D788-82C71B9A13AE}"/>
          </ac:spMkLst>
        </pc:spChg>
      </pc:sldChg>
      <pc:sldChg chg="addSp delSp modSp mod">
        <pc:chgData name="이성훈/BI개발팀" userId="8e5ead62-79bc-4b10-9285-0c49a03e7e1c" providerId="ADAL" clId="{121C6C07-1E46-4FEC-A2AE-810F5FE48659}" dt="2023-04-11T11:54:19.989" v="12747" actId="14100"/>
        <pc:sldMkLst>
          <pc:docMk/>
          <pc:sldMk cId="3617051774" sldId="2134809803"/>
        </pc:sldMkLst>
        <pc:spChg chg="mod">
          <ac:chgData name="이성훈/BI개발팀" userId="8e5ead62-79bc-4b10-9285-0c49a03e7e1c" providerId="ADAL" clId="{121C6C07-1E46-4FEC-A2AE-810F5FE48659}" dt="2023-04-11T11:47:49.977" v="12573" actId="1037"/>
          <ac:spMkLst>
            <pc:docMk/>
            <pc:sldMk cId="3617051774" sldId="2134809803"/>
            <ac:spMk id="4" creationId="{78293E92-AD3F-1689-B989-AFB6136CC94B}"/>
          </ac:spMkLst>
        </pc:spChg>
        <pc:spChg chg="mod">
          <ac:chgData name="이성훈/BI개발팀" userId="8e5ead62-79bc-4b10-9285-0c49a03e7e1c" providerId="ADAL" clId="{121C6C07-1E46-4FEC-A2AE-810F5FE48659}" dt="2023-04-11T11:54:01.557" v="12744" actId="692"/>
          <ac:spMkLst>
            <pc:docMk/>
            <pc:sldMk cId="3617051774" sldId="2134809803"/>
            <ac:spMk id="5" creationId="{F1F6B4F4-2C58-2650-D791-BB7261D5818A}"/>
          </ac:spMkLst>
        </pc:spChg>
        <pc:spChg chg="mod">
          <ac:chgData name="이성훈/BI개발팀" userId="8e5ead62-79bc-4b10-9285-0c49a03e7e1c" providerId="ADAL" clId="{121C6C07-1E46-4FEC-A2AE-810F5FE48659}" dt="2023-04-11T11:49:34.006" v="12615" actId="1037"/>
          <ac:spMkLst>
            <pc:docMk/>
            <pc:sldMk cId="3617051774" sldId="2134809803"/>
            <ac:spMk id="6" creationId="{5F9F0BB4-D4C7-FCCD-0F0E-F0C336CD1EAE}"/>
          </ac:spMkLst>
        </pc:spChg>
        <pc:spChg chg="add mod">
          <ac:chgData name="이성훈/BI개발팀" userId="8e5ead62-79bc-4b10-9285-0c49a03e7e1c" providerId="ADAL" clId="{121C6C07-1E46-4FEC-A2AE-810F5FE48659}" dt="2023-04-11T11:54:19.989" v="12747" actId="14100"/>
          <ac:spMkLst>
            <pc:docMk/>
            <pc:sldMk cId="3617051774" sldId="2134809803"/>
            <ac:spMk id="9" creationId="{9CB8EBC7-5C8C-CFBC-A615-07C01CEE16BF}"/>
          </ac:spMkLst>
        </pc:spChg>
        <pc:spChg chg="mod">
          <ac:chgData name="이성훈/BI개발팀" userId="8e5ead62-79bc-4b10-9285-0c49a03e7e1c" providerId="ADAL" clId="{121C6C07-1E46-4FEC-A2AE-810F5FE48659}" dt="2023-04-10T02:23:08.902" v="1999" actId="6549"/>
          <ac:spMkLst>
            <pc:docMk/>
            <pc:sldMk cId="3617051774" sldId="2134809803"/>
            <ac:spMk id="16" creationId="{4481B173-3E16-CB69-C73F-AA764EDA06B4}"/>
          </ac:spMkLst>
        </pc:spChg>
        <pc:spChg chg="mod">
          <ac:chgData name="이성훈/BI개발팀" userId="8e5ead62-79bc-4b10-9285-0c49a03e7e1c" providerId="ADAL" clId="{121C6C07-1E46-4FEC-A2AE-810F5FE48659}" dt="2023-04-11T11:47:53.823" v="12574" actId="20577"/>
          <ac:spMkLst>
            <pc:docMk/>
            <pc:sldMk cId="3617051774" sldId="2134809803"/>
            <ac:spMk id="56" creationId="{23DEB34D-2843-9F56-D788-82C71B9A13AE}"/>
          </ac:spMkLst>
        </pc:spChg>
        <pc:spChg chg="mod">
          <ac:chgData name="이성훈/BI개발팀" userId="8e5ead62-79bc-4b10-9285-0c49a03e7e1c" providerId="ADAL" clId="{121C6C07-1E46-4FEC-A2AE-810F5FE48659}" dt="2023-04-10T01:30:00.748" v="530" actId="14100"/>
          <ac:spMkLst>
            <pc:docMk/>
            <pc:sldMk cId="3617051774" sldId="2134809803"/>
            <ac:spMk id="2075" creationId="{07ABD1FA-2E41-2106-5BDD-F2CB983120FB}"/>
          </ac:spMkLst>
        </pc:spChg>
        <pc:spChg chg="mod">
          <ac:chgData name="이성훈/BI개발팀" userId="8e5ead62-79bc-4b10-9285-0c49a03e7e1c" providerId="ADAL" clId="{121C6C07-1E46-4FEC-A2AE-810F5FE48659}" dt="2023-04-10T01:29:45.546" v="490" actId="14100"/>
          <ac:spMkLst>
            <pc:docMk/>
            <pc:sldMk cId="3617051774" sldId="2134809803"/>
            <ac:spMk id="2079" creationId="{4763491D-6914-EA48-A293-B38123185F13}"/>
          </ac:spMkLst>
        </pc:spChg>
        <pc:spChg chg="mod">
          <ac:chgData name="이성훈/BI개발팀" userId="8e5ead62-79bc-4b10-9285-0c49a03e7e1c" providerId="ADAL" clId="{121C6C07-1E46-4FEC-A2AE-810F5FE48659}" dt="2023-04-11T11:49:04.139" v="12594" actId="207"/>
          <ac:spMkLst>
            <pc:docMk/>
            <pc:sldMk cId="3617051774" sldId="2134809803"/>
            <ac:spMk id="2080" creationId="{DE7D5794-11ED-F48E-4515-C137060196DB}"/>
          </ac:spMkLst>
        </pc:spChg>
        <pc:spChg chg="del">
          <ac:chgData name="이성훈/BI개발팀" userId="8e5ead62-79bc-4b10-9285-0c49a03e7e1c" providerId="ADAL" clId="{121C6C07-1E46-4FEC-A2AE-810F5FE48659}" dt="2023-04-11T11:42:40.344" v="12167" actId="478"/>
          <ac:spMkLst>
            <pc:docMk/>
            <pc:sldMk cId="3617051774" sldId="2134809803"/>
            <ac:spMk id="2098" creationId="{EB71C378-0E60-9E47-9051-E8B30EDD613F}"/>
          </ac:spMkLst>
        </pc:spChg>
        <pc:spChg chg="mod">
          <ac:chgData name="이성훈/BI개발팀" userId="8e5ead62-79bc-4b10-9285-0c49a03e7e1c" providerId="ADAL" clId="{121C6C07-1E46-4FEC-A2AE-810F5FE48659}" dt="2023-04-11T04:12:27.050" v="7933" actId="6549"/>
          <ac:spMkLst>
            <pc:docMk/>
            <pc:sldMk cId="3617051774" sldId="2134809803"/>
            <ac:spMk id="2099" creationId="{32CAB5D8-766B-C758-9188-74B26E3D1F1C}"/>
          </ac:spMkLst>
        </pc:spChg>
        <pc:spChg chg="mod">
          <ac:chgData name="이성훈/BI개발팀" userId="8e5ead62-79bc-4b10-9285-0c49a03e7e1c" providerId="ADAL" clId="{121C6C07-1E46-4FEC-A2AE-810F5FE48659}" dt="2023-04-11T11:49:18.757" v="12611" actId="20577"/>
          <ac:spMkLst>
            <pc:docMk/>
            <pc:sldMk cId="3617051774" sldId="2134809803"/>
            <ac:spMk id="2100" creationId="{B16339E8-7957-44AB-F4DC-C2F9020DA9F2}"/>
          </ac:spMkLst>
        </pc:spChg>
        <pc:spChg chg="mod">
          <ac:chgData name="이성훈/BI개발팀" userId="8e5ead62-79bc-4b10-9285-0c49a03e7e1c" providerId="ADAL" clId="{121C6C07-1E46-4FEC-A2AE-810F5FE48659}" dt="2023-04-11T11:45:27.149" v="12467" actId="207"/>
          <ac:spMkLst>
            <pc:docMk/>
            <pc:sldMk cId="3617051774" sldId="2134809803"/>
            <ac:spMk id="2101" creationId="{547ADF57-0120-3621-F85E-60FEA30F4B30}"/>
          </ac:spMkLst>
        </pc:spChg>
        <pc:grpChg chg="del mod">
          <ac:chgData name="이성훈/BI개발팀" userId="8e5ead62-79bc-4b10-9285-0c49a03e7e1c" providerId="ADAL" clId="{121C6C07-1E46-4FEC-A2AE-810F5FE48659}" dt="2023-04-10T01:21:33.020" v="187" actId="478"/>
          <ac:grpSpMkLst>
            <pc:docMk/>
            <pc:sldMk cId="3617051774" sldId="2134809803"/>
            <ac:grpSpMk id="13" creationId="{2DF56E56-0145-0968-97FA-E7FCBE9126B3}"/>
          </ac:grpSpMkLst>
        </pc:grpChg>
        <pc:grpChg chg="mod">
          <ac:chgData name="이성훈/BI개발팀" userId="8e5ead62-79bc-4b10-9285-0c49a03e7e1c" providerId="ADAL" clId="{121C6C07-1E46-4FEC-A2AE-810F5FE48659}" dt="2023-04-10T01:21:52.361" v="194" actId="14100"/>
          <ac:grpSpMkLst>
            <pc:docMk/>
            <pc:sldMk cId="3617051774" sldId="2134809803"/>
            <ac:grpSpMk id="59" creationId="{F3AB0D34-9B22-978C-93A7-16C5235F06C6}"/>
          </ac:grpSpMkLst>
        </pc:grpChg>
        <pc:grpChg chg="del">
          <ac:chgData name="이성훈/BI개발팀" userId="8e5ead62-79bc-4b10-9285-0c49a03e7e1c" providerId="ADAL" clId="{121C6C07-1E46-4FEC-A2AE-810F5FE48659}" dt="2023-04-10T01:15:56.145" v="158" actId="165"/>
          <ac:grpSpMkLst>
            <pc:docMk/>
            <pc:sldMk cId="3617051774" sldId="2134809803"/>
            <ac:grpSpMk id="60" creationId="{9E96FD47-F1A3-EE2B-F808-09A7CD5D239B}"/>
          </ac:grpSpMkLst>
        </pc:grpChg>
        <pc:picChg chg="add mod">
          <ac:chgData name="이성훈/BI개발팀" userId="8e5ead62-79bc-4b10-9285-0c49a03e7e1c" providerId="ADAL" clId="{121C6C07-1E46-4FEC-A2AE-810F5FE48659}" dt="2023-04-10T01:21:36.472" v="189" actId="1036"/>
          <ac:picMkLst>
            <pc:docMk/>
            <pc:sldMk cId="3617051774" sldId="2134809803"/>
            <ac:picMk id="7" creationId="{9BF65C6D-780D-DC04-7EE1-49B0D9F1B22E}"/>
          </ac:picMkLst>
        </pc:picChg>
        <pc:picChg chg="add mod">
          <ac:chgData name="이성훈/BI개발팀" userId="8e5ead62-79bc-4b10-9285-0c49a03e7e1c" providerId="ADAL" clId="{121C6C07-1E46-4FEC-A2AE-810F5FE48659}" dt="2023-04-10T01:21:36.472" v="189" actId="1036"/>
          <ac:picMkLst>
            <pc:docMk/>
            <pc:sldMk cId="3617051774" sldId="2134809803"/>
            <ac:picMk id="8" creationId="{E372AD05-8B42-A681-3078-6075C47AE81B}"/>
          </ac:picMkLst>
        </pc:picChg>
        <pc:picChg chg="mod">
          <ac:chgData name="이성훈/BI개발팀" userId="8e5ead62-79bc-4b10-9285-0c49a03e7e1c" providerId="ADAL" clId="{121C6C07-1E46-4FEC-A2AE-810F5FE48659}" dt="2023-04-10T01:21:52.361" v="194" actId="14100"/>
          <ac:picMkLst>
            <pc:docMk/>
            <pc:sldMk cId="3617051774" sldId="2134809803"/>
            <ac:picMk id="20" creationId="{CC032D69-6085-8298-59D5-4FE247891FD5}"/>
          </ac:picMkLst>
        </pc:picChg>
        <pc:picChg chg="mod">
          <ac:chgData name="이성훈/BI개발팀" userId="8e5ead62-79bc-4b10-9285-0c49a03e7e1c" providerId="ADAL" clId="{121C6C07-1E46-4FEC-A2AE-810F5FE48659}" dt="2023-04-10T01:21:52.361" v="194" actId="14100"/>
          <ac:picMkLst>
            <pc:docMk/>
            <pc:sldMk cId="3617051774" sldId="2134809803"/>
            <ac:picMk id="29" creationId="{E2E0986E-A26E-75D0-034C-E605A1F37748}"/>
          </ac:picMkLst>
        </pc:picChg>
        <pc:picChg chg="mod">
          <ac:chgData name="이성훈/BI개발팀" userId="8e5ead62-79bc-4b10-9285-0c49a03e7e1c" providerId="ADAL" clId="{121C6C07-1E46-4FEC-A2AE-810F5FE48659}" dt="2023-04-10T01:21:52.361" v="194" actId="14100"/>
          <ac:picMkLst>
            <pc:docMk/>
            <pc:sldMk cId="3617051774" sldId="2134809803"/>
            <ac:picMk id="41" creationId="{4C21C0C6-5170-B6A6-2CC6-09438BB6C617}"/>
          </ac:picMkLst>
        </pc:picChg>
        <pc:picChg chg="mod">
          <ac:chgData name="이성훈/BI개발팀" userId="8e5ead62-79bc-4b10-9285-0c49a03e7e1c" providerId="ADAL" clId="{121C6C07-1E46-4FEC-A2AE-810F5FE48659}" dt="2023-04-10T01:21:52.361" v="194" actId="14100"/>
          <ac:picMkLst>
            <pc:docMk/>
            <pc:sldMk cId="3617051774" sldId="2134809803"/>
            <ac:picMk id="42" creationId="{E422170A-5F4C-04C6-5FAA-56A8CBCB0C02}"/>
          </ac:picMkLst>
        </pc:picChg>
        <pc:picChg chg="del mod topLvl">
          <ac:chgData name="이성훈/BI개발팀" userId="8e5ead62-79bc-4b10-9285-0c49a03e7e1c" providerId="ADAL" clId="{121C6C07-1E46-4FEC-A2AE-810F5FE48659}" dt="2023-04-10T01:19:15.296" v="159" actId="478"/>
          <ac:picMkLst>
            <pc:docMk/>
            <pc:sldMk cId="3617051774" sldId="2134809803"/>
            <ac:picMk id="61" creationId="{1FE0B689-4CAC-A0AE-40BB-F825A60737F6}"/>
          </ac:picMkLst>
        </pc:picChg>
        <pc:picChg chg="del mod topLvl">
          <ac:chgData name="이성훈/BI개발팀" userId="8e5ead62-79bc-4b10-9285-0c49a03e7e1c" providerId="ADAL" clId="{121C6C07-1E46-4FEC-A2AE-810F5FE48659}" dt="2023-04-10T01:19:15.710" v="160" actId="478"/>
          <ac:picMkLst>
            <pc:docMk/>
            <pc:sldMk cId="3617051774" sldId="2134809803"/>
            <ac:picMk id="62" creationId="{4CD61044-6D52-A1AC-7A3E-F281D9B3A3C0}"/>
          </ac:picMkLst>
        </pc:picChg>
        <pc:picChg chg="mod topLvl">
          <ac:chgData name="이성훈/BI개발팀" userId="8e5ead62-79bc-4b10-9285-0c49a03e7e1c" providerId="ADAL" clId="{121C6C07-1E46-4FEC-A2AE-810F5FE48659}" dt="2023-04-10T01:15:56.145" v="158" actId="165"/>
          <ac:picMkLst>
            <pc:docMk/>
            <pc:sldMk cId="3617051774" sldId="2134809803"/>
            <ac:picMk id="63" creationId="{2AA35F06-8CE0-0F1D-A822-D3D4EE3E7684}"/>
          </ac:picMkLst>
        </pc:picChg>
        <pc:picChg chg="mod topLvl">
          <ac:chgData name="이성훈/BI개발팀" userId="8e5ead62-79bc-4b10-9285-0c49a03e7e1c" providerId="ADAL" clId="{121C6C07-1E46-4FEC-A2AE-810F5FE48659}" dt="2023-04-10T01:15:56.145" v="158" actId="165"/>
          <ac:picMkLst>
            <pc:docMk/>
            <pc:sldMk cId="3617051774" sldId="2134809803"/>
            <ac:picMk id="2048" creationId="{8771BBB4-698E-D215-4BF8-68CE6CE47809}"/>
          </ac:picMkLst>
        </pc:picChg>
      </pc:sldChg>
      <pc:sldChg chg="addSp delSp modSp mod">
        <pc:chgData name="이성훈/BI개발팀" userId="8e5ead62-79bc-4b10-9285-0c49a03e7e1c" providerId="ADAL" clId="{121C6C07-1E46-4FEC-A2AE-810F5FE48659}" dt="2023-04-11T12:25:17.942" v="13732" actId="478"/>
        <pc:sldMkLst>
          <pc:docMk/>
          <pc:sldMk cId="35533467" sldId="2134809805"/>
        </pc:sldMkLst>
        <pc:spChg chg="mod">
          <ac:chgData name="이성훈/BI개발팀" userId="8e5ead62-79bc-4b10-9285-0c49a03e7e1c" providerId="ADAL" clId="{121C6C07-1E46-4FEC-A2AE-810F5FE48659}" dt="2023-04-10T06:00:37.931" v="3299" actId="20577"/>
          <ac:spMkLst>
            <pc:docMk/>
            <pc:sldMk cId="35533467" sldId="2134809805"/>
            <ac:spMk id="13" creationId="{BF8EC591-7973-BF14-AB12-140879CE690F}"/>
          </ac:spMkLst>
        </pc:spChg>
        <pc:spChg chg="add del mod">
          <ac:chgData name="이성훈/BI개발팀" userId="8e5ead62-79bc-4b10-9285-0c49a03e7e1c" providerId="ADAL" clId="{121C6C07-1E46-4FEC-A2AE-810F5FE48659}" dt="2023-04-10T05:59:32.708" v="3257" actId="478"/>
          <ac:spMkLst>
            <pc:docMk/>
            <pc:sldMk cId="35533467" sldId="2134809805"/>
            <ac:spMk id="43" creationId="{51075B47-6706-9E66-1905-02FFD0C13539}"/>
          </ac:spMkLst>
        </pc:spChg>
        <pc:spChg chg="add del mod">
          <ac:chgData name="이성훈/BI개발팀" userId="8e5ead62-79bc-4b10-9285-0c49a03e7e1c" providerId="ADAL" clId="{121C6C07-1E46-4FEC-A2AE-810F5FE48659}" dt="2023-04-11T12:25:17.942" v="13732" actId="478"/>
          <ac:spMkLst>
            <pc:docMk/>
            <pc:sldMk cId="35533467" sldId="2134809805"/>
            <ac:spMk id="43" creationId="{8119DDEC-7DE6-FFA7-6892-E59A9B4C14BF}"/>
          </ac:spMkLst>
        </pc:spChg>
        <pc:spChg chg="add mod">
          <ac:chgData name="이성훈/BI개발팀" userId="8e5ead62-79bc-4b10-9285-0c49a03e7e1c" providerId="ADAL" clId="{121C6C07-1E46-4FEC-A2AE-810F5FE48659}" dt="2023-04-10T05:59:58.991" v="3264" actId="1076"/>
          <ac:spMkLst>
            <pc:docMk/>
            <pc:sldMk cId="35533467" sldId="2134809805"/>
            <ac:spMk id="44" creationId="{AA8BC7A3-22FE-45D9-91B6-FEA796C4DA72}"/>
          </ac:spMkLst>
        </pc:spChg>
        <pc:spChg chg="mod">
          <ac:chgData name="이성훈/BI개발팀" userId="8e5ead62-79bc-4b10-9285-0c49a03e7e1c" providerId="ADAL" clId="{121C6C07-1E46-4FEC-A2AE-810F5FE48659}" dt="2023-04-11T11:29:15.945" v="11385" actId="20577"/>
          <ac:spMkLst>
            <pc:docMk/>
            <pc:sldMk cId="35533467" sldId="2134809805"/>
            <ac:spMk id="52" creationId="{820D0D16-295F-425E-CA2D-4331572BC99D}"/>
          </ac:spMkLst>
        </pc:spChg>
        <pc:spChg chg="mod">
          <ac:chgData name="이성훈/BI개발팀" userId="8e5ead62-79bc-4b10-9285-0c49a03e7e1c" providerId="ADAL" clId="{121C6C07-1E46-4FEC-A2AE-810F5FE48659}" dt="2023-04-10T02:20:47.601" v="1994" actId="6549"/>
          <ac:spMkLst>
            <pc:docMk/>
            <pc:sldMk cId="35533467" sldId="2134809805"/>
            <ac:spMk id="60" creationId="{78F0E721-E081-55B0-CEDD-5C7E1EA64ABC}"/>
          </ac:spMkLst>
        </pc:spChg>
        <pc:spChg chg="mod">
          <ac:chgData name="이성훈/BI개발팀" userId="8e5ead62-79bc-4b10-9285-0c49a03e7e1c" providerId="ADAL" clId="{121C6C07-1E46-4FEC-A2AE-810F5FE48659}" dt="2023-04-10T06:00:16.116" v="3273" actId="20577"/>
          <ac:spMkLst>
            <pc:docMk/>
            <pc:sldMk cId="35533467" sldId="2134809805"/>
            <ac:spMk id="1037" creationId="{AFCD4E79-C06F-0C5C-DD30-9E6E498C92C2}"/>
          </ac:spMkLst>
        </pc:spChg>
      </pc:sldChg>
      <pc:sldChg chg="addSp delSp modSp mod">
        <pc:chgData name="이성훈/BI개발팀" userId="8e5ead62-79bc-4b10-9285-0c49a03e7e1c" providerId="ADAL" clId="{121C6C07-1E46-4FEC-A2AE-810F5FE48659}" dt="2023-04-11T11:59:13.117" v="12905" actId="478"/>
        <pc:sldMkLst>
          <pc:docMk/>
          <pc:sldMk cId="1217763751" sldId="2134809806"/>
        </pc:sldMkLst>
        <pc:spChg chg="mod">
          <ac:chgData name="이성훈/BI개발팀" userId="8e5ead62-79bc-4b10-9285-0c49a03e7e1c" providerId="ADAL" clId="{121C6C07-1E46-4FEC-A2AE-810F5FE48659}" dt="2023-04-11T07:01:22.421" v="10780" actId="20577"/>
          <ac:spMkLst>
            <pc:docMk/>
            <pc:sldMk cId="1217763751" sldId="2134809806"/>
            <ac:spMk id="5" creationId="{2D2147F3-3A96-190A-9FC6-3F5EB1A85596}"/>
          </ac:spMkLst>
        </pc:spChg>
        <pc:spChg chg="mod">
          <ac:chgData name="이성훈/BI개발팀" userId="8e5ead62-79bc-4b10-9285-0c49a03e7e1c" providerId="ADAL" clId="{121C6C07-1E46-4FEC-A2AE-810F5FE48659}" dt="2023-04-11T06:47:38.368" v="10270" actId="554"/>
          <ac:spMkLst>
            <pc:docMk/>
            <pc:sldMk cId="1217763751" sldId="2134809806"/>
            <ac:spMk id="12" creationId="{54109598-9B45-0DE4-1026-4285A7BA3AD5}"/>
          </ac:spMkLst>
        </pc:spChg>
        <pc:spChg chg="mod">
          <ac:chgData name="이성훈/BI개발팀" userId="8e5ead62-79bc-4b10-9285-0c49a03e7e1c" providerId="ADAL" clId="{121C6C07-1E46-4FEC-A2AE-810F5FE48659}" dt="2023-04-11T06:47:38.368" v="10270" actId="554"/>
          <ac:spMkLst>
            <pc:docMk/>
            <pc:sldMk cId="1217763751" sldId="2134809806"/>
            <ac:spMk id="17" creationId="{16015A2C-53A2-B632-E54D-125FD6243F87}"/>
          </ac:spMkLst>
        </pc:spChg>
        <pc:spChg chg="add mod">
          <ac:chgData name="이성훈/BI개발팀" userId="8e5ead62-79bc-4b10-9285-0c49a03e7e1c" providerId="ADAL" clId="{121C6C07-1E46-4FEC-A2AE-810F5FE48659}" dt="2023-04-11T11:29:52.918" v="11386" actId="1036"/>
          <ac:spMkLst>
            <pc:docMk/>
            <pc:sldMk cId="1217763751" sldId="2134809806"/>
            <ac:spMk id="18" creationId="{526C7FD3-106C-E292-E3EF-A612D7F0299B}"/>
          </ac:spMkLst>
        </pc:spChg>
        <pc:spChg chg="del">
          <ac:chgData name="이성훈/BI개발팀" userId="8e5ead62-79bc-4b10-9285-0c49a03e7e1c" providerId="ADAL" clId="{121C6C07-1E46-4FEC-A2AE-810F5FE48659}" dt="2023-04-11T11:59:13.117" v="12905" actId="478"/>
          <ac:spMkLst>
            <pc:docMk/>
            <pc:sldMk cId="1217763751" sldId="2134809806"/>
            <ac:spMk id="24" creationId="{C4C64A41-2E3C-3634-B884-BEE8732F3564}"/>
          </ac:spMkLst>
        </pc:spChg>
        <pc:graphicFrameChg chg="modGraphic">
          <ac:chgData name="이성훈/BI개발팀" userId="8e5ead62-79bc-4b10-9285-0c49a03e7e1c" providerId="ADAL" clId="{121C6C07-1E46-4FEC-A2AE-810F5FE48659}" dt="2023-04-11T06:51:33.166" v="10584" actId="6549"/>
          <ac:graphicFrameMkLst>
            <pc:docMk/>
            <pc:sldMk cId="1217763751" sldId="2134809806"/>
            <ac:graphicFrameMk id="2" creationId="{3A139611-B484-847A-F1F9-9583B6086565}"/>
          </ac:graphicFrameMkLst>
        </pc:graphicFrameChg>
        <pc:graphicFrameChg chg="mod modGraphic">
          <ac:chgData name="이성훈/BI개발팀" userId="8e5ead62-79bc-4b10-9285-0c49a03e7e1c" providerId="ADAL" clId="{121C6C07-1E46-4FEC-A2AE-810F5FE48659}" dt="2023-04-11T06:51:39.085" v="10590" actId="6549"/>
          <ac:graphicFrameMkLst>
            <pc:docMk/>
            <pc:sldMk cId="1217763751" sldId="2134809806"/>
            <ac:graphicFrameMk id="9" creationId="{BE54AECB-5E6E-8B45-DA04-676E5E218AF3}"/>
          </ac:graphicFrameMkLst>
        </pc:graphicFrameChg>
      </pc:sldChg>
      <pc:sldChg chg="addSp modSp mod">
        <pc:chgData name="이성훈/BI개발팀" userId="8e5ead62-79bc-4b10-9285-0c49a03e7e1c" providerId="ADAL" clId="{121C6C07-1E46-4FEC-A2AE-810F5FE48659}" dt="2023-04-11T11:53:23.525" v="12742" actId="6549"/>
        <pc:sldMkLst>
          <pc:docMk/>
          <pc:sldMk cId="229024967" sldId="2134809807"/>
        </pc:sldMkLst>
        <pc:spChg chg="add mod">
          <ac:chgData name="이성훈/BI개발팀" userId="8e5ead62-79bc-4b10-9285-0c49a03e7e1c" providerId="ADAL" clId="{121C6C07-1E46-4FEC-A2AE-810F5FE48659}" dt="2023-04-10T22:50:18.859" v="3528" actId="1076"/>
          <ac:spMkLst>
            <pc:docMk/>
            <pc:sldMk cId="229024967" sldId="2134809807"/>
            <ac:spMk id="8" creationId="{7DF865BF-1DE6-B753-9483-FE200319207A}"/>
          </ac:spMkLst>
        </pc:spChg>
        <pc:spChg chg="mod">
          <ac:chgData name="이성훈/BI개발팀" userId="8e5ead62-79bc-4b10-9285-0c49a03e7e1c" providerId="ADAL" clId="{121C6C07-1E46-4FEC-A2AE-810F5FE48659}" dt="2023-04-11T11:34:00.484" v="11622" actId="6549"/>
          <ac:spMkLst>
            <pc:docMk/>
            <pc:sldMk cId="229024967" sldId="2134809807"/>
            <ac:spMk id="24" creationId="{7D3B5A19-DB7B-1665-8006-FF0B850443C3}"/>
          </ac:spMkLst>
        </pc:spChg>
        <pc:spChg chg="mod">
          <ac:chgData name="이성훈/BI개발팀" userId="8e5ead62-79bc-4b10-9285-0c49a03e7e1c" providerId="ADAL" clId="{121C6C07-1E46-4FEC-A2AE-810F5FE48659}" dt="2023-04-11T06:49:54.530" v="10423" actId="20577"/>
          <ac:spMkLst>
            <pc:docMk/>
            <pc:sldMk cId="229024967" sldId="2134809807"/>
            <ac:spMk id="28" creationId="{532F03FC-C01A-A71E-4C3F-325FE6C41AD6}"/>
          </ac:spMkLst>
        </pc:spChg>
        <pc:spChg chg="mod">
          <ac:chgData name="이성훈/BI개발팀" userId="8e5ead62-79bc-4b10-9285-0c49a03e7e1c" providerId="ADAL" clId="{121C6C07-1E46-4FEC-A2AE-810F5FE48659}" dt="2023-04-11T11:53:23.525" v="12742" actId="6549"/>
          <ac:spMkLst>
            <pc:docMk/>
            <pc:sldMk cId="229024967" sldId="2134809807"/>
            <ac:spMk id="32" creationId="{8EA3E922-522E-2798-1C9D-427C52241F61}"/>
          </ac:spMkLst>
        </pc:spChg>
        <pc:spChg chg="mod">
          <ac:chgData name="이성훈/BI개발팀" userId="8e5ead62-79bc-4b10-9285-0c49a03e7e1c" providerId="ADAL" clId="{121C6C07-1E46-4FEC-A2AE-810F5FE48659}" dt="2023-04-11T11:34:38.224" v="11629" actId="20577"/>
          <ac:spMkLst>
            <pc:docMk/>
            <pc:sldMk cId="229024967" sldId="2134809807"/>
            <ac:spMk id="95" creationId="{C6D56F93-4747-B61C-7404-3A6746CE2DEA}"/>
          </ac:spMkLst>
        </pc:spChg>
      </pc:sldChg>
      <pc:sldChg chg="delSp modSp mod">
        <pc:chgData name="이성훈/BI개발팀" userId="8e5ead62-79bc-4b10-9285-0c49a03e7e1c" providerId="ADAL" clId="{121C6C07-1E46-4FEC-A2AE-810F5FE48659}" dt="2023-04-11T12:25:58.848" v="13745" actId="20577"/>
        <pc:sldMkLst>
          <pc:docMk/>
          <pc:sldMk cId="2416257588" sldId="2134809808"/>
        </pc:sldMkLst>
        <pc:spChg chg="mod">
          <ac:chgData name="이성훈/BI개발팀" userId="8e5ead62-79bc-4b10-9285-0c49a03e7e1c" providerId="ADAL" clId="{121C6C07-1E46-4FEC-A2AE-810F5FE48659}" dt="2023-04-11T07:02:26.986" v="10973" actId="20577"/>
          <ac:spMkLst>
            <pc:docMk/>
            <pc:sldMk cId="2416257588" sldId="2134809808"/>
            <ac:spMk id="5" creationId="{2D2147F3-3A96-190A-9FC6-3F5EB1A85596}"/>
          </ac:spMkLst>
        </pc:spChg>
        <pc:spChg chg="mod">
          <ac:chgData name="이성훈/BI개발팀" userId="8e5ead62-79bc-4b10-9285-0c49a03e7e1c" providerId="ADAL" clId="{121C6C07-1E46-4FEC-A2AE-810F5FE48659}" dt="2023-04-11T12:19:31.087" v="13380" actId="1036"/>
          <ac:spMkLst>
            <pc:docMk/>
            <pc:sldMk cId="2416257588" sldId="2134809808"/>
            <ac:spMk id="7" creationId="{F9E991EC-5FC0-7AD4-1C23-C5A0663B2BAB}"/>
          </ac:spMkLst>
        </pc:spChg>
        <pc:spChg chg="mod">
          <ac:chgData name="이성훈/BI개발팀" userId="8e5ead62-79bc-4b10-9285-0c49a03e7e1c" providerId="ADAL" clId="{121C6C07-1E46-4FEC-A2AE-810F5FE48659}" dt="2023-04-11T06:47:58.693" v="10271" actId="6549"/>
          <ac:spMkLst>
            <pc:docMk/>
            <pc:sldMk cId="2416257588" sldId="2134809808"/>
            <ac:spMk id="17" creationId="{16015A2C-53A2-B632-E54D-125FD6243F87}"/>
          </ac:spMkLst>
        </pc:spChg>
        <pc:spChg chg="mod">
          <ac:chgData name="이성훈/BI개발팀" userId="8e5ead62-79bc-4b10-9285-0c49a03e7e1c" providerId="ADAL" clId="{121C6C07-1E46-4FEC-A2AE-810F5FE48659}" dt="2023-04-11T12:19:34.024" v="13386" actId="1036"/>
          <ac:spMkLst>
            <pc:docMk/>
            <pc:sldMk cId="2416257588" sldId="2134809808"/>
            <ac:spMk id="18" creationId="{B2E479CD-78FF-2D5B-B3ED-3B3B46ED6875}"/>
          </ac:spMkLst>
        </pc:spChg>
        <pc:spChg chg="mod">
          <ac:chgData name="이성훈/BI개발팀" userId="8e5ead62-79bc-4b10-9285-0c49a03e7e1c" providerId="ADAL" clId="{121C6C07-1E46-4FEC-A2AE-810F5FE48659}" dt="2023-04-11T12:17:13.831" v="13130" actId="1036"/>
          <ac:spMkLst>
            <pc:docMk/>
            <pc:sldMk cId="2416257588" sldId="2134809808"/>
            <ac:spMk id="19" creationId="{F0E82C5D-84BC-9656-07AE-14072B7D6484}"/>
          </ac:spMkLst>
        </pc:spChg>
        <pc:spChg chg="mod">
          <ac:chgData name="이성훈/BI개발팀" userId="8e5ead62-79bc-4b10-9285-0c49a03e7e1c" providerId="ADAL" clId="{121C6C07-1E46-4FEC-A2AE-810F5FE48659}" dt="2023-04-11T12:17:13.831" v="13130" actId="1036"/>
          <ac:spMkLst>
            <pc:docMk/>
            <pc:sldMk cId="2416257588" sldId="2134809808"/>
            <ac:spMk id="22" creationId="{F4F4094E-9AFA-96B6-FD98-7FD82CC643C0}"/>
          </ac:spMkLst>
        </pc:spChg>
        <pc:spChg chg="mod">
          <ac:chgData name="이성훈/BI개발팀" userId="8e5ead62-79bc-4b10-9285-0c49a03e7e1c" providerId="ADAL" clId="{121C6C07-1E46-4FEC-A2AE-810F5FE48659}" dt="2023-04-11T12:25:43.365" v="13737" actId="20577"/>
          <ac:spMkLst>
            <pc:docMk/>
            <pc:sldMk cId="2416257588" sldId="2134809808"/>
            <ac:spMk id="23" creationId="{AF28ED70-E062-BC61-4A43-999F30EDB3E2}"/>
          </ac:spMkLst>
        </pc:spChg>
        <pc:spChg chg="mod">
          <ac:chgData name="이성훈/BI개발팀" userId="8e5ead62-79bc-4b10-9285-0c49a03e7e1c" providerId="ADAL" clId="{121C6C07-1E46-4FEC-A2AE-810F5FE48659}" dt="2023-04-11T12:25:58.848" v="13745" actId="20577"/>
          <ac:spMkLst>
            <pc:docMk/>
            <pc:sldMk cId="2416257588" sldId="2134809808"/>
            <ac:spMk id="27" creationId="{06D605FE-07C6-3FDD-7B46-46624097ECFF}"/>
          </ac:spMkLst>
        </pc:spChg>
        <pc:spChg chg="mod">
          <ac:chgData name="이성훈/BI개발팀" userId="8e5ead62-79bc-4b10-9285-0c49a03e7e1c" providerId="ADAL" clId="{121C6C07-1E46-4FEC-A2AE-810F5FE48659}" dt="2023-04-11T12:17:20.106" v="13138" actId="20577"/>
          <ac:spMkLst>
            <pc:docMk/>
            <pc:sldMk cId="2416257588" sldId="2134809808"/>
            <ac:spMk id="28" creationId="{6B2E5DE7-3682-8DE7-BD5B-8EAF1E22DC37}"/>
          </ac:spMkLst>
        </pc:spChg>
        <pc:graphicFrameChg chg="mod">
          <ac:chgData name="이성훈/BI개발팀" userId="8e5ead62-79bc-4b10-9285-0c49a03e7e1c" providerId="ADAL" clId="{121C6C07-1E46-4FEC-A2AE-810F5FE48659}" dt="2023-04-11T12:17:04.634" v="13126" actId="1035"/>
          <ac:graphicFrameMkLst>
            <pc:docMk/>
            <pc:sldMk cId="2416257588" sldId="2134809808"/>
            <ac:graphicFrameMk id="20" creationId="{19EFA4E0-DBC9-9829-346E-3B2B98417403}"/>
          </ac:graphicFrameMkLst>
        </pc:graphicFrameChg>
        <pc:picChg chg="del mod">
          <ac:chgData name="이성훈/BI개발팀" userId="8e5ead62-79bc-4b10-9285-0c49a03e7e1c" providerId="ADAL" clId="{121C6C07-1E46-4FEC-A2AE-810F5FE48659}" dt="2023-04-11T12:19:14.663" v="13348" actId="478"/>
          <ac:picMkLst>
            <pc:docMk/>
            <pc:sldMk cId="2416257588" sldId="2134809808"/>
            <ac:picMk id="2" creationId="{246DF957-E16C-AB39-A490-2AF82654899D}"/>
          </ac:picMkLst>
        </pc:picChg>
        <pc:picChg chg="del mod">
          <ac:chgData name="이성훈/BI개발팀" userId="8e5ead62-79bc-4b10-9285-0c49a03e7e1c" providerId="ADAL" clId="{121C6C07-1E46-4FEC-A2AE-810F5FE48659}" dt="2023-04-11T12:19:19.914" v="13364" actId="478"/>
          <ac:picMkLst>
            <pc:docMk/>
            <pc:sldMk cId="2416257588" sldId="2134809808"/>
            <ac:picMk id="4" creationId="{F6E700C7-BEB5-0FF0-107C-3EB6432BF321}"/>
          </ac:picMkLst>
        </pc:picChg>
        <pc:picChg chg="mod">
          <ac:chgData name="이성훈/BI개발팀" userId="8e5ead62-79bc-4b10-9285-0c49a03e7e1c" providerId="ADAL" clId="{121C6C07-1E46-4FEC-A2AE-810F5FE48659}" dt="2023-04-11T12:17:13.831" v="13130" actId="1036"/>
          <ac:picMkLst>
            <pc:docMk/>
            <pc:sldMk cId="2416257588" sldId="2134809808"/>
            <ac:picMk id="9" creationId="{690C04F1-A2AD-BD6C-3120-555513BC1995}"/>
          </ac:picMkLst>
        </pc:picChg>
        <pc:picChg chg="mod">
          <ac:chgData name="이성훈/BI개발팀" userId="8e5ead62-79bc-4b10-9285-0c49a03e7e1c" providerId="ADAL" clId="{121C6C07-1E46-4FEC-A2AE-810F5FE48659}" dt="2023-04-11T12:17:13.831" v="13130" actId="1036"/>
          <ac:picMkLst>
            <pc:docMk/>
            <pc:sldMk cId="2416257588" sldId="2134809808"/>
            <ac:picMk id="10" creationId="{F8F38D39-17A8-2AA1-658F-EBE96A34F652}"/>
          </ac:picMkLst>
        </pc:picChg>
        <pc:picChg chg="mod">
          <ac:chgData name="이성훈/BI개발팀" userId="8e5ead62-79bc-4b10-9285-0c49a03e7e1c" providerId="ADAL" clId="{121C6C07-1E46-4FEC-A2AE-810F5FE48659}" dt="2023-04-11T12:25:53.954" v="13742" actId="1035"/>
          <ac:picMkLst>
            <pc:docMk/>
            <pc:sldMk cId="2416257588" sldId="2134809808"/>
            <ac:picMk id="25" creationId="{246DF957-E16C-AB39-A490-2AF82654899D}"/>
          </ac:picMkLst>
        </pc:picChg>
        <pc:picChg chg="mod">
          <ac:chgData name="이성훈/BI개발팀" userId="8e5ead62-79bc-4b10-9285-0c49a03e7e1c" providerId="ADAL" clId="{121C6C07-1E46-4FEC-A2AE-810F5FE48659}" dt="2023-04-11T12:19:41.015" v="13401" actId="1036"/>
          <ac:picMkLst>
            <pc:docMk/>
            <pc:sldMk cId="2416257588" sldId="2134809808"/>
            <ac:picMk id="26" creationId="{F6E700C7-BEB5-0FF0-107C-3EB6432BF321}"/>
          </ac:picMkLst>
        </pc:picChg>
      </pc:sldChg>
      <pc:sldChg chg="addSp delSp modSp mod">
        <pc:chgData name="이성훈/BI개발팀" userId="8e5ead62-79bc-4b10-9285-0c49a03e7e1c" providerId="ADAL" clId="{121C6C07-1E46-4FEC-A2AE-810F5FE48659}" dt="2023-04-11T00:54:42.838" v="7928" actId="20577"/>
        <pc:sldMkLst>
          <pc:docMk/>
          <pc:sldMk cId="4166156956" sldId="2134809810"/>
        </pc:sldMkLst>
        <pc:spChg chg="add mod">
          <ac:chgData name="이성훈/BI개발팀" userId="8e5ead62-79bc-4b10-9285-0c49a03e7e1c" providerId="ADAL" clId="{121C6C07-1E46-4FEC-A2AE-810F5FE48659}" dt="2023-04-10T01:35:17.670" v="683" actId="554"/>
          <ac:spMkLst>
            <pc:docMk/>
            <pc:sldMk cId="4166156956" sldId="2134809810"/>
            <ac:spMk id="5" creationId="{C730F5BB-1E56-913A-C27E-1DD53B9FC296}"/>
          </ac:spMkLst>
        </pc:spChg>
        <pc:spChg chg="add mod">
          <ac:chgData name="이성훈/BI개발팀" userId="8e5ead62-79bc-4b10-9285-0c49a03e7e1c" providerId="ADAL" clId="{121C6C07-1E46-4FEC-A2AE-810F5FE48659}" dt="2023-04-10T22:51:48.147" v="3643" actId="1038"/>
          <ac:spMkLst>
            <pc:docMk/>
            <pc:sldMk cId="4166156956" sldId="2134809810"/>
            <ac:spMk id="6" creationId="{73B95886-F5AA-0EDA-5318-0E47052A2A75}"/>
          </ac:spMkLst>
        </pc:spChg>
        <pc:spChg chg="del">
          <ac:chgData name="이성훈/BI개발팀" userId="8e5ead62-79bc-4b10-9285-0c49a03e7e1c" providerId="ADAL" clId="{121C6C07-1E46-4FEC-A2AE-810F5FE48659}" dt="2023-04-10T22:51:40.799" v="3552" actId="478"/>
          <ac:spMkLst>
            <pc:docMk/>
            <pc:sldMk cId="4166156956" sldId="2134809810"/>
            <ac:spMk id="24" creationId="{8BFF8540-8586-F3EA-B88F-714514C787F0}"/>
          </ac:spMkLst>
        </pc:spChg>
        <pc:spChg chg="mod">
          <ac:chgData name="이성훈/BI개발팀" userId="8e5ead62-79bc-4b10-9285-0c49a03e7e1c" providerId="ADAL" clId="{121C6C07-1E46-4FEC-A2AE-810F5FE48659}" dt="2023-04-10T01:35:17.670" v="683" actId="554"/>
          <ac:spMkLst>
            <pc:docMk/>
            <pc:sldMk cId="4166156956" sldId="2134809810"/>
            <ac:spMk id="37" creationId="{4A4E4E77-7447-1E11-8CFB-690FAA041627}"/>
          </ac:spMkLst>
        </pc:spChg>
        <pc:spChg chg="mod">
          <ac:chgData name="이성훈/BI개발팀" userId="8e5ead62-79bc-4b10-9285-0c49a03e7e1c" providerId="ADAL" clId="{121C6C07-1E46-4FEC-A2AE-810F5FE48659}" dt="2023-04-10T01:35:17.670" v="683" actId="554"/>
          <ac:spMkLst>
            <pc:docMk/>
            <pc:sldMk cId="4166156956" sldId="2134809810"/>
            <ac:spMk id="39" creationId="{D56A4450-596F-053D-C45A-660FA138B967}"/>
          </ac:spMkLst>
        </pc:spChg>
        <pc:spChg chg="mod">
          <ac:chgData name="이성훈/BI개발팀" userId="8e5ead62-79bc-4b10-9285-0c49a03e7e1c" providerId="ADAL" clId="{121C6C07-1E46-4FEC-A2AE-810F5FE48659}" dt="2023-04-11T00:54:42.838" v="7928" actId="20577"/>
          <ac:spMkLst>
            <pc:docMk/>
            <pc:sldMk cId="4166156956" sldId="2134809810"/>
            <ac:spMk id="56" creationId="{23DEB34D-2843-9F56-D788-82C71B9A13AE}"/>
          </ac:spMkLst>
        </pc:spChg>
        <pc:picChg chg="add mod">
          <ac:chgData name="이성훈/BI개발팀" userId="8e5ead62-79bc-4b10-9285-0c49a03e7e1c" providerId="ADAL" clId="{121C6C07-1E46-4FEC-A2AE-810F5FE48659}" dt="2023-04-10T01:34:18.674" v="569" actId="14100"/>
          <ac:picMkLst>
            <pc:docMk/>
            <pc:sldMk cId="4166156956" sldId="2134809810"/>
            <ac:picMk id="2" creationId="{6403C070-889C-62B2-85F0-3ABD975628C3}"/>
          </ac:picMkLst>
        </pc:picChg>
        <pc:picChg chg="add mod">
          <ac:chgData name="이성훈/BI개발팀" userId="8e5ead62-79bc-4b10-9285-0c49a03e7e1c" providerId="ADAL" clId="{121C6C07-1E46-4FEC-A2AE-810F5FE48659}" dt="2023-04-10T22:51:56.895" v="3653" actId="1036"/>
          <ac:picMkLst>
            <pc:docMk/>
            <pc:sldMk cId="4166156956" sldId="2134809810"/>
            <ac:picMk id="4" creationId="{3781FF2D-0A09-6581-EA3B-D1EE2A9EE05A}"/>
          </ac:picMkLst>
        </pc:picChg>
        <pc:picChg chg="mod">
          <ac:chgData name="이성훈/BI개발팀" userId="8e5ead62-79bc-4b10-9285-0c49a03e7e1c" providerId="ADAL" clId="{121C6C07-1E46-4FEC-A2AE-810F5FE48659}" dt="2023-04-10T01:33:55.950" v="558" actId="14100"/>
          <ac:picMkLst>
            <pc:docMk/>
            <pc:sldMk cId="4166156956" sldId="2134809810"/>
            <ac:picMk id="25" creationId="{0913501C-2165-BEC0-3972-D30C3DBFAFE6}"/>
          </ac:picMkLst>
        </pc:picChg>
        <pc:picChg chg="mod">
          <ac:chgData name="이성훈/BI개발팀" userId="8e5ead62-79bc-4b10-9285-0c49a03e7e1c" providerId="ADAL" clId="{121C6C07-1E46-4FEC-A2AE-810F5FE48659}" dt="2023-04-10T01:35:24.002" v="684" actId="1076"/>
          <ac:picMkLst>
            <pc:docMk/>
            <pc:sldMk cId="4166156956" sldId="2134809810"/>
            <ac:picMk id="28" creationId="{61DD53FD-4638-B0DF-628B-B856F47D0BDC}"/>
          </ac:picMkLst>
        </pc:picChg>
        <pc:picChg chg="mod">
          <ac:chgData name="이성훈/BI개발팀" userId="8e5ead62-79bc-4b10-9285-0c49a03e7e1c" providerId="ADAL" clId="{121C6C07-1E46-4FEC-A2AE-810F5FE48659}" dt="2023-04-10T22:51:58.215" v="3659" actId="1036"/>
          <ac:picMkLst>
            <pc:docMk/>
            <pc:sldMk cId="4166156956" sldId="2134809810"/>
            <ac:picMk id="29" creationId="{74F20A93-7CCE-6FEA-4702-F2C7F99AD35E}"/>
          </ac:picMkLst>
        </pc:picChg>
        <pc:picChg chg="mod">
          <ac:chgData name="이성훈/BI개발팀" userId="8e5ead62-79bc-4b10-9285-0c49a03e7e1c" providerId="ADAL" clId="{121C6C07-1E46-4FEC-A2AE-810F5FE48659}" dt="2023-04-10T01:34:04.365" v="562" actId="14100"/>
          <ac:picMkLst>
            <pc:docMk/>
            <pc:sldMk cId="4166156956" sldId="2134809810"/>
            <ac:picMk id="31" creationId="{A47CADEC-4D4A-0DEB-649C-5E20CB21AE0D}"/>
          </ac:picMkLst>
        </pc:picChg>
      </pc:sldChg>
      <pc:sldChg chg="modSp mod">
        <pc:chgData name="이성훈/BI개발팀" userId="8e5ead62-79bc-4b10-9285-0c49a03e7e1c" providerId="ADAL" clId="{121C6C07-1E46-4FEC-A2AE-810F5FE48659}" dt="2023-04-11T12:00:16.650" v="12992" actId="1036"/>
        <pc:sldMkLst>
          <pc:docMk/>
          <pc:sldMk cId="2096564875" sldId="2134809811"/>
        </pc:sldMkLst>
        <pc:spChg chg="mod">
          <ac:chgData name="이성훈/BI개발팀" userId="8e5ead62-79bc-4b10-9285-0c49a03e7e1c" providerId="ADAL" clId="{121C6C07-1E46-4FEC-A2AE-810F5FE48659}" dt="2023-04-11T11:41:01.930" v="12148" actId="20577"/>
          <ac:spMkLst>
            <pc:docMk/>
            <pc:sldMk cId="2096564875" sldId="2134809811"/>
            <ac:spMk id="16" creationId="{4481B173-3E16-CB69-C73F-AA764EDA06B4}"/>
          </ac:spMkLst>
        </pc:spChg>
        <pc:spChg chg="mod">
          <ac:chgData name="이성훈/BI개발팀" userId="8e5ead62-79bc-4b10-9285-0c49a03e7e1c" providerId="ADAL" clId="{121C6C07-1E46-4FEC-A2AE-810F5FE48659}" dt="2023-04-11T00:55:27.519" v="7932" actId="20577"/>
          <ac:spMkLst>
            <pc:docMk/>
            <pc:sldMk cId="2096564875" sldId="2134809811"/>
            <ac:spMk id="56" creationId="{23DEB34D-2843-9F56-D788-82C71B9A13AE}"/>
          </ac:spMkLst>
        </pc:spChg>
        <pc:spChg chg="mod">
          <ac:chgData name="이성훈/BI개발팀" userId="8e5ead62-79bc-4b10-9285-0c49a03e7e1c" providerId="ADAL" clId="{121C6C07-1E46-4FEC-A2AE-810F5FE48659}" dt="2023-04-10T01:36:35.189" v="693" actId="20577"/>
          <ac:spMkLst>
            <pc:docMk/>
            <pc:sldMk cId="2096564875" sldId="2134809811"/>
            <ac:spMk id="86" creationId="{14B9B16C-1D79-F8EC-6FF6-A1B8A9BF7DBA}"/>
          </ac:spMkLst>
        </pc:spChg>
        <pc:spChg chg="mod">
          <ac:chgData name="이성훈/BI개발팀" userId="8e5ead62-79bc-4b10-9285-0c49a03e7e1c" providerId="ADAL" clId="{121C6C07-1E46-4FEC-A2AE-810F5FE48659}" dt="2023-04-11T12:00:16.650" v="12992" actId="1036"/>
          <ac:spMkLst>
            <pc:docMk/>
            <pc:sldMk cId="2096564875" sldId="2134809811"/>
            <ac:spMk id="95" creationId="{FF5F0FF7-637F-7140-2996-85841DA357F5}"/>
          </ac:spMkLst>
        </pc:spChg>
        <pc:spChg chg="mod">
          <ac:chgData name="이성훈/BI개발팀" userId="8e5ead62-79bc-4b10-9285-0c49a03e7e1c" providerId="ADAL" clId="{121C6C07-1E46-4FEC-A2AE-810F5FE48659}" dt="2023-04-10T01:42:11.380" v="1191" actId="20577"/>
          <ac:spMkLst>
            <pc:docMk/>
            <pc:sldMk cId="2096564875" sldId="2134809811"/>
            <ac:spMk id="113" creationId="{B3C725C2-EF39-1F4D-A83F-82D42D6A99B4}"/>
          </ac:spMkLst>
        </pc:spChg>
        <pc:spChg chg="mod">
          <ac:chgData name="이성훈/BI개발팀" userId="8e5ead62-79bc-4b10-9285-0c49a03e7e1c" providerId="ADAL" clId="{121C6C07-1E46-4FEC-A2AE-810F5FE48659}" dt="2023-04-10T01:36:36.628" v="694" actId="20577"/>
          <ac:spMkLst>
            <pc:docMk/>
            <pc:sldMk cId="2096564875" sldId="2134809811"/>
            <ac:spMk id="120" creationId="{BBFE83DF-2740-E60D-48F9-1E2FD927CB88}"/>
          </ac:spMkLst>
        </pc:spChg>
      </pc:sldChg>
      <pc:sldChg chg="addSp delSp modSp mod">
        <pc:chgData name="이성훈/BI개발팀" userId="8e5ead62-79bc-4b10-9285-0c49a03e7e1c" providerId="ADAL" clId="{121C6C07-1E46-4FEC-A2AE-810F5FE48659}" dt="2023-04-11T12:24:55.153" v="13731" actId="1036"/>
        <pc:sldMkLst>
          <pc:docMk/>
          <pc:sldMk cId="4185500684" sldId="2134809812"/>
        </pc:sldMkLst>
        <pc:spChg chg="mod">
          <ac:chgData name="이성훈/BI개발팀" userId="8e5ead62-79bc-4b10-9285-0c49a03e7e1c" providerId="ADAL" clId="{121C6C07-1E46-4FEC-A2AE-810F5FE48659}" dt="2023-04-11T12:23:37.997" v="13644" actId="1035"/>
          <ac:spMkLst>
            <pc:docMk/>
            <pc:sldMk cId="4185500684" sldId="2134809812"/>
            <ac:spMk id="4" creationId="{F6F130EC-F240-AC43-DF1D-55EC3FD94317}"/>
          </ac:spMkLst>
        </pc:spChg>
        <pc:spChg chg="mod">
          <ac:chgData name="이성훈/BI개발팀" userId="8e5ead62-79bc-4b10-9285-0c49a03e7e1c" providerId="ADAL" clId="{121C6C07-1E46-4FEC-A2AE-810F5FE48659}" dt="2023-04-11T12:23:42.376" v="13650" actId="1036"/>
          <ac:spMkLst>
            <pc:docMk/>
            <pc:sldMk cId="4185500684" sldId="2134809812"/>
            <ac:spMk id="5" creationId="{429DF451-C6EA-F42E-B8D8-C97BC809A003}"/>
          </ac:spMkLst>
        </pc:spChg>
        <pc:spChg chg="mod">
          <ac:chgData name="이성훈/BI개발팀" userId="8e5ead62-79bc-4b10-9285-0c49a03e7e1c" providerId="ADAL" clId="{121C6C07-1E46-4FEC-A2AE-810F5FE48659}" dt="2023-04-11T12:23:45.784" v="13653" actId="1036"/>
          <ac:spMkLst>
            <pc:docMk/>
            <pc:sldMk cId="4185500684" sldId="2134809812"/>
            <ac:spMk id="6" creationId="{35A9DF88-FDF5-E635-D2D5-615D17070AA1}"/>
          </ac:spMkLst>
        </pc:spChg>
        <pc:spChg chg="mod">
          <ac:chgData name="이성훈/BI개발팀" userId="8e5ead62-79bc-4b10-9285-0c49a03e7e1c" providerId="ADAL" clId="{121C6C07-1E46-4FEC-A2AE-810F5FE48659}" dt="2023-04-11T12:23:45.784" v="13653" actId="1036"/>
          <ac:spMkLst>
            <pc:docMk/>
            <pc:sldMk cId="4185500684" sldId="2134809812"/>
            <ac:spMk id="7" creationId="{C36FE776-7ED7-C8B2-F92F-E5DFCC47249A}"/>
          </ac:spMkLst>
        </pc:spChg>
        <pc:spChg chg="mod">
          <ac:chgData name="이성훈/BI개발팀" userId="8e5ead62-79bc-4b10-9285-0c49a03e7e1c" providerId="ADAL" clId="{121C6C07-1E46-4FEC-A2AE-810F5FE48659}" dt="2023-04-11T12:23:45.784" v="13653" actId="1036"/>
          <ac:spMkLst>
            <pc:docMk/>
            <pc:sldMk cId="4185500684" sldId="2134809812"/>
            <ac:spMk id="8" creationId="{682269C2-8261-9A54-7392-7FC30AB39370}"/>
          </ac:spMkLst>
        </pc:spChg>
        <pc:spChg chg="mod">
          <ac:chgData name="이성훈/BI개발팀" userId="8e5ead62-79bc-4b10-9285-0c49a03e7e1c" providerId="ADAL" clId="{121C6C07-1E46-4FEC-A2AE-810F5FE48659}" dt="2023-04-11T12:23:45.784" v="13653" actId="1036"/>
          <ac:spMkLst>
            <pc:docMk/>
            <pc:sldMk cId="4185500684" sldId="2134809812"/>
            <ac:spMk id="9" creationId="{5C7635A7-BA91-E04C-C273-4B2AD271DF18}"/>
          </ac:spMkLst>
        </pc:spChg>
        <pc:spChg chg="mod">
          <ac:chgData name="이성훈/BI개발팀" userId="8e5ead62-79bc-4b10-9285-0c49a03e7e1c" providerId="ADAL" clId="{121C6C07-1E46-4FEC-A2AE-810F5FE48659}" dt="2023-04-11T12:23:42.376" v="13650" actId="1036"/>
          <ac:spMkLst>
            <pc:docMk/>
            <pc:sldMk cId="4185500684" sldId="2134809812"/>
            <ac:spMk id="10" creationId="{84D0D3CD-7CED-0B40-FDA4-92B79E55231B}"/>
          </ac:spMkLst>
        </pc:spChg>
        <pc:spChg chg="mod">
          <ac:chgData name="이성훈/BI개발팀" userId="8e5ead62-79bc-4b10-9285-0c49a03e7e1c" providerId="ADAL" clId="{121C6C07-1E46-4FEC-A2AE-810F5FE48659}" dt="2023-04-11T12:23:51.813" v="13658" actId="1036"/>
          <ac:spMkLst>
            <pc:docMk/>
            <pc:sldMk cId="4185500684" sldId="2134809812"/>
            <ac:spMk id="11" creationId="{138E44EA-986D-6FF5-9932-772E2B78D615}"/>
          </ac:spMkLst>
        </pc:spChg>
        <pc:spChg chg="del">
          <ac:chgData name="이성훈/BI개발팀" userId="8e5ead62-79bc-4b10-9285-0c49a03e7e1c" providerId="ADAL" clId="{121C6C07-1E46-4FEC-A2AE-810F5FE48659}" dt="2023-04-10T23:28:43.009" v="5510" actId="478"/>
          <ac:spMkLst>
            <pc:docMk/>
            <pc:sldMk cId="4185500684" sldId="2134809812"/>
            <ac:spMk id="12" creationId="{A4982717-DCDE-8D38-DF58-DF4C190E1A8D}"/>
          </ac:spMkLst>
        </pc:spChg>
        <pc:spChg chg="mod">
          <ac:chgData name="이성훈/BI개발팀" userId="8e5ead62-79bc-4b10-9285-0c49a03e7e1c" providerId="ADAL" clId="{121C6C07-1E46-4FEC-A2AE-810F5FE48659}" dt="2023-04-11T12:23:14.169" v="13595" actId="1036"/>
          <ac:spMkLst>
            <pc:docMk/>
            <pc:sldMk cId="4185500684" sldId="2134809812"/>
            <ac:spMk id="13" creationId="{039159F8-4BAD-5939-6FA0-1572B02D2BA3}"/>
          </ac:spMkLst>
        </pc:spChg>
        <pc:spChg chg="mod">
          <ac:chgData name="이성훈/BI개발팀" userId="8e5ead62-79bc-4b10-9285-0c49a03e7e1c" providerId="ADAL" clId="{121C6C07-1E46-4FEC-A2AE-810F5FE48659}" dt="2023-04-11T12:23:14.169" v="13595" actId="1036"/>
          <ac:spMkLst>
            <pc:docMk/>
            <pc:sldMk cId="4185500684" sldId="2134809812"/>
            <ac:spMk id="14" creationId="{38AD8DBF-8063-31F7-4468-0D637EF33489}"/>
          </ac:spMkLst>
        </pc:spChg>
        <pc:spChg chg="mod">
          <ac:chgData name="이성훈/BI개발팀" userId="8e5ead62-79bc-4b10-9285-0c49a03e7e1c" providerId="ADAL" clId="{121C6C07-1E46-4FEC-A2AE-810F5FE48659}" dt="2023-04-11T12:23:14.169" v="13595" actId="1036"/>
          <ac:spMkLst>
            <pc:docMk/>
            <pc:sldMk cId="4185500684" sldId="2134809812"/>
            <ac:spMk id="15" creationId="{8C7F03A3-BD94-950B-EE70-47E5D0BCE179}"/>
          </ac:spMkLst>
        </pc:spChg>
        <pc:spChg chg="del">
          <ac:chgData name="이성훈/BI개발팀" userId="8e5ead62-79bc-4b10-9285-0c49a03e7e1c" providerId="ADAL" clId="{121C6C07-1E46-4FEC-A2AE-810F5FE48659}" dt="2023-04-11T12:22:47.109" v="13549" actId="478"/>
          <ac:spMkLst>
            <pc:docMk/>
            <pc:sldMk cId="4185500684" sldId="2134809812"/>
            <ac:spMk id="16" creationId="{F0327A6E-B2BB-6366-0E05-18E810E6C4F2}"/>
          </ac:spMkLst>
        </pc:spChg>
        <pc:spChg chg="mod">
          <ac:chgData name="이성훈/BI개발팀" userId="8e5ead62-79bc-4b10-9285-0c49a03e7e1c" providerId="ADAL" clId="{121C6C07-1E46-4FEC-A2AE-810F5FE48659}" dt="2023-04-11T12:23:22.508" v="13603" actId="1035"/>
          <ac:spMkLst>
            <pc:docMk/>
            <pc:sldMk cId="4185500684" sldId="2134809812"/>
            <ac:spMk id="17" creationId="{9119CA3B-F0E3-74F8-F85F-A17B7ED11C8A}"/>
          </ac:spMkLst>
        </pc:spChg>
        <pc:spChg chg="mod">
          <ac:chgData name="이성훈/BI개발팀" userId="8e5ead62-79bc-4b10-9285-0c49a03e7e1c" providerId="ADAL" clId="{121C6C07-1E46-4FEC-A2AE-810F5FE48659}" dt="2023-04-11T12:23:22.508" v="13603" actId="1035"/>
          <ac:spMkLst>
            <pc:docMk/>
            <pc:sldMk cId="4185500684" sldId="2134809812"/>
            <ac:spMk id="18" creationId="{AECD879F-9DE2-F149-0447-5EA884BB5A84}"/>
          </ac:spMkLst>
        </pc:spChg>
        <pc:spChg chg="mod">
          <ac:chgData name="이성훈/BI개발팀" userId="8e5ead62-79bc-4b10-9285-0c49a03e7e1c" providerId="ADAL" clId="{121C6C07-1E46-4FEC-A2AE-810F5FE48659}" dt="2023-04-11T12:23:22.508" v="13603" actId="1035"/>
          <ac:spMkLst>
            <pc:docMk/>
            <pc:sldMk cId="4185500684" sldId="2134809812"/>
            <ac:spMk id="19" creationId="{B4B5D6A0-0B32-1D2E-4579-C7FC0B23FB5F}"/>
          </ac:spMkLst>
        </pc:spChg>
        <pc:spChg chg="mod">
          <ac:chgData name="이성훈/BI개발팀" userId="8e5ead62-79bc-4b10-9285-0c49a03e7e1c" providerId="ADAL" clId="{121C6C07-1E46-4FEC-A2AE-810F5FE48659}" dt="2023-04-11T12:23:22.508" v="13603" actId="1035"/>
          <ac:spMkLst>
            <pc:docMk/>
            <pc:sldMk cId="4185500684" sldId="2134809812"/>
            <ac:spMk id="20" creationId="{019D8657-D996-C314-8B60-3FC4A794D824}"/>
          </ac:spMkLst>
        </pc:spChg>
        <pc:spChg chg="mod">
          <ac:chgData name="이성훈/BI개발팀" userId="8e5ead62-79bc-4b10-9285-0c49a03e7e1c" providerId="ADAL" clId="{121C6C07-1E46-4FEC-A2AE-810F5FE48659}" dt="2023-04-11T12:23:30.380" v="13610" actId="1035"/>
          <ac:spMkLst>
            <pc:docMk/>
            <pc:sldMk cId="4185500684" sldId="2134809812"/>
            <ac:spMk id="21" creationId="{240E166D-4035-9420-CCBD-4020FAEDB706}"/>
          </ac:spMkLst>
        </pc:spChg>
        <pc:spChg chg="mod">
          <ac:chgData name="이성훈/BI개발팀" userId="8e5ead62-79bc-4b10-9285-0c49a03e7e1c" providerId="ADAL" clId="{121C6C07-1E46-4FEC-A2AE-810F5FE48659}" dt="2023-04-11T12:23:56.103" v="13662" actId="1036"/>
          <ac:spMkLst>
            <pc:docMk/>
            <pc:sldMk cId="4185500684" sldId="2134809812"/>
            <ac:spMk id="22" creationId="{0644DF9A-B0FA-F187-47C0-764B73B73F76}"/>
          </ac:spMkLst>
        </pc:spChg>
        <pc:spChg chg="mod">
          <ac:chgData name="이성훈/BI개발팀" userId="8e5ead62-79bc-4b10-9285-0c49a03e7e1c" providerId="ADAL" clId="{121C6C07-1E46-4FEC-A2AE-810F5FE48659}" dt="2023-04-11T12:23:22.508" v="13603" actId="1035"/>
          <ac:spMkLst>
            <pc:docMk/>
            <pc:sldMk cId="4185500684" sldId="2134809812"/>
            <ac:spMk id="23" creationId="{E9B6DC7C-431F-86F3-E313-2B73B05E2A84}"/>
          </ac:spMkLst>
        </pc:spChg>
        <pc:spChg chg="mod">
          <ac:chgData name="이성훈/BI개발팀" userId="8e5ead62-79bc-4b10-9285-0c49a03e7e1c" providerId="ADAL" clId="{121C6C07-1E46-4FEC-A2AE-810F5FE48659}" dt="2023-04-10T23:28:53.814" v="5524" actId="1037"/>
          <ac:spMkLst>
            <pc:docMk/>
            <pc:sldMk cId="4185500684" sldId="2134809812"/>
            <ac:spMk id="25" creationId="{CBF9F60F-DA1A-CDEB-D538-5DEFF1C3925C}"/>
          </ac:spMkLst>
        </pc:spChg>
        <pc:spChg chg="mod">
          <ac:chgData name="이성훈/BI개발팀" userId="8e5ead62-79bc-4b10-9285-0c49a03e7e1c" providerId="ADAL" clId="{121C6C07-1E46-4FEC-A2AE-810F5FE48659}" dt="2023-04-11T12:23:42.376" v="13650" actId="1036"/>
          <ac:spMkLst>
            <pc:docMk/>
            <pc:sldMk cId="4185500684" sldId="2134809812"/>
            <ac:spMk id="30" creationId="{3F96FDA8-F0DD-B1DA-8595-4A855FC02B63}"/>
          </ac:spMkLst>
        </pc:spChg>
        <pc:spChg chg="mod">
          <ac:chgData name="이성훈/BI개발팀" userId="8e5ead62-79bc-4b10-9285-0c49a03e7e1c" providerId="ADAL" clId="{121C6C07-1E46-4FEC-A2AE-810F5FE48659}" dt="2023-04-11T12:23:42.376" v="13650" actId="1036"/>
          <ac:spMkLst>
            <pc:docMk/>
            <pc:sldMk cId="4185500684" sldId="2134809812"/>
            <ac:spMk id="34" creationId="{512259CB-4CE8-95C8-A80D-A96C70C34F2A}"/>
          </ac:spMkLst>
        </pc:spChg>
        <pc:spChg chg="mod">
          <ac:chgData name="이성훈/BI개발팀" userId="8e5ead62-79bc-4b10-9285-0c49a03e7e1c" providerId="ADAL" clId="{121C6C07-1E46-4FEC-A2AE-810F5FE48659}" dt="2023-04-11T12:24:24.987" v="13681" actId="14100"/>
          <ac:spMkLst>
            <pc:docMk/>
            <pc:sldMk cId="4185500684" sldId="2134809812"/>
            <ac:spMk id="41" creationId="{8109B49E-8FF6-9CB5-769E-8C1F9E9E0D79}"/>
          </ac:spMkLst>
        </pc:spChg>
        <pc:spChg chg="mod">
          <ac:chgData name="이성훈/BI개발팀" userId="8e5ead62-79bc-4b10-9285-0c49a03e7e1c" providerId="ADAL" clId="{121C6C07-1E46-4FEC-A2AE-810F5FE48659}" dt="2023-04-11T12:23:14.169" v="13595" actId="1036"/>
          <ac:spMkLst>
            <pc:docMk/>
            <pc:sldMk cId="4185500684" sldId="2134809812"/>
            <ac:spMk id="42" creationId="{A1E2DE32-549A-5180-22F1-6D1316517191}"/>
          </ac:spMkLst>
        </pc:spChg>
        <pc:spChg chg="add mod">
          <ac:chgData name="이성훈/BI개발팀" userId="8e5ead62-79bc-4b10-9285-0c49a03e7e1c" providerId="ADAL" clId="{121C6C07-1E46-4FEC-A2AE-810F5FE48659}" dt="2023-04-11T12:24:44.455" v="13713" actId="1037"/>
          <ac:spMkLst>
            <pc:docMk/>
            <pc:sldMk cId="4185500684" sldId="2134809812"/>
            <ac:spMk id="43" creationId="{4863A3FB-3BA0-1148-3AD3-7F63F9655DEF}"/>
          </ac:spMkLst>
        </pc:spChg>
        <pc:spChg chg="add del mod">
          <ac:chgData name="이성훈/BI개발팀" userId="8e5ead62-79bc-4b10-9285-0c49a03e7e1c" providerId="ADAL" clId="{121C6C07-1E46-4FEC-A2AE-810F5FE48659}" dt="2023-04-11T06:30:04.491" v="9307"/>
          <ac:spMkLst>
            <pc:docMk/>
            <pc:sldMk cId="4185500684" sldId="2134809812"/>
            <ac:spMk id="44" creationId="{7B0DF969-8C5A-D83F-E8D2-88D230C34CA4}"/>
          </ac:spMkLst>
        </pc:spChg>
        <pc:spChg chg="add del mod">
          <ac:chgData name="이성훈/BI개발팀" userId="8e5ead62-79bc-4b10-9285-0c49a03e7e1c" providerId="ADAL" clId="{121C6C07-1E46-4FEC-A2AE-810F5FE48659}" dt="2023-04-11T06:30:20.817" v="9342" actId="478"/>
          <ac:spMkLst>
            <pc:docMk/>
            <pc:sldMk cId="4185500684" sldId="2134809812"/>
            <ac:spMk id="45" creationId="{946CD2F0-EBEC-C4AB-E97C-7D364E0B92E1}"/>
          </ac:spMkLst>
        </pc:spChg>
        <pc:spChg chg="add del">
          <ac:chgData name="이성훈/BI개발팀" userId="8e5ead62-79bc-4b10-9285-0c49a03e7e1c" providerId="ADAL" clId="{121C6C07-1E46-4FEC-A2AE-810F5FE48659}" dt="2023-04-10T01:25:55.978" v="219" actId="22"/>
          <ac:spMkLst>
            <pc:docMk/>
            <pc:sldMk cId="4185500684" sldId="2134809812"/>
            <ac:spMk id="45" creationId="{E2DBFE7B-2687-96D2-0BDA-95B56448158D}"/>
          </ac:spMkLst>
        </pc:spChg>
        <pc:spChg chg="add mod">
          <ac:chgData name="이성훈/BI개발팀" userId="8e5ead62-79bc-4b10-9285-0c49a03e7e1c" providerId="ADAL" clId="{121C6C07-1E46-4FEC-A2AE-810F5FE48659}" dt="2023-04-11T12:24:55.153" v="13731" actId="1036"/>
          <ac:spMkLst>
            <pc:docMk/>
            <pc:sldMk cId="4185500684" sldId="2134809812"/>
            <ac:spMk id="46" creationId="{A0212F14-553C-6900-24AE-8A8BB5D49F60}"/>
          </ac:spMkLst>
        </pc:spChg>
        <pc:spChg chg="add mod">
          <ac:chgData name="이성훈/BI개발팀" userId="8e5ead62-79bc-4b10-9285-0c49a03e7e1c" providerId="ADAL" clId="{121C6C07-1E46-4FEC-A2AE-810F5FE48659}" dt="2023-04-11T12:23:14.169" v="13595" actId="1036"/>
          <ac:spMkLst>
            <pc:docMk/>
            <pc:sldMk cId="4185500684" sldId="2134809812"/>
            <ac:spMk id="47" creationId="{C8C2D18F-6657-9872-354F-E4AEB8BCB4A2}"/>
          </ac:spMkLst>
        </pc:spChg>
        <pc:spChg chg="mod">
          <ac:chgData name="이성훈/BI개발팀" userId="8e5ead62-79bc-4b10-9285-0c49a03e7e1c" providerId="ADAL" clId="{121C6C07-1E46-4FEC-A2AE-810F5FE48659}" dt="2023-04-11T11:42:06.155" v="12166" actId="20577"/>
          <ac:spMkLst>
            <pc:docMk/>
            <pc:sldMk cId="4185500684" sldId="2134809812"/>
            <ac:spMk id="221" creationId="{94ABEEA8-D720-FF5C-9EC4-BE07153A4386}"/>
          </ac:spMkLst>
        </pc:spChg>
        <pc:grpChg chg="mod">
          <ac:chgData name="이성훈/BI개발팀" userId="8e5ead62-79bc-4b10-9285-0c49a03e7e1c" providerId="ADAL" clId="{121C6C07-1E46-4FEC-A2AE-810F5FE48659}" dt="2023-04-11T12:24:12.219" v="13679" actId="1036"/>
          <ac:grpSpMkLst>
            <pc:docMk/>
            <pc:sldMk cId="4185500684" sldId="2134809812"/>
            <ac:grpSpMk id="26" creationId="{2FAE5C64-8DCD-7AF2-1861-22D6B8020F0D}"/>
          </ac:grpSpMkLst>
        </pc:grpChg>
        <pc:grpChg chg="mod">
          <ac:chgData name="이성훈/BI개발팀" userId="8e5ead62-79bc-4b10-9285-0c49a03e7e1c" providerId="ADAL" clId="{121C6C07-1E46-4FEC-A2AE-810F5FE48659}" dt="2023-04-11T12:24:12.219" v="13679" actId="1036"/>
          <ac:grpSpMkLst>
            <pc:docMk/>
            <pc:sldMk cId="4185500684" sldId="2134809812"/>
            <ac:grpSpMk id="27" creationId="{2B0DA0F1-CD47-C25B-673D-E60C2D5E17A9}"/>
          </ac:grpSpMkLst>
        </pc:grpChg>
        <pc:grpChg chg="mod">
          <ac:chgData name="이성훈/BI개발팀" userId="8e5ead62-79bc-4b10-9285-0c49a03e7e1c" providerId="ADAL" clId="{121C6C07-1E46-4FEC-A2AE-810F5FE48659}" dt="2023-04-11T12:24:00.548" v="13674" actId="1036"/>
          <ac:grpSpMkLst>
            <pc:docMk/>
            <pc:sldMk cId="4185500684" sldId="2134809812"/>
            <ac:grpSpMk id="31" creationId="{B52618B4-8591-6520-FBD9-D1976EFB4E02}"/>
          </ac:grpSpMkLst>
        </pc:grpChg>
        <pc:grpChg chg="mod">
          <ac:chgData name="이성훈/BI개발팀" userId="8e5ead62-79bc-4b10-9285-0c49a03e7e1c" providerId="ADAL" clId="{121C6C07-1E46-4FEC-A2AE-810F5FE48659}" dt="2023-04-11T12:24:12.219" v="13679" actId="1036"/>
          <ac:grpSpMkLst>
            <pc:docMk/>
            <pc:sldMk cId="4185500684" sldId="2134809812"/>
            <ac:grpSpMk id="35" creationId="{F4C1F1A0-A2DA-58FC-80EA-D028DD14571A}"/>
          </ac:grpSpMkLst>
        </pc:grpChg>
        <pc:grpChg chg="mod">
          <ac:chgData name="이성훈/BI개발팀" userId="8e5ead62-79bc-4b10-9285-0c49a03e7e1c" providerId="ADAL" clId="{121C6C07-1E46-4FEC-A2AE-810F5FE48659}" dt="2023-04-11T12:24:12.219" v="13679" actId="1036"/>
          <ac:grpSpMkLst>
            <pc:docMk/>
            <pc:sldMk cId="4185500684" sldId="2134809812"/>
            <ac:grpSpMk id="38" creationId="{ECE3749B-8260-F9A4-1184-D338E66861AD}"/>
          </ac:grpSpMkLst>
        </pc:grpChg>
        <pc:graphicFrameChg chg="mod modGraphic">
          <ac:chgData name="이성훈/BI개발팀" userId="8e5ead62-79bc-4b10-9285-0c49a03e7e1c" providerId="ADAL" clId="{121C6C07-1E46-4FEC-A2AE-810F5FE48659}" dt="2023-04-11T12:23:02.397" v="13582" actId="14100"/>
          <ac:graphicFrameMkLst>
            <pc:docMk/>
            <pc:sldMk cId="4185500684" sldId="2134809812"/>
            <ac:graphicFrameMk id="3" creationId="{B61867E8-2BEB-97AC-72C9-888D9C4CECBA}"/>
          </ac:graphicFrameMkLst>
        </pc:graphicFrameChg>
      </pc:sldChg>
      <pc:sldChg chg="modSp mod">
        <pc:chgData name="이성훈/BI개발팀" userId="8e5ead62-79bc-4b10-9285-0c49a03e7e1c" providerId="ADAL" clId="{121C6C07-1E46-4FEC-A2AE-810F5FE48659}" dt="2023-04-11T11:46:35.641" v="12525" actId="20577"/>
        <pc:sldMkLst>
          <pc:docMk/>
          <pc:sldMk cId="3853766170" sldId="2134809813"/>
        </pc:sldMkLst>
        <pc:spChg chg="mod">
          <ac:chgData name="이성훈/BI개발팀" userId="8e5ead62-79bc-4b10-9285-0c49a03e7e1c" providerId="ADAL" clId="{121C6C07-1E46-4FEC-A2AE-810F5FE48659}" dt="2023-04-11T00:35:17.465" v="7855" actId="20577"/>
          <ac:spMkLst>
            <pc:docMk/>
            <pc:sldMk cId="3853766170" sldId="2134809813"/>
            <ac:spMk id="2" creationId="{00000000-0000-0000-0000-000000000000}"/>
          </ac:spMkLst>
        </pc:spChg>
        <pc:graphicFrameChg chg="mod modGraphic">
          <ac:chgData name="이성훈/BI개발팀" userId="8e5ead62-79bc-4b10-9285-0c49a03e7e1c" providerId="ADAL" clId="{121C6C07-1E46-4FEC-A2AE-810F5FE48659}" dt="2023-04-11T11:46:35.641" v="12525" actId="20577"/>
          <ac:graphicFrameMkLst>
            <pc:docMk/>
            <pc:sldMk cId="3853766170" sldId="2134809813"/>
            <ac:graphicFrameMk id="3" creationId="{00000000-0000-0000-0000-000000000000}"/>
          </ac:graphicFrameMkLst>
        </pc:graphicFrameChg>
      </pc:sldChg>
      <pc:sldChg chg="addSp delSp modSp add del mod">
        <pc:chgData name="이성훈/BI개발팀" userId="8e5ead62-79bc-4b10-9285-0c49a03e7e1c" providerId="ADAL" clId="{121C6C07-1E46-4FEC-A2AE-810F5FE48659}" dt="2023-04-10T23:48:36.555" v="6982" actId="47"/>
        <pc:sldMkLst>
          <pc:docMk/>
          <pc:sldMk cId="1984588128" sldId="2134809814"/>
        </pc:sldMkLst>
        <pc:spChg chg="add del mod">
          <ac:chgData name="이성훈/BI개발팀" userId="8e5ead62-79bc-4b10-9285-0c49a03e7e1c" providerId="ADAL" clId="{121C6C07-1E46-4FEC-A2AE-810F5FE48659}" dt="2023-04-10T22:56:15.433" v="4224" actId="478"/>
          <ac:spMkLst>
            <pc:docMk/>
            <pc:sldMk cId="1984588128" sldId="2134809814"/>
            <ac:spMk id="7" creationId="{CD9A3DDE-C0B6-8F62-07AD-7670C333A65C}"/>
          </ac:spMkLst>
        </pc:spChg>
        <pc:spChg chg="add mod">
          <ac:chgData name="이성훈/BI개발팀" userId="8e5ead62-79bc-4b10-9285-0c49a03e7e1c" providerId="ADAL" clId="{121C6C07-1E46-4FEC-A2AE-810F5FE48659}" dt="2023-04-10T22:57:05.359" v="4236" actId="14100"/>
          <ac:spMkLst>
            <pc:docMk/>
            <pc:sldMk cId="1984588128" sldId="2134809814"/>
            <ac:spMk id="8" creationId="{E094FBCB-6B42-1E33-D947-242CEEBD1B1B}"/>
          </ac:spMkLst>
        </pc:spChg>
        <pc:spChg chg="add del mod">
          <ac:chgData name="이성훈/BI개발팀" userId="8e5ead62-79bc-4b10-9285-0c49a03e7e1c" providerId="ADAL" clId="{121C6C07-1E46-4FEC-A2AE-810F5FE48659}" dt="2023-04-10T22:57:10.396" v="4237" actId="478"/>
          <ac:spMkLst>
            <pc:docMk/>
            <pc:sldMk cId="1984588128" sldId="2134809814"/>
            <ac:spMk id="13" creationId="{E363D0A4-B07D-64F6-7650-26DCCD9E3C80}"/>
          </ac:spMkLst>
        </pc:spChg>
        <pc:spChg chg="add del mod">
          <ac:chgData name="이성훈/BI개발팀" userId="8e5ead62-79bc-4b10-9285-0c49a03e7e1c" providerId="ADAL" clId="{121C6C07-1E46-4FEC-A2AE-810F5FE48659}" dt="2023-04-10T22:57:10.396" v="4237" actId="478"/>
          <ac:spMkLst>
            <pc:docMk/>
            <pc:sldMk cId="1984588128" sldId="2134809814"/>
            <ac:spMk id="14" creationId="{D1A5A198-19CE-1B4D-A4A7-5CA196CB7175}"/>
          </ac:spMkLst>
        </pc:spChg>
        <pc:spChg chg="add mod">
          <ac:chgData name="이성훈/BI개발팀" userId="8e5ead62-79bc-4b10-9285-0c49a03e7e1c" providerId="ADAL" clId="{121C6C07-1E46-4FEC-A2AE-810F5FE48659}" dt="2023-04-10T22:57:37.454" v="4258" actId="1036"/>
          <ac:spMkLst>
            <pc:docMk/>
            <pc:sldMk cId="1984588128" sldId="2134809814"/>
            <ac:spMk id="15" creationId="{5061A559-2AAF-2F9D-598F-947D4F892F78}"/>
          </ac:spMkLst>
        </pc:spChg>
        <pc:spChg chg="add mod">
          <ac:chgData name="이성훈/BI개발팀" userId="8e5ead62-79bc-4b10-9285-0c49a03e7e1c" providerId="ADAL" clId="{121C6C07-1E46-4FEC-A2AE-810F5FE48659}" dt="2023-04-10T22:57:42.007" v="4271" actId="1035"/>
          <ac:spMkLst>
            <pc:docMk/>
            <pc:sldMk cId="1984588128" sldId="2134809814"/>
            <ac:spMk id="17" creationId="{36DFAA42-64D9-8F73-ABEE-1ED9BB82F419}"/>
          </ac:spMkLst>
        </pc:spChg>
        <pc:spChg chg="mod">
          <ac:chgData name="이성훈/BI개발팀" userId="8e5ead62-79bc-4b10-9285-0c49a03e7e1c" providerId="ADAL" clId="{121C6C07-1E46-4FEC-A2AE-810F5FE48659}" dt="2023-04-10T22:58:32.636" v="4353" actId="20577"/>
          <ac:spMkLst>
            <pc:docMk/>
            <pc:sldMk cId="1984588128" sldId="2134809814"/>
            <ac:spMk id="28" creationId="{4481B173-3E16-CB69-C73F-AA764EDA06B4}"/>
          </ac:spMkLst>
        </pc:spChg>
        <pc:spChg chg="mod">
          <ac:chgData name="이성훈/BI개발팀" userId="8e5ead62-79bc-4b10-9285-0c49a03e7e1c" providerId="ADAL" clId="{121C6C07-1E46-4FEC-A2AE-810F5FE48659}" dt="2023-04-10T22:57:37.454" v="4258" actId="1036"/>
          <ac:spMkLst>
            <pc:docMk/>
            <pc:sldMk cId="1984588128" sldId="2134809814"/>
            <ac:spMk id="59" creationId="{163FE092-3EA7-5999-0DCD-6BB941B01684}"/>
          </ac:spMkLst>
        </pc:spChg>
        <pc:spChg chg="mod">
          <ac:chgData name="이성훈/BI개발팀" userId="8e5ead62-79bc-4b10-9285-0c49a03e7e1c" providerId="ADAL" clId="{121C6C07-1E46-4FEC-A2AE-810F5FE48659}" dt="2023-04-10T22:57:37.454" v="4258" actId="1036"/>
          <ac:spMkLst>
            <pc:docMk/>
            <pc:sldMk cId="1984588128" sldId="2134809814"/>
            <ac:spMk id="60" creationId="{BDA956A3-A1A3-CD64-ED53-A49671FA6FFF}"/>
          </ac:spMkLst>
        </pc:spChg>
        <pc:spChg chg="mod">
          <ac:chgData name="이성훈/BI개발팀" userId="8e5ead62-79bc-4b10-9285-0c49a03e7e1c" providerId="ADAL" clId="{121C6C07-1E46-4FEC-A2AE-810F5FE48659}" dt="2023-04-10T22:57:42.007" v="4271" actId="1035"/>
          <ac:spMkLst>
            <pc:docMk/>
            <pc:sldMk cId="1984588128" sldId="2134809814"/>
            <ac:spMk id="61" creationId="{163FE092-3EA7-5999-0DCD-6BB941B01684}"/>
          </ac:spMkLst>
        </pc:spChg>
        <pc:spChg chg="mod">
          <ac:chgData name="이성훈/BI개발팀" userId="8e5ead62-79bc-4b10-9285-0c49a03e7e1c" providerId="ADAL" clId="{121C6C07-1E46-4FEC-A2AE-810F5FE48659}" dt="2023-04-10T22:57:42.007" v="4271" actId="1035"/>
          <ac:spMkLst>
            <pc:docMk/>
            <pc:sldMk cId="1984588128" sldId="2134809814"/>
            <ac:spMk id="62" creationId="{BDA956A3-A1A3-CD64-ED53-A49671FA6FFF}"/>
          </ac:spMkLst>
        </pc:spChg>
      </pc:sldChg>
      <pc:sldChg chg="addSp modSp mod">
        <pc:chgData name="이성훈/BI개발팀" userId="8e5ead62-79bc-4b10-9285-0c49a03e7e1c" providerId="ADAL" clId="{121C6C07-1E46-4FEC-A2AE-810F5FE48659}" dt="2023-04-11T11:58:09.261" v="12900" actId="1036"/>
        <pc:sldMkLst>
          <pc:docMk/>
          <pc:sldMk cId="4082433234" sldId="2134809815"/>
        </pc:sldMkLst>
        <pc:picChg chg="add mod">
          <ac:chgData name="이성훈/BI개발팀" userId="8e5ead62-79bc-4b10-9285-0c49a03e7e1c" providerId="ADAL" clId="{121C6C07-1E46-4FEC-A2AE-810F5FE48659}" dt="2023-04-11T11:58:09.261" v="12900" actId="1036"/>
          <ac:picMkLst>
            <pc:docMk/>
            <pc:sldMk cId="4082433234" sldId="2134809815"/>
            <ac:picMk id="16" creationId="{981CF8B9-1E83-35A2-8C47-92227605D67A}"/>
          </ac:picMkLst>
        </pc:picChg>
      </pc:sldChg>
      <pc:sldChg chg="addSp modSp mod">
        <pc:chgData name="이성훈/BI개발팀" userId="8e5ead62-79bc-4b10-9285-0c49a03e7e1c" providerId="ADAL" clId="{121C6C07-1E46-4FEC-A2AE-810F5FE48659}" dt="2023-04-11T11:58:13.572" v="12904" actId="1036"/>
        <pc:sldMkLst>
          <pc:docMk/>
          <pc:sldMk cId="3331573100" sldId="2134809816"/>
        </pc:sldMkLst>
        <pc:picChg chg="add mod">
          <ac:chgData name="이성훈/BI개발팀" userId="8e5ead62-79bc-4b10-9285-0c49a03e7e1c" providerId="ADAL" clId="{121C6C07-1E46-4FEC-A2AE-810F5FE48659}" dt="2023-04-11T11:58:13.572" v="12904" actId="1036"/>
          <ac:picMkLst>
            <pc:docMk/>
            <pc:sldMk cId="3331573100" sldId="2134809816"/>
            <ac:picMk id="3" creationId="{ED90649A-641D-1EA3-DA1F-96E5F9B44A37}"/>
          </ac:picMkLst>
        </pc:picChg>
      </pc:sldChg>
      <pc:sldChg chg="addSp delSp modSp add del mod">
        <pc:chgData name="이성훈/BI개발팀" userId="8e5ead62-79bc-4b10-9285-0c49a03e7e1c" providerId="ADAL" clId="{121C6C07-1E46-4FEC-A2AE-810F5FE48659}" dt="2023-04-11T00:51:03.943" v="7859" actId="2696"/>
        <pc:sldMkLst>
          <pc:docMk/>
          <pc:sldMk cId="848308661" sldId="2134809817"/>
        </pc:sldMkLst>
        <pc:spChg chg="add mod">
          <ac:chgData name="이성훈/BI개발팀" userId="8e5ead62-79bc-4b10-9285-0c49a03e7e1c" providerId="ADAL" clId="{121C6C07-1E46-4FEC-A2AE-810F5FE48659}" dt="2023-04-10T23:38:53.256" v="6232" actId="14100"/>
          <ac:spMkLst>
            <pc:docMk/>
            <pc:sldMk cId="848308661" sldId="2134809817"/>
            <ac:spMk id="7" creationId="{FB78B7AA-700C-CA64-57FA-EBA0F2643D12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8" creationId="{E094FBCB-6B42-1E33-D947-242CEEBD1B1B}"/>
          </ac:spMkLst>
        </pc:spChg>
        <pc:spChg chg="add del mod">
          <ac:chgData name="이성훈/BI개발팀" userId="8e5ead62-79bc-4b10-9285-0c49a03e7e1c" providerId="ADAL" clId="{121C6C07-1E46-4FEC-A2AE-810F5FE48659}" dt="2023-04-10T23:38:59.237" v="6247" actId="478"/>
          <ac:spMkLst>
            <pc:docMk/>
            <pc:sldMk cId="848308661" sldId="2134809817"/>
            <ac:spMk id="9" creationId="{A2E29C96-1D9F-A36D-96CD-FFFE54DB60A0}"/>
          </ac:spMkLst>
        </pc:spChg>
        <pc:spChg chg="add mod">
          <ac:chgData name="이성훈/BI개발팀" userId="8e5ead62-79bc-4b10-9285-0c49a03e7e1c" providerId="ADAL" clId="{121C6C07-1E46-4FEC-A2AE-810F5FE48659}" dt="2023-04-10T23:39:11.025" v="6251" actId="1076"/>
          <ac:spMkLst>
            <pc:docMk/>
            <pc:sldMk cId="848308661" sldId="2134809817"/>
            <ac:spMk id="10" creationId="{2B73AA10-EAD6-D84D-8D15-FC81E2401993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15" creationId="{5061A559-2AAF-2F9D-598F-947D4F892F78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17" creationId="{36DFAA42-64D9-8F73-ABEE-1ED9BB82F419}"/>
          </ac:spMkLst>
        </pc:spChg>
        <pc:spChg chg="mod">
          <ac:chgData name="이성훈/BI개발팀" userId="8e5ead62-79bc-4b10-9285-0c49a03e7e1c" providerId="ADAL" clId="{121C6C07-1E46-4FEC-A2AE-810F5FE48659}" dt="2023-04-10T23:40:34.804" v="6269"/>
          <ac:spMkLst>
            <pc:docMk/>
            <pc:sldMk cId="848308661" sldId="2134809817"/>
            <ac:spMk id="18" creationId="{352F83B1-8078-3B50-BBEF-3C7A3A6BCC28}"/>
          </ac:spMkLst>
        </pc:spChg>
        <pc:spChg chg="add mod">
          <ac:chgData name="이성훈/BI개발팀" userId="8e5ead62-79bc-4b10-9285-0c49a03e7e1c" providerId="ADAL" clId="{121C6C07-1E46-4FEC-A2AE-810F5FE48659}" dt="2023-04-10T23:42:39.711" v="6389" actId="20577"/>
          <ac:spMkLst>
            <pc:docMk/>
            <pc:sldMk cId="848308661" sldId="2134809817"/>
            <ac:spMk id="19" creationId="{9A5DAC97-18BD-CA35-7B6A-ED847122B1E4}"/>
          </ac:spMkLst>
        </pc:spChg>
        <pc:spChg chg="add mod">
          <ac:chgData name="이성훈/BI개발팀" userId="8e5ead62-79bc-4b10-9285-0c49a03e7e1c" providerId="ADAL" clId="{121C6C07-1E46-4FEC-A2AE-810F5FE48659}" dt="2023-04-11T00:11:28.138" v="7031" actId="20577"/>
          <ac:spMkLst>
            <pc:docMk/>
            <pc:sldMk cId="848308661" sldId="2134809817"/>
            <ac:spMk id="20" creationId="{9F8CC045-5DB6-7793-61F0-23108799BCC6}"/>
          </ac:spMkLst>
        </pc:spChg>
        <pc:spChg chg="mod">
          <ac:chgData name="이성훈/BI개발팀" userId="8e5ead62-79bc-4b10-9285-0c49a03e7e1c" providerId="ADAL" clId="{121C6C07-1E46-4FEC-A2AE-810F5FE48659}" dt="2023-04-10T23:20:06.233" v="4646" actId="1076"/>
          <ac:spMkLst>
            <pc:docMk/>
            <pc:sldMk cId="848308661" sldId="2134809817"/>
            <ac:spMk id="29" creationId="{8D859857-A636-99BF-7D42-0BECB75AF3A5}"/>
          </ac:spMkLst>
        </pc:spChg>
        <pc:spChg chg="add mod">
          <ac:chgData name="이성훈/BI개발팀" userId="8e5ead62-79bc-4b10-9285-0c49a03e7e1c" providerId="ADAL" clId="{121C6C07-1E46-4FEC-A2AE-810F5FE48659}" dt="2023-04-10T23:45:48.749" v="6657" actId="1076"/>
          <ac:spMkLst>
            <pc:docMk/>
            <pc:sldMk cId="848308661" sldId="2134809817"/>
            <ac:spMk id="30" creationId="{86E3B747-B4AF-DFFC-DF95-3ABDCCF3955E}"/>
          </ac:spMkLst>
        </pc:spChg>
        <pc:spChg chg="add mod">
          <ac:chgData name="이성훈/BI개발팀" userId="8e5ead62-79bc-4b10-9285-0c49a03e7e1c" providerId="ADAL" clId="{121C6C07-1E46-4FEC-A2AE-810F5FE48659}" dt="2023-04-11T00:11:39.328" v="7045" actId="20577"/>
          <ac:spMkLst>
            <pc:docMk/>
            <pc:sldMk cId="848308661" sldId="2134809817"/>
            <ac:spMk id="31" creationId="{4779F537-B006-71D3-5A60-E7FB0854ADCC}"/>
          </ac:spMkLst>
        </pc:spChg>
        <pc:spChg chg="mod">
          <ac:chgData name="이성훈/BI개발팀" userId="8e5ead62-79bc-4b10-9285-0c49a03e7e1c" providerId="ADAL" clId="{121C6C07-1E46-4FEC-A2AE-810F5FE48659}" dt="2023-04-11T00:10:21.861" v="7014" actId="20577"/>
          <ac:spMkLst>
            <pc:docMk/>
            <pc:sldMk cId="848308661" sldId="2134809817"/>
            <ac:spMk id="36" creationId="{23DEB34D-2843-9F56-D788-82C71B9A13AE}"/>
          </ac:spMkLst>
        </pc:spChg>
        <pc:spChg chg="del">
          <ac:chgData name="이성훈/BI개발팀" userId="8e5ead62-79bc-4b10-9285-0c49a03e7e1c" providerId="ADAL" clId="{121C6C07-1E46-4FEC-A2AE-810F5FE48659}" dt="2023-04-10T22:59:50.489" v="4355" actId="478"/>
          <ac:spMkLst>
            <pc:docMk/>
            <pc:sldMk cId="848308661" sldId="2134809817"/>
            <ac:spMk id="39" creationId="{3EB25512-3B72-E8ED-A2F4-F25A2049FF71}"/>
          </ac:spMkLst>
        </pc:spChg>
        <pc:spChg chg="del">
          <ac:chgData name="이성훈/BI개발팀" userId="8e5ead62-79bc-4b10-9285-0c49a03e7e1c" providerId="ADAL" clId="{121C6C07-1E46-4FEC-A2AE-810F5FE48659}" dt="2023-04-10T22:59:50.489" v="4355" actId="478"/>
          <ac:spMkLst>
            <pc:docMk/>
            <pc:sldMk cId="848308661" sldId="2134809817"/>
            <ac:spMk id="46" creationId="{3EB25512-3B72-E8ED-A2F4-F25A2049FF71}"/>
          </ac:spMkLst>
        </pc:spChg>
        <pc:spChg chg="del">
          <ac:chgData name="이성훈/BI개발팀" userId="8e5ead62-79bc-4b10-9285-0c49a03e7e1c" providerId="ADAL" clId="{121C6C07-1E46-4FEC-A2AE-810F5FE48659}" dt="2023-04-10T22:59:50.489" v="4355" actId="478"/>
          <ac:spMkLst>
            <pc:docMk/>
            <pc:sldMk cId="848308661" sldId="2134809817"/>
            <ac:spMk id="51" creationId="{3EB25512-3B72-E8ED-A2F4-F25A2049FF71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55" creationId="{2F57B144-CD77-4D70-1333-34785D11BA56}"/>
          </ac:spMkLst>
        </pc:spChg>
        <pc:spChg chg="add mod">
          <ac:chgData name="이성훈/BI개발팀" userId="8e5ead62-79bc-4b10-9285-0c49a03e7e1c" providerId="ADAL" clId="{121C6C07-1E46-4FEC-A2AE-810F5FE48659}" dt="2023-04-10T23:47:47.202" v="6978" actId="20577"/>
          <ac:spMkLst>
            <pc:docMk/>
            <pc:sldMk cId="848308661" sldId="2134809817"/>
            <ac:spMk id="56" creationId="{94781DB5-30E7-47C7-6010-97E53042B3EE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57" creationId="{BDA956A3-A1A3-CD64-ED53-A49671FA6FFF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58" creationId="{163FE092-3EA7-5999-0DCD-6BB941B01684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59" creationId="{163FE092-3EA7-5999-0DCD-6BB941B01684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60" creationId="{BDA956A3-A1A3-CD64-ED53-A49671FA6FFF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61" creationId="{163FE092-3EA7-5999-0DCD-6BB941B01684}"/>
          </ac:spMkLst>
        </pc:spChg>
        <pc:spChg chg="mod">
          <ac:chgData name="이성훈/BI개발팀" userId="8e5ead62-79bc-4b10-9285-0c49a03e7e1c" providerId="ADAL" clId="{121C6C07-1E46-4FEC-A2AE-810F5FE48659}" dt="2023-04-10T23:39:23.770" v="6258" actId="1036"/>
          <ac:spMkLst>
            <pc:docMk/>
            <pc:sldMk cId="848308661" sldId="2134809817"/>
            <ac:spMk id="62" creationId="{BDA956A3-A1A3-CD64-ED53-A49671FA6FFF}"/>
          </ac:spMkLst>
        </pc:spChg>
        <pc:spChg chg="add mod">
          <ac:chgData name="이성훈/BI개발팀" userId="8e5ead62-79bc-4b10-9285-0c49a03e7e1c" providerId="ADAL" clId="{121C6C07-1E46-4FEC-A2AE-810F5FE48659}" dt="2023-04-11T00:11:10.883" v="7030" actId="692"/>
          <ac:spMkLst>
            <pc:docMk/>
            <pc:sldMk cId="848308661" sldId="2134809817"/>
            <ac:spMk id="66" creationId="{11515410-8DE3-B90D-4FF0-609EA5C9536B}"/>
          </ac:spMkLst>
        </pc:spChg>
        <pc:grpChg chg="add mod">
          <ac:chgData name="이성훈/BI개발팀" userId="8e5ead62-79bc-4b10-9285-0c49a03e7e1c" providerId="ADAL" clId="{121C6C07-1E46-4FEC-A2AE-810F5FE48659}" dt="2023-04-10T23:40:41.678" v="6271" actId="1076"/>
          <ac:grpSpMkLst>
            <pc:docMk/>
            <pc:sldMk cId="848308661" sldId="2134809817"/>
            <ac:grpSpMk id="14" creationId="{A24774D8-68A5-25AA-50BD-33C3A4DCCBAA}"/>
          </ac:grpSpMkLst>
        </pc:grpChg>
        <pc:grpChg chg="del">
          <ac:chgData name="이성훈/BI개발팀" userId="8e5ead62-79bc-4b10-9285-0c49a03e7e1c" providerId="ADAL" clId="{121C6C07-1E46-4FEC-A2AE-810F5FE48659}" dt="2023-04-10T22:59:50.489" v="4355" actId="478"/>
          <ac:grpSpMkLst>
            <pc:docMk/>
            <pc:sldMk cId="848308661" sldId="2134809817"/>
            <ac:grpSpMk id="40" creationId="{00000000-0000-0000-0000-000000000000}"/>
          </ac:grpSpMkLst>
        </pc:grpChg>
        <pc:grpChg chg="del">
          <ac:chgData name="이성훈/BI개발팀" userId="8e5ead62-79bc-4b10-9285-0c49a03e7e1c" providerId="ADAL" clId="{121C6C07-1E46-4FEC-A2AE-810F5FE48659}" dt="2023-04-10T22:59:50.489" v="4355" actId="478"/>
          <ac:grpSpMkLst>
            <pc:docMk/>
            <pc:sldMk cId="848308661" sldId="2134809817"/>
            <ac:grpSpMk id="48" creationId="{00000000-0000-0000-0000-000000000000}"/>
          </ac:grpSpMkLst>
        </pc:grpChg>
        <pc:grpChg chg="del">
          <ac:chgData name="이성훈/BI개발팀" userId="8e5ead62-79bc-4b10-9285-0c49a03e7e1c" providerId="ADAL" clId="{121C6C07-1E46-4FEC-A2AE-810F5FE48659}" dt="2023-04-10T22:59:50.489" v="4355" actId="478"/>
          <ac:grpSpMkLst>
            <pc:docMk/>
            <pc:sldMk cId="848308661" sldId="2134809817"/>
            <ac:grpSpMk id="52" creationId="{00000000-0000-0000-0000-000000000000}"/>
          </ac:grpSpMkLst>
        </pc:grpChg>
        <pc:picChg chg="add mod">
          <ac:chgData name="이성훈/BI개발팀" userId="8e5ead62-79bc-4b10-9285-0c49a03e7e1c" providerId="ADAL" clId="{121C6C07-1E46-4FEC-A2AE-810F5FE48659}" dt="2023-04-10T23:38:04.453" v="6206" actId="14100"/>
          <ac:picMkLst>
            <pc:docMk/>
            <pc:sldMk cId="848308661" sldId="2134809817"/>
            <ac:picMk id="2" creationId="{BABE6935-6BBF-66E4-C8F8-84F6A25BBC01}"/>
          </ac:picMkLst>
        </pc:picChg>
        <pc:picChg chg="add del mod">
          <ac:chgData name="이성훈/BI개발팀" userId="8e5ead62-79bc-4b10-9285-0c49a03e7e1c" providerId="ADAL" clId="{121C6C07-1E46-4FEC-A2AE-810F5FE48659}" dt="2023-04-10T23:00:33.177" v="4361"/>
          <ac:picMkLst>
            <pc:docMk/>
            <pc:sldMk cId="848308661" sldId="2134809817"/>
            <ac:picMk id="4" creationId="{FC99E3F4-2367-CEC6-61F2-4434265E3CC8}"/>
          </ac:picMkLst>
        </pc:picChg>
        <pc:picChg chg="add mod">
          <ac:chgData name="이성훈/BI개발팀" userId="8e5ead62-79bc-4b10-9285-0c49a03e7e1c" providerId="ADAL" clId="{121C6C07-1E46-4FEC-A2AE-810F5FE48659}" dt="2023-04-10T23:39:02.851" v="6250" actId="1076"/>
          <ac:picMkLst>
            <pc:docMk/>
            <pc:sldMk cId="848308661" sldId="2134809817"/>
            <ac:picMk id="5" creationId="{6AEFA024-2C69-D79E-C628-2F1C9C830941}"/>
          </ac:picMkLst>
        </pc:picChg>
        <pc:picChg chg="add mod">
          <ac:chgData name="이성훈/BI개발팀" userId="8e5ead62-79bc-4b10-9285-0c49a03e7e1c" providerId="ADAL" clId="{121C6C07-1E46-4FEC-A2AE-810F5FE48659}" dt="2023-04-10T23:43:35.005" v="6505" actId="1076"/>
          <ac:picMkLst>
            <pc:docMk/>
            <pc:sldMk cId="848308661" sldId="2134809817"/>
            <ac:picMk id="6" creationId="{AF7DEF63-9D64-4A05-24E7-AFE014CDAD1F}"/>
          </ac:picMkLst>
        </pc:picChg>
        <pc:picChg chg="add mod">
          <ac:chgData name="이성훈/BI개발팀" userId="8e5ead62-79bc-4b10-9285-0c49a03e7e1c" providerId="ADAL" clId="{121C6C07-1E46-4FEC-A2AE-810F5FE48659}" dt="2023-04-10T23:39:57.182" v="6262" actId="1076"/>
          <ac:picMkLst>
            <pc:docMk/>
            <pc:sldMk cId="848308661" sldId="2134809817"/>
            <ac:picMk id="11" creationId="{90887A27-0455-956F-0BFD-F23372824FA9}"/>
          </ac:picMkLst>
        </pc:picChg>
        <pc:picChg chg="add mod ord">
          <ac:chgData name="이성훈/BI개발팀" userId="8e5ead62-79bc-4b10-9285-0c49a03e7e1c" providerId="ADAL" clId="{121C6C07-1E46-4FEC-A2AE-810F5FE48659}" dt="2023-04-10T23:40:51.502" v="6273" actId="1076"/>
          <ac:picMkLst>
            <pc:docMk/>
            <pc:sldMk cId="848308661" sldId="2134809817"/>
            <ac:picMk id="12" creationId="{675D305F-8600-BA71-3D99-DE755EF6CF1B}"/>
          </ac:picMkLst>
        </pc:picChg>
        <pc:picChg chg="add mod ord">
          <ac:chgData name="이성훈/BI개발팀" userId="8e5ead62-79bc-4b10-9285-0c49a03e7e1c" providerId="ADAL" clId="{121C6C07-1E46-4FEC-A2AE-810F5FE48659}" dt="2023-04-10T23:40:51.502" v="6273" actId="1076"/>
          <ac:picMkLst>
            <pc:docMk/>
            <pc:sldMk cId="848308661" sldId="2134809817"/>
            <ac:picMk id="13" creationId="{6746CC43-4AD1-34E2-AA25-F79BC646C58E}"/>
          </ac:picMkLst>
        </pc:picChg>
        <pc:picChg chg="mod">
          <ac:chgData name="이성훈/BI개발팀" userId="8e5ead62-79bc-4b10-9285-0c49a03e7e1c" providerId="ADAL" clId="{121C6C07-1E46-4FEC-A2AE-810F5FE48659}" dt="2023-04-10T23:40:34.804" v="6269"/>
          <ac:picMkLst>
            <pc:docMk/>
            <pc:sldMk cId="848308661" sldId="2134809817"/>
            <ac:picMk id="16" creationId="{26F80521-A7C4-BBC9-A18D-32DEDF7EFF0C}"/>
          </ac:picMkLst>
        </pc:picChg>
        <pc:cxnChg chg="add mod">
          <ac:chgData name="이성훈/BI개발팀" userId="8e5ead62-79bc-4b10-9285-0c49a03e7e1c" providerId="ADAL" clId="{121C6C07-1E46-4FEC-A2AE-810F5FE48659}" dt="2023-04-10T23:46:57.539" v="6777" actId="14100"/>
          <ac:cxnSpMkLst>
            <pc:docMk/>
            <pc:sldMk cId="848308661" sldId="2134809817"/>
            <ac:cxnSpMk id="22" creationId="{F978FD7A-6FDE-FEB6-05BE-FCB7AF47AD1C}"/>
          </ac:cxnSpMkLst>
        </pc:cxnChg>
        <pc:cxnChg chg="add mod">
          <ac:chgData name="이성훈/BI개발팀" userId="8e5ead62-79bc-4b10-9285-0c49a03e7e1c" providerId="ADAL" clId="{121C6C07-1E46-4FEC-A2AE-810F5FE48659}" dt="2023-04-10T23:44:05.189" v="6510" actId="14100"/>
          <ac:cxnSpMkLst>
            <pc:docMk/>
            <pc:sldMk cId="848308661" sldId="2134809817"/>
            <ac:cxnSpMk id="23" creationId="{BC3FEB2E-F113-7039-42D8-A96D6C34E92B}"/>
          </ac:cxnSpMkLst>
        </pc:cxnChg>
        <pc:cxnChg chg="add mod">
          <ac:chgData name="이성훈/BI개발팀" userId="8e5ead62-79bc-4b10-9285-0c49a03e7e1c" providerId="ADAL" clId="{121C6C07-1E46-4FEC-A2AE-810F5FE48659}" dt="2023-04-10T23:46:53.943" v="6776" actId="14100"/>
          <ac:cxnSpMkLst>
            <pc:docMk/>
            <pc:sldMk cId="848308661" sldId="2134809817"/>
            <ac:cxnSpMk id="32" creationId="{2F67614A-4888-FD6E-B76F-54C1842FF37F}"/>
          </ac:cxnSpMkLst>
        </pc:cxnChg>
        <pc:cxnChg chg="add mod">
          <ac:chgData name="이성훈/BI개발팀" userId="8e5ead62-79bc-4b10-9285-0c49a03e7e1c" providerId="ADAL" clId="{121C6C07-1E46-4FEC-A2AE-810F5FE48659}" dt="2023-04-11T00:11:39.328" v="7045" actId="20577"/>
          <ac:cxnSpMkLst>
            <pc:docMk/>
            <pc:sldMk cId="848308661" sldId="2134809817"/>
            <ac:cxnSpMk id="34" creationId="{51F6BC18-809B-63D2-509A-9268AC01092D}"/>
          </ac:cxnSpMkLst>
        </pc:cxnChg>
        <pc:cxnChg chg="add mod">
          <ac:chgData name="이성훈/BI개발팀" userId="8e5ead62-79bc-4b10-9285-0c49a03e7e1c" providerId="ADAL" clId="{121C6C07-1E46-4FEC-A2AE-810F5FE48659}" dt="2023-04-10T23:48:00.420" v="6981" actId="14100"/>
          <ac:cxnSpMkLst>
            <pc:docMk/>
            <pc:sldMk cId="848308661" sldId="2134809817"/>
            <ac:cxnSpMk id="63" creationId="{DC2DF48C-671C-36EE-FA71-2A92F37845A8}"/>
          </ac:cxnSpMkLst>
        </pc:cxnChg>
      </pc:sldChg>
      <pc:sldChg chg="modSp add mod">
        <pc:chgData name="이성훈/BI개발팀" userId="8e5ead62-79bc-4b10-9285-0c49a03e7e1c" providerId="ADAL" clId="{121C6C07-1E46-4FEC-A2AE-810F5FE48659}" dt="2023-04-11T11:40:15.244" v="12140"/>
        <pc:sldMkLst>
          <pc:docMk/>
          <pc:sldMk cId="4143789790" sldId="2134809817"/>
        </pc:sldMkLst>
        <pc:spChg chg="mod">
          <ac:chgData name="이성훈/BI개발팀" userId="8e5ead62-79bc-4b10-9285-0c49a03e7e1c" providerId="ADAL" clId="{121C6C07-1E46-4FEC-A2AE-810F5FE48659}" dt="2023-04-11T00:52:03.579" v="7879" actId="20577"/>
          <ac:spMkLst>
            <pc:docMk/>
            <pc:sldMk cId="4143789790" sldId="2134809817"/>
            <ac:spMk id="28" creationId="{4481B173-3E16-CB69-C73F-AA764EDA06B4}"/>
          </ac:spMkLst>
        </pc:spChg>
        <pc:spChg chg="mod">
          <ac:chgData name="이성훈/BI개발팀" userId="8e5ead62-79bc-4b10-9285-0c49a03e7e1c" providerId="ADAL" clId="{121C6C07-1E46-4FEC-A2AE-810F5FE48659}" dt="2023-04-11T11:40:15.244" v="12140"/>
          <ac:spMkLst>
            <pc:docMk/>
            <pc:sldMk cId="4143789790" sldId="2134809817"/>
            <ac:spMk id="36" creationId="{23DEB34D-2843-9F56-D788-82C71B9A13AE}"/>
          </ac:spMkLst>
        </pc:spChg>
        <pc:spChg chg="mod">
          <ac:chgData name="이성훈/BI개발팀" userId="8e5ead62-79bc-4b10-9285-0c49a03e7e1c" providerId="ADAL" clId="{121C6C07-1E46-4FEC-A2AE-810F5FE48659}" dt="2023-04-11T06:52:28.869" v="10599" actId="20577"/>
          <ac:spMkLst>
            <pc:docMk/>
            <pc:sldMk cId="4143789790" sldId="2134809817"/>
            <ac:spMk id="61" creationId="{163FE092-3EA7-5999-0DCD-6BB941B01684}"/>
          </ac:spMkLst>
        </pc:spChg>
      </pc:sldChg>
      <pc:sldChg chg="addSp delSp modSp add mod">
        <pc:chgData name="이성훈/BI개발팀" userId="8e5ead62-79bc-4b10-9285-0c49a03e7e1c" providerId="ADAL" clId="{121C6C07-1E46-4FEC-A2AE-810F5FE48659}" dt="2023-04-11T12:01:45.659" v="12994" actId="14100"/>
        <pc:sldMkLst>
          <pc:docMk/>
          <pc:sldMk cId="223269815" sldId="2134809818"/>
        </pc:sldMkLst>
        <pc:spChg chg="mod">
          <ac:chgData name="이성훈/BI개발팀" userId="8e5ead62-79bc-4b10-9285-0c49a03e7e1c" providerId="ADAL" clId="{121C6C07-1E46-4FEC-A2AE-810F5FE48659}" dt="2023-04-11T00:19:41.601" v="7438" actId="20577"/>
          <ac:spMkLst>
            <pc:docMk/>
            <pc:sldMk cId="223269815" sldId="2134809818"/>
            <ac:spMk id="3" creationId="{00000000-0000-0000-0000-000000000000}"/>
          </ac:spMkLst>
        </pc:spChg>
        <pc:spChg chg="add mod">
          <ac:chgData name="이성훈/BI개발팀" userId="8e5ead62-79bc-4b10-9285-0c49a03e7e1c" providerId="ADAL" clId="{121C6C07-1E46-4FEC-A2AE-810F5FE48659}" dt="2023-04-11T06:55:09.855" v="10683" actId="108"/>
          <ac:spMkLst>
            <pc:docMk/>
            <pc:sldMk cId="223269815" sldId="2134809818"/>
            <ac:spMk id="5" creationId="{5B6B8B15-8750-F0F6-E6FE-E1D0F3D8EB85}"/>
          </ac:spMkLst>
        </pc:spChg>
        <pc:spChg chg="mod">
          <ac:chgData name="이성훈/BI개발팀" userId="8e5ead62-79bc-4b10-9285-0c49a03e7e1c" providerId="ADAL" clId="{121C6C07-1E46-4FEC-A2AE-810F5FE48659}" dt="2023-04-11T04:31:41.493" v="8050" actId="20577"/>
          <ac:spMkLst>
            <pc:docMk/>
            <pc:sldMk cId="223269815" sldId="2134809818"/>
            <ac:spMk id="43" creationId="{2ADD69D3-726C-70D9-9246-A30CA3086E9F}"/>
          </ac:spMkLst>
        </pc:spChg>
        <pc:spChg chg="mod">
          <ac:chgData name="이성훈/BI개발팀" userId="8e5ead62-79bc-4b10-9285-0c49a03e7e1c" providerId="ADAL" clId="{121C6C07-1E46-4FEC-A2AE-810F5FE48659}" dt="2023-04-11T04:31:26.201" v="8046" actId="20577"/>
          <ac:spMkLst>
            <pc:docMk/>
            <pc:sldMk cId="223269815" sldId="2134809818"/>
            <ac:spMk id="44" creationId="{EAC474FA-EB1B-4340-00C3-E6DA56C7D026}"/>
          </ac:spMkLst>
        </pc:spChg>
        <pc:spChg chg="mod">
          <ac:chgData name="이성훈/BI개발팀" userId="8e5ead62-79bc-4b10-9285-0c49a03e7e1c" providerId="ADAL" clId="{121C6C07-1E46-4FEC-A2AE-810F5FE48659}" dt="2023-04-11T06:33:10.143" v="9357" actId="20577"/>
          <ac:spMkLst>
            <pc:docMk/>
            <pc:sldMk cId="223269815" sldId="2134809818"/>
            <ac:spMk id="46" creationId="{46EFCFF9-7B61-163F-BDF7-AB9E10CA7F2D}"/>
          </ac:spMkLst>
        </pc:spChg>
        <pc:spChg chg="mod">
          <ac:chgData name="이성훈/BI개발팀" userId="8e5ead62-79bc-4b10-9285-0c49a03e7e1c" providerId="ADAL" clId="{121C6C07-1E46-4FEC-A2AE-810F5FE48659}" dt="2023-04-11T11:57:31.454" v="12884" actId="20577"/>
          <ac:spMkLst>
            <pc:docMk/>
            <pc:sldMk cId="223269815" sldId="2134809818"/>
            <ac:spMk id="56" creationId="{D7390425-2043-1D04-835A-0C0424BA4F93}"/>
          </ac:spMkLst>
        </pc:spChg>
        <pc:spChg chg="mod">
          <ac:chgData name="이성훈/BI개발팀" userId="8e5ead62-79bc-4b10-9285-0c49a03e7e1c" providerId="ADAL" clId="{121C6C07-1E46-4FEC-A2AE-810F5FE48659}" dt="2023-04-11T04:31:33.192" v="8048" actId="20577"/>
          <ac:spMkLst>
            <pc:docMk/>
            <pc:sldMk cId="223269815" sldId="2134809818"/>
            <ac:spMk id="60" creationId="{50A4BEA4-073C-F8D8-3DC4-5FE87CFEB734}"/>
          </ac:spMkLst>
        </pc:spChg>
        <pc:spChg chg="mod">
          <ac:chgData name="이성훈/BI개발팀" userId="8e5ead62-79bc-4b10-9285-0c49a03e7e1c" providerId="ADAL" clId="{121C6C07-1E46-4FEC-A2AE-810F5FE48659}" dt="2023-04-11T04:31:29.206" v="8047" actId="20577"/>
          <ac:spMkLst>
            <pc:docMk/>
            <pc:sldMk cId="223269815" sldId="2134809818"/>
            <ac:spMk id="63" creationId="{E78699A6-7E0E-F8BF-CC42-57F3309B88E1}"/>
          </ac:spMkLst>
        </pc:spChg>
        <pc:spChg chg="mod">
          <ac:chgData name="이성훈/BI개발팀" userId="8e5ead62-79bc-4b10-9285-0c49a03e7e1c" providerId="ADAL" clId="{121C6C07-1E46-4FEC-A2AE-810F5FE48659}" dt="2023-04-11T11:57:42.942" v="12885" actId="6549"/>
          <ac:spMkLst>
            <pc:docMk/>
            <pc:sldMk cId="223269815" sldId="2134809818"/>
            <ac:spMk id="64" creationId="{A5B062D8-34A1-8212-55BE-A737C7313054}"/>
          </ac:spMkLst>
        </pc:spChg>
        <pc:spChg chg="mod">
          <ac:chgData name="이성훈/BI개발팀" userId="8e5ead62-79bc-4b10-9285-0c49a03e7e1c" providerId="ADAL" clId="{121C6C07-1E46-4FEC-A2AE-810F5FE48659}" dt="2023-04-11T06:54:13.847" v="10632" actId="14100"/>
          <ac:spMkLst>
            <pc:docMk/>
            <pc:sldMk cId="223269815" sldId="2134809818"/>
            <ac:spMk id="67" creationId="{6B5FB032-6699-95EB-AB8F-3452AE5C4F30}"/>
          </ac:spMkLst>
        </pc:spChg>
        <pc:spChg chg="mod">
          <ac:chgData name="이성훈/BI개발팀" userId="8e5ead62-79bc-4b10-9285-0c49a03e7e1c" providerId="ADAL" clId="{121C6C07-1E46-4FEC-A2AE-810F5FE48659}" dt="2023-04-11T06:55:16.766" v="10686" actId="108"/>
          <ac:spMkLst>
            <pc:docMk/>
            <pc:sldMk cId="223269815" sldId="2134809818"/>
            <ac:spMk id="70" creationId="{ECAC5BCC-D519-1FB4-8F7F-48807602C400}"/>
          </ac:spMkLst>
        </pc:spChg>
        <pc:spChg chg="mod">
          <ac:chgData name="이성훈/BI개발팀" userId="8e5ead62-79bc-4b10-9285-0c49a03e7e1c" providerId="ADAL" clId="{121C6C07-1E46-4FEC-A2AE-810F5FE48659}" dt="2023-04-11T06:56:15.548" v="10726" actId="108"/>
          <ac:spMkLst>
            <pc:docMk/>
            <pc:sldMk cId="223269815" sldId="2134809818"/>
            <ac:spMk id="71" creationId="{92AA43BE-D7E3-924E-E117-75C87E6CDE31}"/>
          </ac:spMkLst>
        </pc:spChg>
        <pc:spChg chg="del mod">
          <ac:chgData name="이성훈/BI개발팀" userId="8e5ead62-79bc-4b10-9285-0c49a03e7e1c" providerId="ADAL" clId="{121C6C07-1E46-4FEC-A2AE-810F5FE48659}" dt="2023-04-11T11:55:10.330" v="12754" actId="478"/>
          <ac:spMkLst>
            <pc:docMk/>
            <pc:sldMk cId="223269815" sldId="2134809818"/>
            <ac:spMk id="73" creationId="{869B5E11-5F72-D873-9718-579AB3C20F22}"/>
          </ac:spMkLst>
        </pc:spChg>
        <pc:spChg chg="del mod">
          <ac:chgData name="이성훈/BI개발팀" userId="8e5ead62-79bc-4b10-9285-0c49a03e7e1c" providerId="ADAL" clId="{121C6C07-1E46-4FEC-A2AE-810F5FE48659}" dt="2023-04-11T11:56:12.519" v="12839" actId="478"/>
          <ac:spMkLst>
            <pc:docMk/>
            <pc:sldMk cId="223269815" sldId="2134809818"/>
            <ac:spMk id="74" creationId="{76EE4C8E-7F7E-4C38-0B93-CD74759CFE76}"/>
          </ac:spMkLst>
        </pc:spChg>
        <pc:spChg chg="mod">
          <ac:chgData name="이성훈/BI개발팀" userId="8e5ead62-79bc-4b10-9285-0c49a03e7e1c" providerId="ADAL" clId="{121C6C07-1E46-4FEC-A2AE-810F5FE48659}" dt="2023-04-11T12:01:45.659" v="12994" actId="14100"/>
          <ac:spMkLst>
            <pc:docMk/>
            <pc:sldMk cId="223269815" sldId="2134809818"/>
            <ac:spMk id="75" creationId="{2018D0E5-8770-6519-EB17-0E9980AABFB0}"/>
          </ac:spMkLst>
        </pc:spChg>
        <pc:grpChg chg="del">
          <ac:chgData name="이성훈/BI개발팀" userId="8e5ead62-79bc-4b10-9285-0c49a03e7e1c" providerId="ADAL" clId="{121C6C07-1E46-4FEC-A2AE-810F5FE48659}" dt="2023-04-11T11:57:46.584" v="12886" actId="478"/>
          <ac:grpSpMkLst>
            <pc:docMk/>
            <pc:sldMk cId="223269815" sldId="2134809818"/>
            <ac:grpSpMk id="80" creationId="{B9ADE96C-0B0D-32F0-20AE-693FDEE05491}"/>
          </ac:grpSpMkLst>
        </pc:grpChg>
        <pc:graphicFrameChg chg="mod modGraphic">
          <ac:chgData name="이성훈/BI개발팀" userId="8e5ead62-79bc-4b10-9285-0c49a03e7e1c" providerId="ADAL" clId="{121C6C07-1E46-4FEC-A2AE-810F5FE48659}" dt="2023-04-11T06:54:22.175" v="10639" actId="14100"/>
          <ac:graphicFrameMkLst>
            <pc:docMk/>
            <pc:sldMk cId="223269815" sldId="2134809818"/>
            <ac:graphicFrameMk id="13" creationId="{EA19C073-864A-ECEC-73A1-5835CD13D9C1}"/>
          </ac:graphicFrameMkLst>
        </pc:graphicFrameChg>
        <pc:picChg chg="add del">
          <ac:chgData name="이성훈/BI개발팀" userId="8e5ead62-79bc-4b10-9285-0c49a03e7e1c" providerId="ADAL" clId="{121C6C07-1E46-4FEC-A2AE-810F5FE48659}" dt="2023-04-11T07:07:27.362" v="11231" actId="21"/>
          <ac:picMkLst>
            <pc:docMk/>
            <pc:sldMk cId="223269815" sldId="2134809818"/>
            <ac:picMk id="7" creationId="{DD85DF87-BCEE-CB95-6C52-F0891127ADEB}"/>
          </ac:picMkLst>
        </pc:picChg>
        <pc:cxnChg chg="add del">
          <ac:chgData name="이성훈/BI개발팀" userId="8e5ead62-79bc-4b10-9285-0c49a03e7e1c" providerId="ADAL" clId="{121C6C07-1E46-4FEC-A2AE-810F5FE48659}" dt="2023-04-11T00:22:36.480" v="7444" actId="478"/>
          <ac:cxnSpMkLst>
            <pc:docMk/>
            <pc:sldMk cId="223269815" sldId="2134809818"/>
            <ac:cxnSpMk id="4" creationId="{B59047C2-014C-D871-067C-E58AFC48E451}"/>
          </ac:cxnSpMkLst>
        </pc:cxnChg>
        <pc:cxnChg chg="mod">
          <ac:chgData name="이성훈/BI개발팀" userId="8e5ead62-79bc-4b10-9285-0c49a03e7e1c" providerId="ADAL" clId="{121C6C07-1E46-4FEC-A2AE-810F5FE48659}" dt="2023-04-11T11:57:46.584" v="12886" actId="478"/>
          <ac:cxnSpMkLst>
            <pc:docMk/>
            <pc:sldMk cId="223269815" sldId="2134809818"/>
            <ac:cxnSpMk id="83" creationId="{4973A30D-C0AF-8758-8489-4EA3D0AF8185}"/>
          </ac:cxnSpMkLst>
        </pc:cxnChg>
      </pc:sldChg>
      <pc:sldChg chg="del">
        <pc:chgData name="이성훈/BI개발팀" userId="8e5ead62-79bc-4b10-9285-0c49a03e7e1c" providerId="ADAL" clId="{121C6C07-1E46-4FEC-A2AE-810F5FE48659}" dt="2023-04-11T06:16:25.622" v="8053" actId="47"/>
        <pc:sldMkLst>
          <pc:docMk/>
          <pc:sldMk cId="2436131537" sldId="2134809819"/>
        </pc:sldMkLst>
      </pc:sldChg>
      <pc:sldChg chg="add del">
        <pc:chgData name="이성훈/BI개발팀" userId="8e5ead62-79bc-4b10-9285-0c49a03e7e1c" providerId="ADAL" clId="{121C6C07-1E46-4FEC-A2AE-810F5FE48659}" dt="2023-04-11T00:52:55.561" v="7883" actId="47"/>
        <pc:sldMkLst>
          <pc:docMk/>
          <pc:sldMk cId="3179979101" sldId="2134809819"/>
        </pc:sldMkLst>
      </pc:sldChg>
      <pc:sldChg chg="addSp delSp modSp add mod">
        <pc:chgData name="이성훈/BI개발팀" userId="8e5ead62-79bc-4b10-9285-0c49a03e7e1c" providerId="ADAL" clId="{121C6C07-1E46-4FEC-A2AE-810F5FE48659}" dt="2023-04-11T11:52:14.621" v="12741" actId="20577"/>
        <pc:sldMkLst>
          <pc:docMk/>
          <pc:sldMk cId="3942671151" sldId="2134809819"/>
        </pc:sldMkLst>
        <pc:spChg chg="del">
          <ac:chgData name="이성훈/BI개발팀" userId="8e5ead62-79bc-4b10-9285-0c49a03e7e1c" providerId="ADAL" clId="{121C6C07-1E46-4FEC-A2AE-810F5FE48659}" dt="2023-04-11T06:23:18.554" v="8062" actId="478"/>
          <ac:spMkLst>
            <pc:docMk/>
            <pc:sldMk cId="3942671151" sldId="2134809819"/>
            <ac:spMk id="2" creationId="{7541551E-C216-A00C-E5C4-66F8CCD30B34}"/>
          </ac:spMkLst>
        </pc:spChg>
        <pc:spChg chg="add mod">
          <ac:chgData name="이성훈/BI개발팀" userId="8e5ead62-79bc-4b10-9285-0c49a03e7e1c" providerId="ADAL" clId="{121C6C07-1E46-4FEC-A2AE-810F5FE48659}" dt="2023-04-11T06:23:30.172" v="8063"/>
          <ac:spMkLst>
            <pc:docMk/>
            <pc:sldMk cId="3942671151" sldId="2134809819"/>
            <ac:spMk id="3" creationId="{3669AE13-883D-F48A-B567-51CA8EF6A59F}"/>
          </ac:spMkLst>
        </pc:spChg>
        <pc:spChg chg="mod">
          <ac:chgData name="이성훈/BI개발팀" userId="8e5ead62-79bc-4b10-9285-0c49a03e7e1c" providerId="ADAL" clId="{121C6C07-1E46-4FEC-A2AE-810F5FE48659}" dt="2023-04-11T06:39:07.703" v="10168" actId="20577"/>
          <ac:spMkLst>
            <pc:docMk/>
            <pc:sldMk cId="3942671151" sldId="2134809819"/>
            <ac:spMk id="56" creationId="{00000000-0000-0000-0000-000000000000}"/>
          </ac:spMkLst>
        </pc:spChg>
        <pc:spChg chg="del">
          <ac:chgData name="이성훈/BI개발팀" userId="8e5ead62-79bc-4b10-9285-0c49a03e7e1c" providerId="ADAL" clId="{121C6C07-1E46-4FEC-A2AE-810F5FE48659}" dt="2023-04-11T06:23:18.554" v="8062" actId="478"/>
          <ac:spMkLst>
            <pc:docMk/>
            <pc:sldMk cId="3942671151" sldId="2134809819"/>
            <ac:spMk id="57" creationId="{00000000-0000-0000-0000-000000000000}"/>
          </ac:spMkLst>
        </pc:spChg>
        <pc:spChg chg="del">
          <ac:chgData name="이성훈/BI개발팀" userId="8e5ead62-79bc-4b10-9285-0c49a03e7e1c" providerId="ADAL" clId="{121C6C07-1E46-4FEC-A2AE-810F5FE48659}" dt="2023-04-11T06:23:18.554" v="8062" actId="478"/>
          <ac:spMkLst>
            <pc:docMk/>
            <pc:sldMk cId="3942671151" sldId="2134809819"/>
            <ac:spMk id="58" creationId="{00000000-0000-0000-0000-000000000000}"/>
          </ac:spMkLst>
        </pc:spChg>
        <pc:spChg chg="del">
          <ac:chgData name="이성훈/BI개발팀" userId="8e5ead62-79bc-4b10-9285-0c49a03e7e1c" providerId="ADAL" clId="{121C6C07-1E46-4FEC-A2AE-810F5FE48659}" dt="2023-04-11T06:23:18.554" v="8062" actId="478"/>
          <ac:spMkLst>
            <pc:docMk/>
            <pc:sldMk cId="3942671151" sldId="2134809819"/>
            <ac:spMk id="59" creationId="{EDCB8FD9-7E3E-42E3-A2B5-4D6AB1411934}"/>
          </ac:spMkLst>
        </pc:spChg>
        <pc:spChg chg="del">
          <ac:chgData name="이성훈/BI개발팀" userId="8e5ead62-79bc-4b10-9285-0c49a03e7e1c" providerId="ADAL" clId="{121C6C07-1E46-4FEC-A2AE-810F5FE48659}" dt="2023-04-11T06:23:18.554" v="8062" actId="478"/>
          <ac:spMkLst>
            <pc:docMk/>
            <pc:sldMk cId="3942671151" sldId="2134809819"/>
            <ac:spMk id="62" creationId="{A1C4CAC6-B46F-4AE8-BC69-1C76950EB14C}"/>
          </ac:spMkLst>
        </pc:spChg>
        <pc:graphicFrameChg chg="add mod modGraphic">
          <ac:chgData name="이성훈/BI개발팀" userId="8e5ead62-79bc-4b10-9285-0c49a03e7e1c" providerId="ADAL" clId="{121C6C07-1E46-4FEC-A2AE-810F5FE48659}" dt="2023-04-11T11:52:14.621" v="12741" actId="20577"/>
          <ac:graphicFrameMkLst>
            <pc:docMk/>
            <pc:sldMk cId="3942671151" sldId="2134809819"/>
            <ac:graphicFrameMk id="4" creationId="{8C732617-6688-6E1D-55EE-9379B1855F16}"/>
          </ac:graphicFrameMkLst>
        </pc:graphicFrameChg>
        <pc:graphicFrameChg chg="del">
          <ac:chgData name="이성훈/BI개발팀" userId="8e5ead62-79bc-4b10-9285-0c49a03e7e1c" providerId="ADAL" clId="{121C6C07-1E46-4FEC-A2AE-810F5FE48659}" dt="2023-04-11T06:23:18.554" v="8062" actId="478"/>
          <ac:graphicFrameMkLst>
            <pc:docMk/>
            <pc:sldMk cId="3942671151" sldId="2134809819"/>
            <ac:graphicFrameMk id="11" creationId="{00000000-0000-0000-0000-000000000000}"/>
          </ac:graphicFrameMkLst>
        </pc:graphicFrameChg>
        <pc:graphicFrameChg chg="del">
          <ac:chgData name="이성훈/BI개발팀" userId="8e5ead62-79bc-4b10-9285-0c49a03e7e1c" providerId="ADAL" clId="{121C6C07-1E46-4FEC-A2AE-810F5FE48659}" dt="2023-04-11T06:23:18.554" v="8062" actId="478"/>
          <ac:graphicFrameMkLst>
            <pc:docMk/>
            <pc:sldMk cId="3942671151" sldId="2134809819"/>
            <ac:graphicFrameMk id="12" creationId="{00000000-0000-0000-0000-000000000000}"/>
          </ac:graphicFrameMkLst>
        </pc:graphicFrameChg>
      </pc:sldChg>
      <pc:sldChg chg="addSp modSp mod">
        <pc:chgData name="이성훈/BI개발팀" userId="8e5ead62-79bc-4b10-9285-0c49a03e7e1c" providerId="ADAL" clId="{121C6C07-1E46-4FEC-A2AE-810F5FE48659}" dt="2023-04-11T11:46:03.261" v="12490" actId="1036"/>
        <pc:sldMkLst>
          <pc:docMk/>
          <pc:sldMk cId="108341665" sldId="2134809820"/>
        </pc:sldMkLst>
        <pc:picChg chg="add mod">
          <ac:chgData name="이성훈/BI개발팀" userId="8e5ead62-79bc-4b10-9285-0c49a03e7e1c" providerId="ADAL" clId="{121C6C07-1E46-4FEC-A2AE-810F5FE48659}" dt="2023-04-11T11:46:03.261" v="12490" actId="1036"/>
          <ac:picMkLst>
            <pc:docMk/>
            <pc:sldMk cId="108341665" sldId="2134809820"/>
            <ac:picMk id="4" creationId="{153A6C40-E85D-02D3-2BEE-0BFE8B25D098}"/>
          </ac:picMkLst>
        </pc:picChg>
      </pc:sldChg>
      <pc:sldChg chg="addSp modSp mod">
        <pc:chgData name="이성훈/BI개발팀" userId="8e5ead62-79bc-4b10-9285-0c49a03e7e1c" providerId="ADAL" clId="{121C6C07-1E46-4FEC-A2AE-810F5FE48659}" dt="2023-04-11T12:00:47.302" v="12993" actId="555"/>
        <pc:sldMkLst>
          <pc:docMk/>
          <pc:sldMk cId="1121816539" sldId="2134809821"/>
        </pc:sldMkLst>
        <pc:picChg chg="add mod">
          <ac:chgData name="이성훈/BI개발팀" userId="8e5ead62-79bc-4b10-9285-0c49a03e7e1c" providerId="ADAL" clId="{121C6C07-1E46-4FEC-A2AE-810F5FE48659}" dt="2023-04-11T11:46:11.359" v="12510" actId="1035"/>
          <ac:picMkLst>
            <pc:docMk/>
            <pc:sldMk cId="1121816539" sldId="2134809821"/>
            <ac:picMk id="3" creationId="{7BB70563-9975-B867-A452-8883BABEEA74}"/>
          </ac:picMkLst>
        </pc:picChg>
        <pc:picChg chg="mod">
          <ac:chgData name="이성훈/BI개발팀" userId="8e5ead62-79bc-4b10-9285-0c49a03e7e1c" providerId="ADAL" clId="{121C6C07-1E46-4FEC-A2AE-810F5FE48659}" dt="2023-04-11T12:00:47.302" v="12993" actId="555"/>
          <ac:picMkLst>
            <pc:docMk/>
            <pc:sldMk cId="1121816539" sldId="2134809821"/>
            <ac:picMk id="82" creationId="{00000000-0000-0000-0000-000000000000}"/>
          </ac:picMkLst>
        </pc:picChg>
        <pc:picChg chg="mod">
          <ac:chgData name="이성훈/BI개발팀" userId="8e5ead62-79bc-4b10-9285-0c49a03e7e1c" providerId="ADAL" clId="{121C6C07-1E46-4FEC-A2AE-810F5FE48659}" dt="2023-04-11T12:00:47.302" v="12993" actId="555"/>
          <ac:picMkLst>
            <pc:docMk/>
            <pc:sldMk cId="1121816539" sldId="2134809821"/>
            <ac:picMk id="84" creationId="{00000000-0000-0000-0000-000000000000}"/>
          </ac:picMkLst>
        </pc:picChg>
        <pc:picChg chg="mod">
          <ac:chgData name="이성훈/BI개발팀" userId="8e5ead62-79bc-4b10-9285-0c49a03e7e1c" providerId="ADAL" clId="{121C6C07-1E46-4FEC-A2AE-810F5FE48659}" dt="2023-04-11T12:00:47.302" v="12993" actId="555"/>
          <ac:picMkLst>
            <pc:docMk/>
            <pc:sldMk cId="1121816539" sldId="2134809821"/>
            <ac:picMk id="86" creationId="{00000000-0000-0000-0000-000000000000}"/>
          </ac:picMkLst>
        </pc:picChg>
        <pc:picChg chg="mod">
          <ac:chgData name="이성훈/BI개발팀" userId="8e5ead62-79bc-4b10-9285-0c49a03e7e1c" providerId="ADAL" clId="{121C6C07-1E46-4FEC-A2AE-810F5FE48659}" dt="2023-04-11T12:00:47.302" v="12993" actId="555"/>
          <ac:picMkLst>
            <pc:docMk/>
            <pc:sldMk cId="1121816539" sldId="2134809821"/>
            <ac:picMk id="96" creationId="{00000000-0000-0000-0000-000000000000}"/>
          </ac:picMkLst>
        </pc:picChg>
      </pc:sldChg>
    </pc:docChg>
  </pc:docChgLst>
  <pc:docChgLst>
    <pc:chgData name="superbi01/데이터플랫폼팀" userId="S::superbi01@gsretail.com::5b59f2ef-da60-48dd-bb9d-0bf3ab77ebf9" providerId="AD" clId="Web-{4D5A9B68-B2A0-CBD9-C223-0DFCA1EBB246}"/>
    <pc:docChg chg="addSld modSld modSection">
      <pc:chgData name="superbi01/데이터플랫폼팀" userId="S::superbi01@gsretail.com::5b59f2ef-da60-48dd-bb9d-0bf3ab77ebf9" providerId="AD" clId="Web-{4D5A9B68-B2A0-CBD9-C223-0DFCA1EBB246}" dt="2023-04-11T04:36:59.325" v="31"/>
      <pc:docMkLst>
        <pc:docMk/>
      </pc:docMkLst>
      <pc:sldChg chg="addSp delSp modSp new">
        <pc:chgData name="superbi01/데이터플랫폼팀" userId="S::superbi01@gsretail.com::5b59f2ef-da60-48dd-bb9d-0bf3ab77ebf9" providerId="AD" clId="Web-{4D5A9B68-B2A0-CBD9-C223-0DFCA1EBB246}" dt="2023-04-11T04:36:59.325" v="31"/>
        <pc:sldMkLst>
          <pc:docMk/>
          <pc:sldMk cId="2436131537" sldId="2134809819"/>
        </pc:sldMkLst>
        <pc:spChg chg="mod">
          <ac:chgData name="superbi01/데이터플랫폼팀" userId="S::superbi01@gsretail.com::5b59f2ef-da60-48dd-bb9d-0bf3ab77ebf9" providerId="AD" clId="Web-{4D5A9B68-B2A0-CBD9-C223-0DFCA1EBB246}" dt="2023-04-11T04:36:53.575" v="28" actId="20577"/>
          <ac:spMkLst>
            <pc:docMk/>
            <pc:sldMk cId="2436131537" sldId="2134809819"/>
            <ac:spMk id="2" creationId="{028300FC-7741-D83A-6BBF-34C890CAB4E6}"/>
          </ac:spMkLst>
        </pc:spChg>
        <pc:picChg chg="add del mod">
          <ac:chgData name="superbi01/데이터플랫폼팀" userId="S::superbi01@gsretail.com::5b59f2ef-da60-48dd-bb9d-0bf3ab77ebf9" providerId="AD" clId="Web-{4D5A9B68-B2A0-CBD9-C223-0DFCA1EBB246}" dt="2023-04-11T04:36:59.325" v="31"/>
          <ac:picMkLst>
            <pc:docMk/>
            <pc:sldMk cId="2436131537" sldId="2134809819"/>
            <ac:picMk id="3" creationId="{7C2355C5-C7E6-1178-B9B6-2AC3DB589CC3}"/>
          </ac:picMkLst>
        </pc:picChg>
      </pc:sldChg>
    </pc:docChg>
  </pc:docChgLst>
  <pc:docChgLst>
    <pc:chgData name="유성재/BI개발팀" userId="S::sj85.yoo@gsretail.com::7cd9bb11-8f01-4ab9-b1f2-6a709aeb275b" providerId="AD" clId="Web-{0632231E-BEC3-4885-8620-C563D76A7F19}"/>
    <pc:docChg chg="modSld">
      <pc:chgData name="유성재/BI개발팀" userId="S::sj85.yoo@gsretail.com::7cd9bb11-8f01-4ab9-b1f2-6a709aeb275b" providerId="AD" clId="Web-{0632231E-BEC3-4885-8620-C563D76A7F19}" dt="2023-04-11T07:43:53.095" v="1"/>
      <pc:docMkLst>
        <pc:docMk/>
      </pc:docMkLst>
      <pc:sldChg chg="addSp delSp">
        <pc:chgData name="유성재/BI개발팀" userId="S::sj85.yoo@gsretail.com::7cd9bb11-8f01-4ab9-b1f2-6a709aeb275b" providerId="AD" clId="Web-{0632231E-BEC3-4885-8620-C563D76A7F19}" dt="2023-04-11T07:43:53.095" v="1"/>
        <pc:sldMkLst>
          <pc:docMk/>
          <pc:sldMk cId="3331573100" sldId="2134809816"/>
        </pc:sldMkLst>
        <pc:picChg chg="add del">
          <ac:chgData name="유성재/BI개발팀" userId="S::sj85.yoo@gsretail.com::7cd9bb11-8f01-4ab9-b1f2-6a709aeb275b" providerId="AD" clId="Web-{0632231E-BEC3-4885-8620-C563D76A7F19}" dt="2023-04-11T07:43:53.095" v="1"/>
          <ac:picMkLst>
            <pc:docMk/>
            <pc:sldMk cId="3331573100" sldId="2134809816"/>
            <ac:picMk id="3" creationId="{ED90649A-641D-1EA3-DA1F-96E5F9B44A37}"/>
          </ac:picMkLst>
        </pc:picChg>
      </pc:sldChg>
    </pc:docChg>
  </pc:docChgLst>
  <pc:docChgLst>
    <pc:chgData name="유성재/BI개발팀" userId="S::sj85.yoo@gsretail.com::7cd9bb11-8f01-4ab9-b1f2-6a709aeb275b" providerId="AD" clId="Web-{048E64B3-6414-490E-8178-C223440FA074}"/>
    <pc:docChg chg="modSld">
      <pc:chgData name="유성재/BI개발팀" userId="S::sj85.yoo@gsretail.com::7cd9bb11-8f01-4ab9-b1f2-6a709aeb275b" providerId="AD" clId="Web-{048E64B3-6414-490E-8178-C223440FA074}" dt="2023-04-11T12:23:52.628" v="52" actId="20577"/>
      <pc:docMkLst>
        <pc:docMk/>
      </pc:docMkLst>
      <pc:sldChg chg="addSp delSp modSp">
        <pc:chgData name="유성재/BI개발팀" userId="S::sj85.yoo@gsretail.com::7cd9bb11-8f01-4ab9-b1f2-6a709aeb275b" providerId="AD" clId="Web-{048E64B3-6414-490E-8178-C223440FA074}" dt="2023-04-11T12:23:52.628" v="52" actId="20577"/>
        <pc:sldMkLst>
          <pc:docMk/>
          <pc:sldMk cId="108341665" sldId="2134809820"/>
        </pc:sldMkLst>
        <pc:spChg chg="mod">
          <ac:chgData name="유성재/BI개발팀" userId="S::sj85.yoo@gsretail.com::7cd9bb11-8f01-4ab9-b1f2-6a709aeb275b" providerId="AD" clId="Web-{048E64B3-6414-490E-8178-C223440FA074}" dt="2023-04-11T12:02:30.964" v="2" actId="1076"/>
          <ac:spMkLst>
            <pc:docMk/>
            <pc:sldMk cId="108341665" sldId="2134809820"/>
            <ac:spMk id="22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121" v="3" actId="1076"/>
          <ac:spMkLst>
            <pc:docMk/>
            <pc:sldMk cId="108341665" sldId="2134809820"/>
            <ac:spMk id="23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308" v="4" actId="1076"/>
          <ac:spMkLst>
            <pc:docMk/>
            <pc:sldMk cId="108341665" sldId="2134809820"/>
            <ac:spMk id="30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464" v="5" actId="1076"/>
          <ac:spMkLst>
            <pc:docMk/>
            <pc:sldMk cId="108341665" sldId="2134809820"/>
            <ac:spMk id="33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621" v="6" actId="1076"/>
          <ac:spMkLst>
            <pc:docMk/>
            <pc:sldMk cId="108341665" sldId="2134809820"/>
            <ac:spMk id="34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777" v="7" actId="1076"/>
          <ac:spMkLst>
            <pc:docMk/>
            <pc:sldMk cId="108341665" sldId="2134809820"/>
            <ac:spMk id="38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1.964" v="8" actId="1076"/>
          <ac:spMkLst>
            <pc:docMk/>
            <pc:sldMk cId="108341665" sldId="2134809820"/>
            <ac:spMk id="39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2.136" v="9" actId="1076"/>
          <ac:spMkLst>
            <pc:docMk/>
            <pc:sldMk cId="108341665" sldId="2134809820"/>
            <ac:spMk id="44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2.324" v="10" actId="1076"/>
          <ac:spMkLst>
            <pc:docMk/>
            <pc:sldMk cId="108341665" sldId="2134809820"/>
            <ac:spMk id="45" creationId="{BC385776-6F0B-EC50-DD11-6C8717AED2D9}"/>
          </ac:spMkLst>
        </pc:spChg>
        <pc:spChg chg="del">
          <ac:chgData name="유성재/BI개발팀" userId="S::sj85.yoo@gsretail.com::7cd9bb11-8f01-4ab9-b1f2-6a709aeb275b" providerId="AD" clId="Web-{048E64B3-6414-490E-8178-C223440FA074}" dt="2023-04-11T12:01:45.587" v="0"/>
          <ac:spMkLst>
            <pc:docMk/>
            <pc:sldMk cId="108341665" sldId="2134809820"/>
            <ac:spMk id="47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23:52.628" v="52" actId="20577"/>
          <ac:spMkLst>
            <pc:docMk/>
            <pc:sldMk cId="108341665" sldId="2134809820"/>
            <ac:spMk id="48" creationId="{00000000-0000-0000-0000-000000000000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58.641" v="43" actId="14100"/>
          <ac:spMkLst>
            <pc:docMk/>
            <pc:sldMk cId="108341665" sldId="2134809820"/>
            <ac:spMk id="54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58.798" v="44" actId="14100"/>
          <ac:spMkLst>
            <pc:docMk/>
            <pc:sldMk cId="108341665" sldId="2134809820"/>
            <ac:spMk id="55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58.954" v="45" actId="14100"/>
          <ac:spMkLst>
            <pc:docMk/>
            <pc:sldMk cId="108341665" sldId="2134809820"/>
            <ac:spMk id="57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59.157" v="46" actId="14100"/>
          <ac:spMkLst>
            <pc:docMk/>
            <pc:sldMk cId="108341665" sldId="2134809820"/>
            <ac:spMk id="58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59.470" v="47" actId="14100"/>
          <ac:spMkLst>
            <pc:docMk/>
            <pc:sldMk cId="108341665" sldId="2134809820"/>
            <ac:spMk id="59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1:52.259" v="1" actId="14100"/>
          <ac:spMkLst>
            <pc:docMk/>
            <pc:sldMk cId="108341665" sldId="2134809820"/>
            <ac:spMk id="63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2.511" v="11" actId="1076"/>
          <ac:spMkLst>
            <pc:docMk/>
            <pc:sldMk cId="108341665" sldId="2134809820"/>
            <ac:spMk id="64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2.668" v="12" actId="1076"/>
          <ac:spMkLst>
            <pc:docMk/>
            <pc:sldMk cId="108341665" sldId="2134809820"/>
            <ac:spMk id="67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32.871" v="13" actId="1076"/>
          <ac:spMkLst>
            <pc:docMk/>
            <pc:sldMk cId="108341665" sldId="2134809820"/>
            <ac:spMk id="68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2:45.668" v="20" actId="14100"/>
          <ac:spMkLst>
            <pc:docMk/>
            <pc:sldMk cId="108341665" sldId="2134809820"/>
            <ac:spMk id="75" creationId="{BC385776-6F0B-EC50-DD11-6C8717AED2D9}"/>
          </ac:spMkLst>
        </pc:spChg>
        <pc:spChg chg="mod">
          <ac:chgData name="유성재/BI개발팀" userId="S::sj85.yoo@gsretail.com::7cd9bb11-8f01-4ab9-b1f2-6a709aeb275b" providerId="AD" clId="Web-{048E64B3-6414-490E-8178-C223440FA074}" dt="2023-04-11T12:03:41.953" v="32" actId="1076"/>
          <ac:spMkLst>
            <pc:docMk/>
            <pc:sldMk cId="108341665" sldId="2134809820"/>
            <ac:spMk id="88" creationId="{8D859857-A636-99BF-7D42-0BECB75AF3A5}"/>
          </ac:spMkLst>
        </pc:spChg>
        <pc:grpChg chg="add mod">
          <ac:chgData name="유성재/BI개발팀" userId="S::sj85.yoo@gsretail.com::7cd9bb11-8f01-4ab9-b1f2-6a709aeb275b" providerId="AD" clId="Web-{048E64B3-6414-490E-8178-C223440FA074}" dt="2023-04-11T12:04:06.220" v="49" actId="14100"/>
          <ac:grpSpMkLst>
            <pc:docMk/>
            <pc:sldMk cId="108341665" sldId="2134809820"/>
            <ac:grpSpMk id="5" creationId="{285933C0-943E-32C3-86B9-88BCC2347E53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E18D-4F22-4E16-9718-9F5CF7CA27CD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7DC0-51E1-46C8-B4C7-11AF412159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50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1BD43-8CE4-4B67-9D93-8787FC100053}" type="datetimeFigureOut">
              <a:rPr lang="ko-KR" altLang="en-US" smtClean="0"/>
              <a:pPr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4D18D-A301-4EB9-8E18-A803422E77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1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58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94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3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34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20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01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5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1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92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75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9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4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482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04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4D18D-A301-4EB9-8E18-A803422E774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2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9" y="365128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332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"/>
          <p:cNvSpPr>
            <a:spLocks noGrp="1" noChangeArrowheads="1"/>
          </p:cNvSpPr>
          <p:nvPr>
            <p:ph type="title"/>
          </p:nvPr>
        </p:nvSpPr>
        <p:spPr bwMode="gray">
          <a:xfrm>
            <a:off x="258764" y="189680"/>
            <a:ext cx="2553584" cy="24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800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9" name="Rectangle 756"/>
          <p:cNvSpPr>
            <a:spLocks noChangeArrowheads="1"/>
          </p:cNvSpPr>
          <p:nvPr userDrawn="1"/>
        </p:nvSpPr>
        <p:spPr bwMode="auto">
          <a:xfrm>
            <a:off x="258763" y="538163"/>
            <a:ext cx="9371012" cy="36512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txBody>
          <a:bodyPr wrap="none" anchor="ctr"/>
          <a:lstStyle>
            <a:lvl1pPr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>
              <a:spcBef>
                <a:spcPct val="0"/>
              </a:spcBef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Aft>
                <a:spcPct val="15000"/>
              </a:spcAft>
              <a:buClr>
                <a:schemeClr val="tx1"/>
              </a:buClr>
              <a:buFont typeface="Times" panose="02020603050405020304" pitchFamily="18" charset="0"/>
              <a:buNone/>
              <a:defRPr/>
            </a:pPr>
            <a:endParaRPr kumimoji="0" lang="ko-KR" altLang="ko-KR" sz="1292" u="sng">
              <a:latin typeface="Arial" charset="0"/>
              <a:ea typeface="맑은 고딕" pitchFamily="50" charset="-127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4880064" y="6655227"/>
            <a:ext cx="145874" cy="14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l"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fld id="{F80EF4D4-4ED9-4B23-8CE6-6C2D24C7A63A}" type="slidenum">
              <a:rPr kumimoji="0" lang="en-US" altLang="ko-KR" sz="923" b="0" smtClean="0">
                <a:solidFill>
                  <a:schemeClr val="tx1"/>
                </a:solidFill>
                <a:ea typeface="맑은 고딕" panose="020B0503020000020004" pitchFamily="50" charset="-127"/>
              </a:rPr>
              <a:pPr algn="ctr"/>
              <a:t>‹#›</a:t>
            </a:fld>
            <a:endParaRPr kumimoji="0" lang="en-US" altLang="ko-KR" sz="923" b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Line 33"/>
          <p:cNvSpPr>
            <a:spLocks noChangeShapeType="1"/>
          </p:cNvSpPr>
          <p:nvPr userDrawn="1"/>
        </p:nvSpPr>
        <p:spPr bwMode="auto">
          <a:xfrm>
            <a:off x="82550" y="6496050"/>
            <a:ext cx="974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>
              <a:defRPr/>
            </a:pPr>
            <a:endParaRPr lang="ko-KR" altLang="en-US" sz="1108">
              <a:ea typeface="굴림" panose="020B0600000101010101" pitchFamily="50" charset="-127"/>
            </a:endParaRPr>
          </a:p>
        </p:txBody>
      </p:sp>
      <p:pic>
        <p:nvPicPr>
          <p:cNvPr id="12" name="Picture 46" descr="gs리테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6564313"/>
            <a:ext cx="88741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39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67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1846" b="1">
          <a:solidFill>
            <a:schemeClr val="tx1"/>
          </a:solidFill>
          <a:latin typeface="+mn-lt"/>
          <a:ea typeface="+mn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5pPr>
      <a:lvl6pPr marL="422039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6pPr>
      <a:lvl7pPr marL="844078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7pPr>
      <a:lvl8pPr marL="1266117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8pPr>
      <a:lvl9pPr marL="1688155" algn="l" rtl="0" fontAlgn="base" latinLnBrk="1">
        <a:lnSpc>
          <a:spcPct val="90000"/>
        </a:lnSpc>
        <a:spcBef>
          <a:spcPct val="0"/>
        </a:spcBef>
        <a:spcAft>
          <a:spcPct val="0"/>
        </a:spcAft>
        <a:tabLst>
          <a:tab pos="691675" algn="l"/>
        </a:tabLst>
        <a:defRPr kumimoji="1" sz="2031" b="1">
          <a:solidFill>
            <a:schemeClr val="tx1"/>
          </a:solidFill>
          <a:latin typeface="Arial" charset="0"/>
          <a:ea typeface="맑은 고딕" pitchFamily="50" charset="-127"/>
          <a:cs typeface="Arial" charset="0"/>
        </a:defRPr>
      </a:lvl9pPr>
    </p:titleStyle>
    <p:bodyStyle>
      <a:lvl1pPr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anose="05000000000000000000" pitchFamily="2" charset="2"/>
        <a:defRPr kumimoji="1" sz="1477" b="1">
          <a:solidFill>
            <a:schemeClr val="tx1"/>
          </a:solidFill>
          <a:latin typeface="+mn-lt"/>
          <a:ea typeface="+mn-ea"/>
          <a:cs typeface="+mn-cs"/>
        </a:defRPr>
      </a:lvl1pPr>
      <a:lvl2pPr marL="496775" indent="-74737" algn="l" rtl="0" eaLnBrk="0" fontAlgn="base" latinLnBrk="1" hangingPunct="0">
        <a:spcBef>
          <a:spcPct val="25000"/>
        </a:spcBef>
        <a:spcAft>
          <a:spcPct val="15000"/>
        </a:spcAft>
        <a:buClr>
          <a:schemeClr val="accent2"/>
        </a:buClr>
        <a:buFont typeface="맑은 고딕" panose="020B0503020000020004" pitchFamily="50" charset="-127"/>
        <a:buChar char="–"/>
        <a:defRPr kumimoji="1" sz="2585">
          <a:solidFill>
            <a:schemeClr val="tx1"/>
          </a:solidFill>
          <a:latin typeface="굴림" pitchFamily="50" charset="-127"/>
          <a:ea typeface="+mn-ea"/>
        </a:defRPr>
      </a:lvl2pPr>
      <a:lvl3pPr marL="84407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215">
          <a:solidFill>
            <a:schemeClr val="tx1"/>
          </a:solidFill>
          <a:latin typeface="굴림" pitchFamily="50" charset="-127"/>
          <a:ea typeface="+mn-ea"/>
        </a:defRPr>
      </a:lvl3pPr>
      <a:lvl4pPr marL="1266117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anose="020B0503020000020004" pitchFamily="50" charset="-127"/>
        <a:buChar char="–"/>
        <a:defRPr kumimoji="1" sz="1846">
          <a:solidFill>
            <a:schemeClr val="tx1"/>
          </a:solidFill>
          <a:latin typeface="굴림" pitchFamily="50" charset="-127"/>
          <a:ea typeface="+mn-ea"/>
        </a:defRPr>
      </a:lvl4pPr>
      <a:lvl5pPr marL="1688155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맑은 고딕" panose="020B0503020000020004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5pPr>
      <a:lvl6pPr marL="2110195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6pPr>
      <a:lvl7pPr marL="2532233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7pPr>
      <a:lvl8pPr marL="2954272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8pPr>
      <a:lvl9pPr marL="3376311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맑은 고딕" pitchFamily="50" charset="-127"/>
        <a:buChar char="&gt;"/>
        <a:defRPr kumimoji="1" sz="1846">
          <a:solidFill>
            <a:schemeClr val="tx1"/>
          </a:solidFill>
          <a:latin typeface="굴림" pitchFamily="50" charset="-127"/>
          <a:ea typeface="+mn-ea"/>
        </a:defRPr>
      </a:lvl9pPr>
    </p:bodyStyle>
    <p:otherStyle>
      <a:defPPr>
        <a:defRPr lang="ko-KR"/>
      </a:defPPr>
      <a:lvl1pPr marL="0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PBU%20MSTR%20&#49324;&#50857;&#51088;&#44368;&#50977;%20&#49892;&#54665;&#44228;&#54925;_2023.02.14.docx" TargetMode="Externa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10" Type="http://schemas.openxmlformats.org/officeDocument/2006/relationships/image" Target="../media/image9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46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9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8.png"/><Relationship Id="rId5" Type="http://schemas.openxmlformats.org/officeDocument/2006/relationships/image" Target="../media/image33.png"/><Relationship Id="rId15" Type="http://schemas.openxmlformats.org/officeDocument/2006/relationships/slide" Target="slide19.xml"/><Relationship Id="rId10" Type="http://schemas.openxmlformats.org/officeDocument/2006/relationships/image" Target="../media/image23.png"/><Relationship Id="rId19" Type="http://schemas.openxmlformats.org/officeDocument/2006/relationships/image" Target="../media/image26.png"/><Relationship Id="rId4" Type="http://schemas.openxmlformats.org/officeDocument/2006/relationships/hyperlink" Target="https://www2.microstrategy.com/producthelp/Current/Workstation/WebHelp/Lang_1042/Content/Intro_to_Dossiers.htm" TargetMode="External"/><Relationship Id="rId9" Type="http://schemas.openxmlformats.org/officeDocument/2006/relationships/image" Target="../media/image45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55.svg"/><Relationship Id="rId3" Type="http://schemas.openxmlformats.org/officeDocument/2006/relationships/image" Target="../media/image50.png"/><Relationship Id="rId7" Type="http://schemas.openxmlformats.org/officeDocument/2006/relationships/image" Target="../media/image6.png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slide" Target="slide14.xml"/><Relationship Id="rId5" Type="http://schemas.openxmlformats.org/officeDocument/2006/relationships/image" Target="../media/image52.png"/><Relationship Id="rId10" Type="http://schemas.openxmlformats.org/officeDocument/2006/relationships/image" Target="../media/image9.svg"/><Relationship Id="rId4" Type="http://schemas.openxmlformats.org/officeDocument/2006/relationships/image" Target="../media/image51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0.png"/><Relationship Id="rId7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55.svg"/><Relationship Id="rId5" Type="http://schemas.openxmlformats.org/officeDocument/2006/relationships/image" Target="../media/image8.png"/><Relationship Id="rId10" Type="http://schemas.openxmlformats.org/officeDocument/2006/relationships/image" Target="../media/image54.png"/><Relationship Id="rId4" Type="http://schemas.openxmlformats.org/officeDocument/2006/relationships/image" Target="../media/image56.png"/><Relationship Id="rId9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5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slide" Target="slide14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hyperlink" Target="https://www2.microstrategy.com/producthelp/Current/Workstation/WebHelp/Lang_1042/Content/Intro_to_Dossiers.htm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20.sv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hyperlink" Target="https://www2.microstrategy.com/producthelp/Current/Workstation/WebHelp/Lang_1042/Content/Intro_to_Dossiers.htm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2.microstrategy.com/producthelp/Current/Workstation/WebHelp/Lang_1042/Content/Intro_to_Dossiers.htm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7.png"/><Relationship Id="rId7" Type="http://schemas.openxmlformats.org/officeDocument/2006/relationships/image" Target="../media/image28.jpe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1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hyperlink" Target="https://www2.microstrategy.com/producthelp/Current/Workstation/WebHelp/Lang_1042/Content/Intro_to_Dossiers.htm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886963" y="1084386"/>
            <a:ext cx="6315074" cy="88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None/>
            </a:pPr>
            <a:r>
              <a:rPr kumimoji="1" lang="en-US" altLang="ko-KR" sz="2400" b="1" u="sng">
                <a:solidFill>
                  <a:srgbClr val="000000"/>
                </a:solidFill>
                <a:latin typeface="+mn-ea"/>
              </a:rPr>
              <a:t>PBU BI(MSTR)</a:t>
            </a:r>
            <a:r>
              <a:rPr kumimoji="1" lang="ko-KR" altLang="en-US" sz="2400" b="1" u="sng">
                <a:solidFill>
                  <a:srgbClr val="000000"/>
                </a:solidFill>
                <a:latin typeface="+mn-ea"/>
              </a:rPr>
              <a:t>시스템 업그레이드</a:t>
            </a:r>
            <a:endParaRPr kumimoji="1" lang="en-US" altLang="ko-KR" sz="2400" b="1" u="sng">
              <a:solidFill>
                <a:srgbClr val="000000"/>
              </a:solidFill>
              <a:latin typeface="+mn-ea"/>
            </a:endParaRPr>
          </a:p>
          <a:p>
            <a:pPr algn="ctr" fontAlgn="base">
              <a:spcAft>
                <a:spcPct val="0"/>
              </a:spcAft>
              <a:buNone/>
            </a:pPr>
            <a:r>
              <a:rPr kumimoji="1" lang="ko-KR" altLang="en-US" sz="2400" b="1">
                <a:solidFill>
                  <a:srgbClr val="000000"/>
                </a:solidFill>
                <a:latin typeface="+mn-ea"/>
              </a:rPr>
              <a:t>추진 계획 보고</a:t>
            </a:r>
            <a:r>
              <a:rPr kumimoji="1" lang="ko-KR" altLang="en-US" sz="2400" b="1" u="sng">
                <a:solidFill>
                  <a:srgbClr val="000000"/>
                </a:solidFill>
                <a:latin typeface="+mn-ea"/>
              </a:rPr>
              <a:t> </a:t>
            </a:r>
            <a:endParaRPr kumimoji="1" lang="en-US" altLang="ko-KR" sz="2400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495358" y="5781545"/>
            <a:ext cx="11112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ko-KR" sz="1400" b="1">
                <a:solidFill>
                  <a:prstClr val="black"/>
                </a:solidFill>
                <a:latin typeface="맑은 고딕" panose="020B0503020000020004" pitchFamily="50" charset="-127"/>
              </a:rPr>
              <a:t>2023.04.12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893431" y="2233247"/>
            <a:ext cx="6315075" cy="3540368"/>
          </a:xfrm>
          <a:prstGeom prst="roundRect">
            <a:avLst>
              <a:gd name="adj" fmla="val 74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marL="1430338" indent="-352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1347788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추진 배경 및 목표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과제 추진 전략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과제 수행 방안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과제 추진 로드맵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프로젝트 목표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투입 예상 비용 및 인력 투입 계획</a:t>
            </a:r>
            <a:endParaRPr lang="en-US" altLang="ko-KR" sz="1600" b="1">
              <a:solidFill>
                <a:prstClr val="black"/>
              </a:solidFill>
            </a:endParaRPr>
          </a:p>
          <a:p>
            <a:pPr defTabSz="4572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ko-KR" altLang="en-US" sz="1600" b="1">
                <a:solidFill>
                  <a:prstClr val="black"/>
                </a:solidFill>
              </a:rPr>
              <a:t>리스크 및 지원 요청 사항</a:t>
            </a:r>
            <a:endParaRPr lang="en-US" altLang="ko-KR" sz="1600" b="1">
              <a:solidFill>
                <a:prstClr val="black"/>
              </a:solidFill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731639" y="2061450"/>
            <a:ext cx="24225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ko-KR" altLang="en-US" sz="1900" b="1">
                <a:solidFill>
                  <a:prstClr val="black"/>
                </a:solidFill>
                <a:latin typeface="맑은 고딕" panose="020B0503020000020004" pitchFamily="50" charset="-127"/>
              </a:rPr>
              <a:t>목   차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42400" y="6262645"/>
            <a:ext cx="6021200" cy="33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900" b="1">
                <a:solidFill>
                  <a:prstClr val="black"/>
                </a:solidFill>
              </a:rPr>
              <a:t>*  </a:t>
            </a:r>
            <a:r>
              <a:rPr lang="ko-KR" altLang="en-US" sz="900" b="1">
                <a:solidFill>
                  <a:prstClr val="black"/>
                </a:solidFill>
              </a:rPr>
              <a:t>문서는 </a:t>
            </a:r>
            <a:r>
              <a:rPr lang="en-US" altLang="ko-KR" sz="900" b="1">
                <a:solidFill>
                  <a:prstClr val="black"/>
                </a:solidFill>
              </a:rPr>
              <a:t>(</a:t>
            </a:r>
            <a:r>
              <a:rPr lang="ko-KR" altLang="en-US" sz="900" b="1">
                <a:solidFill>
                  <a:prstClr val="black"/>
                </a:solidFill>
              </a:rPr>
              <a:t>주</a:t>
            </a:r>
            <a:r>
              <a:rPr lang="en-US" altLang="ko-KR" sz="900" b="1">
                <a:solidFill>
                  <a:prstClr val="black"/>
                </a:solidFill>
              </a:rPr>
              <a:t>)GS Retail</a:t>
            </a:r>
            <a:r>
              <a:rPr lang="ko-KR" altLang="en-US" sz="900" b="1">
                <a:solidFill>
                  <a:prstClr val="black"/>
                </a:solidFill>
              </a:rPr>
              <a:t>의 영업비밀로 당사의 허락 없이 임의로 일부 혹은 전체를 사용하거나 전재하는 행위를 금합니다</a:t>
            </a:r>
            <a:r>
              <a:rPr lang="en-US" altLang="ko-KR" sz="900" b="1">
                <a:solidFill>
                  <a:prstClr val="black"/>
                </a:solidFill>
              </a:rPr>
              <a:t>.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ko-KR" sz="900" b="1">
                <a:solidFill>
                  <a:prstClr val="black"/>
                </a:solidFill>
              </a:rPr>
              <a:t>*  GS Retail </a:t>
            </a:r>
            <a:r>
              <a:rPr lang="en-US" altLang="ko-KR" sz="900" b="1" err="1">
                <a:solidFill>
                  <a:prstClr val="black"/>
                </a:solidFill>
              </a:rPr>
              <a:t>Co.,Ltd</a:t>
            </a:r>
            <a:r>
              <a:rPr lang="en-US" altLang="ko-KR" sz="900" b="1">
                <a:solidFill>
                  <a:prstClr val="black"/>
                </a:solidFill>
              </a:rPr>
              <a:t>.  All Rights Reserved Proprietary and Confidentia</a:t>
            </a:r>
            <a:r>
              <a:rPr lang="en-US" altLang="ko-KR" sz="900" b="1">
                <a:solidFill>
                  <a:srgbClr val="111145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4693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현재 관리되고 있는 보고서들의 사용 현황을 면밀하게 모니터링하여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미사용 보고서 대상을 선별하고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불필요한 보고서는 미사용으로 전환 후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1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개월 간 모니터링을 거쳐 미사용으로 확정된 보고서는 삭제하여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업그레이드 완료 전까지 정비를 수행함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811694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정형보고서 정리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D1F59DA-F3BB-52E3-0B14-0716CDB0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76" y="4768024"/>
            <a:ext cx="1952055" cy="1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675C50-A77C-0C01-C25B-DFA58E82EF55}"/>
              </a:ext>
            </a:extLst>
          </p:cNvPr>
          <p:cNvSpPr/>
          <p:nvPr/>
        </p:nvSpPr>
        <p:spPr>
          <a:xfrm>
            <a:off x="3884004" y="2925543"/>
            <a:ext cx="878832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도출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C8B704-D5F8-B4EF-7DE4-B4909273FC24}"/>
              </a:ext>
            </a:extLst>
          </p:cNvPr>
          <p:cNvSpPr/>
          <p:nvPr/>
        </p:nvSpPr>
        <p:spPr>
          <a:xfrm>
            <a:off x="514057" y="2205590"/>
            <a:ext cx="598576" cy="1926791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B81314-9E20-D145-4616-9974B06C3F03}"/>
              </a:ext>
            </a:extLst>
          </p:cNvPr>
          <p:cNvSpPr/>
          <p:nvPr/>
        </p:nvSpPr>
        <p:spPr>
          <a:xfrm>
            <a:off x="5136682" y="2919817"/>
            <a:ext cx="878832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숨김 처리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19B912-90A2-F1A3-8D8F-4622B04133CE}"/>
              </a:ext>
            </a:extLst>
          </p:cNvPr>
          <p:cNvSpPr/>
          <p:nvPr/>
        </p:nvSpPr>
        <p:spPr>
          <a:xfrm>
            <a:off x="6424528" y="2920976"/>
            <a:ext cx="878832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0813FE9B-07B6-1582-46F8-46FD2A9CE5B2}"/>
              </a:ext>
            </a:extLst>
          </p:cNvPr>
          <p:cNvSpPr/>
          <p:nvPr/>
        </p:nvSpPr>
        <p:spPr bwMode="auto">
          <a:xfrm>
            <a:off x="8215787" y="2899235"/>
            <a:ext cx="1200048" cy="518746"/>
          </a:xfrm>
          <a:prstGeom prst="flowChartDecision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FA6654-52FF-1316-BFF8-9A4A3A49B808}"/>
              </a:ext>
            </a:extLst>
          </p:cNvPr>
          <p:cNvSpPr/>
          <p:nvPr/>
        </p:nvSpPr>
        <p:spPr>
          <a:xfrm>
            <a:off x="5936332" y="3788620"/>
            <a:ext cx="2108630" cy="5605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삭제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F45276-2AF3-A585-17F3-26C3BF1C1A87}"/>
              </a:ext>
            </a:extLst>
          </p:cNvPr>
          <p:cNvSpPr/>
          <p:nvPr/>
        </p:nvSpPr>
        <p:spPr>
          <a:xfrm>
            <a:off x="8376395" y="2047333"/>
            <a:ext cx="878832" cy="42871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숨김 해제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6DC12D-8141-BF67-2170-481335A11741}"/>
              </a:ext>
            </a:extLst>
          </p:cNvPr>
          <p:cNvSpPr/>
          <p:nvPr/>
        </p:nvSpPr>
        <p:spPr>
          <a:xfrm>
            <a:off x="514057" y="4259007"/>
            <a:ext cx="598576" cy="1743225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C7A9E3-474A-EBF0-E363-A1E2182F2B54}"/>
              </a:ext>
            </a:extLst>
          </p:cNvPr>
          <p:cNvSpPr/>
          <p:nvPr/>
        </p:nvSpPr>
        <p:spPr>
          <a:xfrm>
            <a:off x="3801514" y="4602362"/>
            <a:ext cx="1038370" cy="47158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계정 만료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대상자 도출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41A6C4-006E-40A4-C0F4-A95965AAADCA}"/>
              </a:ext>
            </a:extLst>
          </p:cNvPr>
          <p:cNvSpPr/>
          <p:nvPr/>
        </p:nvSpPr>
        <p:spPr>
          <a:xfrm>
            <a:off x="5097500" y="4965851"/>
            <a:ext cx="1038370" cy="4088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개인 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 공지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04A499-40C9-02F0-EE7F-FF28C82D643A}"/>
              </a:ext>
            </a:extLst>
          </p:cNvPr>
          <p:cNvSpPr/>
          <p:nvPr/>
        </p:nvSpPr>
        <p:spPr>
          <a:xfrm>
            <a:off x="3801514" y="5274338"/>
            <a:ext cx="1038370" cy="47158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도출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2173F2F-AA36-F8A8-2D8B-1762413E9E59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>
            <a:off x="2639562" y="4104149"/>
            <a:ext cx="1161952" cy="140598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D785417-2630-AECF-105E-97CCB85AEE62}"/>
              </a:ext>
            </a:extLst>
          </p:cNvPr>
          <p:cNvCxnSpPr>
            <a:cxnSpLocks/>
            <a:stCxn id="32" idx="3"/>
            <a:endCxn id="33" idx="0"/>
          </p:cNvCxnSpPr>
          <p:nvPr/>
        </p:nvCxnSpPr>
        <p:spPr bwMode="auto">
          <a:xfrm>
            <a:off x="4839884" y="4838156"/>
            <a:ext cx="776801" cy="127695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5C39038-AABA-3394-9FB4-11845FD54F18}"/>
              </a:ext>
            </a:extLst>
          </p:cNvPr>
          <p:cNvCxnSpPr>
            <a:cxnSpLocks/>
            <a:stCxn id="35" idx="3"/>
            <a:endCxn id="33" idx="2"/>
          </p:cNvCxnSpPr>
          <p:nvPr/>
        </p:nvCxnSpPr>
        <p:spPr bwMode="auto">
          <a:xfrm flipV="1">
            <a:off x="4839884" y="5374695"/>
            <a:ext cx="776801" cy="13543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F671E97-7604-A4C0-1841-8EC5B4F40058}"/>
              </a:ext>
            </a:extLst>
          </p:cNvPr>
          <p:cNvCxnSpPr>
            <a:cxnSpLocks/>
            <a:stCxn id="28" idx="2"/>
            <a:endCxn id="29" idx="3"/>
          </p:cNvCxnSpPr>
          <p:nvPr/>
        </p:nvCxnSpPr>
        <p:spPr bwMode="auto">
          <a:xfrm rot="5400000">
            <a:off x="8104935" y="3358009"/>
            <a:ext cx="650904" cy="77084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042372A-A9D2-F5AE-C8D5-357DCD14E16B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8715" y="3184188"/>
            <a:ext cx="409014" cy="572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0FB4670-371A-E4C9-36DF-31D5505DF6F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 bwMode="auto">
          <a:xfrm>
            <a:off x="6015514" y="3155611"/>
            <a:ext cx="409014" cy="11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1AB6F71-A0B6-314A-B37F-E862049B2B15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 bwMode="auto">
          <a:xfrm>
            <a:off x="7303360" y="3156770"/>
            <a:ext cx="912427" cy="18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45E0E64-6873-32D7-DDF9-6CD14802FE5C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 bwMode="auto">
          <a:xfrm flipV="1">
            <a:off x="8815811" y="2476048"/>
            <a:ext cx="0" cy="4231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A9FD6DA-88BD-BBB4-1287-C0EA47274A78}"/>
              </a:ext>
            </a:extLst>
          </p:cNvPr>
          <p:cNvSpPr/>
          <p:nvPr/>
        </p:nvSpPr>
        <p:spPr>
          <a:xfrm>
            <a:off x="6433387" y="4965851"/>
            <a:ext cx="1038370" cy="408844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</a:p>
        </p:txBody>
      </p:sp>
      <p:sp>
        <p:nvSpPr>
          <p:cNvPr id="80" name="순서도: 판단 79">
            <a:extLst>
              <a:ext uri="{FF2B5EF4-FFF2-40B4-BE49-F238E27FC236}">
                <a16:creationId xmlns:a16="http://schemas.microsoft.com/office/drawing/2014/main" id="{33A5B4D0-82D1-6899-A3F6-C3C0862FFC50}"/>
              </a:ext>
            </a:extLst>
          </p:cNvPr>
          <p:cNvSpPr/>
          <p:nvPr/>
        </p:nvSpPr>
        <p:spPr bwMode="auto">
          <a:xfrm>
            <a:off x="8218134" y="4914337"/>
            <a:ext cx="1200048" cy="518746"/>
          </a:xfrm>
          <a:prstGeom prst="flowChartDecision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284047D-9D16-A170-8C32-D56E9FD61CD9}"/>
              </a:ext>
            </a:extLst>
          </p:cNvPr>
          <p:cNvCxnSpPr>
            <a:cxnSpLocks/>
            <a:stCxn id="80" idx="0"/>
            <a:endCxn id="29" idx="3"/>
          </p:cNvCxnSpPr>
          <p:nvPr/>
        </p:nvCxnSpPr>
        <p:spPr bwMode="auto">
          <a:xfrm rot="16200000" flipV="1">
            <a:off x="8008834" y="4105013"/>
            <a:ext cx="845452" cy="77319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101A1A6-7D46-78A8-09F7-95B92F67215D}"/>
              </a:ext>
            </a:extLst>
          </p:cNvPr>
          <p:cNvCxnSpPr>
            <a:cxnSpLocks/>
            <a:stCxn id="33" idx="3"/>
            <a:endCxn id="79" idx="1"/>
          </p:cNvCxnSpPr>
          <p:nvPr/>
        </p:nvCxnSpPr>
        <p:spPr bwMode="auto">
          <a:xfrm>
            <a:off x="6135870" y="5170273"/>
            <a:ext cx="29751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832BC67-7DD4-EE48-2A24-0880AE4AD5E7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 bwMode="auto">
          <a:xfrm>
            <a:off x="7471757" y="5170273"/>
            <a:ext cx="746377" cy="343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AFC030D-9ED1-BEE1-94E6-5AE2AF4A55AC}"/>
              </a:ext>
            </a:extLst>
          </p:cNvPr>
          <p:cNvSpPr/>
          <p:nvPr/>
        </p:nvSpPr>
        <p:spPr>
          <a:xfrm>
            <a:off x="6451849" y="5569871"/>
            <a:ext cx="1019907" cy="42871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E8993B93-7FBF-5625-7200-94F00269F894}"/>
              </a:ext>
            </a:extLst>
          </p:cNvPr>
          <p:cNvCxnSpPr>
            <a:cxnSpLocks/>
            <a:stCxn id="80" idx="2"/>
            <a:endCxn id="90" idx="3"/>
          </p:cNvCxnSpPr>
          <p:nvPr/>
        </p:nvCxnSpPr>
        <p:spPr bwMode="auto">
          <a:xfrm rot="5400000">
            <a:off x="7969384" y="4935455"/>
            <a:ext cx="351146" cy="134640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F5F0FF7-637F-7140-2996-85841DA357F5}"/>
              </a:ext>
            </a:extLst>
          </p:cNvPr>
          <p:cNvSpPr/>
          <p:nvPr/>
        </p:nvSpPr>
        <p:spPr>
          <a:xfrm>
            <a:off x="354014" y="6035824"/>
            <a:ext cx="9115301" cy="471540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삭제 대상 도출 정책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안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이상 미사용 보고서 또는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내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30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 이하 조회 보고서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미사용 보고서 정리 방안 적용 시점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23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중순 적용 예정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대상 도출 정책은 사업부와 협의 후 확정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017C3CF-D287-0AA2-7DCD-73CE4552E028}"/>
              </a:ext>
            </a:extLst>
          </p:cNvPr>
          <p:cNvGrpSpPr/>
          <p:nvPr/>
        </p:nvGrpSpPr>
        <p:grpSpPr>
          <a:xfrm>
            <a:off x="1792539" y="3763183"/>
            <a:ext cx="1008251" cy="833391"/>
            <a:chOff x="519950" y="3012242"/>
            <a:chExt cx="1008251" cy="833391"/>
          </a:xfrm>
        </p:grpSpPr>
        <p:pic>
          <p:nvPicPr>
            <p:cNvPr id="97" name="그래픽 96" descr="데이터베이스 단색으로 채워진">
              <a:extLst>
                <a:ext uri="{FF2B5EF4-FFF2-40B4-BE49-F238E27FC236}">
                  <a16:creationId xmlns:a16="http://schemas.microsoft.com/office/drawing/2014/main" id="{951818AC-A9DA-5E1C-135C-6803DC8E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E3441FA-723D-34D6-2BD3-692EA385C43E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1648E5E0-152E-E852-115F-EB3F3522FAA7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2639562" y="3397131"/>
            <a:ext cx="1683858" cy="70701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E758F9F-B705-FB65-52C3-E939F5BF951D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2639562" y="4104149"/>
            <a:ext cx="1681137" cy="49821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96F26A5-71A0-8212-DAA9-F5DE35F24264}"/>
              </a:ext>
            </a:extLst>
          </p:cNvPr>
          <p:cNvSpPr txBox="1"/>
          <p:nvPr/>
        </p:nvSpPr>
        <p:spPr>
          <a:xfrm>
            <a:off x="2800790" y="3867844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통계 분석</a:t>
            </a:r>
            <a:endParaRPr lang="ko-KR" altLang="en-US" sz="1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337371-B5CE-E77B-EAB3-6FD9FE094CD1}"/>
              </a:ext>
            </a:extLst>
          </p:cNvPr>
          <p:cNvSpPr txBox="1"/>
          <p:nvPr/>
        </p:nvSpPr>
        <p:spPr>
          <a:xfrm>
            <a:off x="8666451" y="3391405"/>
            <a:ext cx="479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endParaRPr lang="ko-KR" altLang="en-US" sz="10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21EAC77-F92B-7754-0CA6-F9962FD16911}"/>
              </a:ext>
            </a:extLst>
          </p:cNvPr>
          <p:cNvSpPr txBox="1"/>
          <p:nvPr/>
        </p:nvSpPr>
        <p:spPr>
          <a:xfrm>
            <a:off x="8688224" y="4713635"/>
            <a:ext cx="479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endParaRPr lang="ko-KR" altLang="en-US" sz="10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AE0E91D-2FE9-7F39-8100-28248EDB5CD4}"/>
              </a:ext>
            </a:extLst>
          </p:cNvPr>
          <p:cNvSpPr txBox="1"/>
          <p:nvPr/>
        </p:nvSpPr>
        <p:spPr>
          <a:xfrm>
            <a:off x="8655203" y="2682020"/>
            <a:ext cx="479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Y</a:t>
            </a:r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1955326-5038-6EB1-30A9-E909BDFC222D}"/>
              </a:ext>
            </a:extLst>
          </p:cNvPr>
          <p:cNvSpPr txBox="1"/>
          <p:nvPr/>
        </p:nvSpPr>
        <p:spPr>
          <a:xfrm>
            <a:off x="8676976" y="5417151"/>
            <a:ext cx="4796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Y</a:t>
            </a:r>
            <a:endParaRPr lang="ko-KR" altLang="en-US" sz="1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C725C2-EF39-1F4D-A83F-82D42D6A99B4}"/>
              </a:ext>
            </a:extLst>
          </p:cNvPr>
          <p:cNvSpPr txBox="1"/>
          <p:nvPr/>
        </p:nvSpPr>
        <p:spPr>
          <a:xfrm>
            <a:off x="3252306" y="1965488"/>
            <a:ext cx="359971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당사 솔루션 자산의 효율적인 사용을 위한 업그레이드 전</a:t>
            </a:r>
            <a:b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사전 정리 </a:t>
            </a:r>
            <a:r>
              <a:rPr lang="ko-KR" altLang="en-US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endParaRPr lang="ko-KR" altLang="en-US" sz="1800" b="1" u="sng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4" descr="이미지">
            <a:extLst>
              <a:ext uri="{FF2B5EF4-FFF2-40B4-BE49-F238E27FC236}">
                <a16:creationId xmlns:a16="http://schemas.microsoft.com/office/drawing/2014/main" id="{A6638F96-DCC7-BDAC-0436-71709D14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67" y="2616619"/>
            <a:ext cx="1952055" cy="1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6183AE39-AF01-D7BA-B019-DEE7749DF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24" y="2342788"/>
            <a:ext cx="1144500" cy="6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2309F43C-5DE5-7028-5E0C-2CF25B88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32" y="4594431"/>
            <a:ext cx="1234156" cy="5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6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현행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는 비정형 분석을 위한 데이터 구성 레벨이 다른 집합이 함께 구성되어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간의 연결 시 잦은 오류가 발생하고 있음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이를 개선하기 위하여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빈도가 높은 비정형 분석 구조를 동일 데이터 레벨 집합 구조로 개선하여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효율성을 향상시키고자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770173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STEP2.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구조 개선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57B144-CD77-4D70-1333-34785D11BA56}"/>
              </a:ext>
            </a:extLst>
          </p:cNvPr>
          <p:cNvSpPr txBox="1"/>
          <p:nvPr/>
        </p:nvSpPr>
        <p:spPr>
          <a:xfrm>
            <a:off x="479365" y="5688971"/>
            <a:ext cx="10280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DA956A3-A1A3-CD64-ED53-A49671FA6FFF}"/>
              </a:ext>
            </a:extLst>
          </p:cNvPr>
          <p:cNvSpPr/>
          <p:nvPr/>
        </p:nvSpPr>
        <p:spPr>
          <a:xfrm>
            <a:off x="520849" y="5489225"/>
            <a:ext cx="2755752" cy="88136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다른 주제영역 폴더를 침범하여 오류를 발생시킬 수 있는 경우의 수 차단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복잡하고 번거로운 동작을 유발하는 폴더 구조를 단순화 함으로써 사용 편의성 증대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63FE092-3EA7-5999-0DCD-6BB941B01684}"/>
              </a:ext>
            </a:extLst>
          </p:cNvPr>
          <p:cNvSpPr/>
          <p:nvPr/>
        </p:nvSpPr>
        <p:spPr>
          <a:xfrm>
            <a:off x="522812" y="5014066"/>
            <a:ext cx="2755750" cy="402070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분석 폴더 구조 개선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63FE092-3EA7-5999-0DCD-6BB941B01684}"/>
              </a:ext>
            </a:extLst>
          </p:cNvPr>
          <p:cNvSpPr/>
          <p:nvPr/>
        </p:nvSpPr>
        <p:spPr>
          <a:xfrm>
            <a:off x="3473264" y="5014066"/>
            <a:ext cx="2823067" cy="402070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주제 영역별 필터 추가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DA956A3-A1A3-CD64-ED53-A49671FA6FFF}"/>
              </a:ext>
            </a:extLst>
          </p:cNvPr>
          <p:cNvSpPr/>
          <p:nvPr/>
        </p:nvSpPr>
        <p:spPr>
          <a:xfrm>
            <a:off x="3473264" y="5504734"/>
            <a:ext cx="2823069" cy="86585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분석의 주제 영역 폴더 내에 즉시 활용가능한 필터 기능을 추가하여 다채로운 관점의 데이터 분석 지원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63FE092-3EA7-5999-0DCD-6BB941B01684}"/>
              </a:ext>
            </a:extLst>
          </p:cNvPr>
          <p:cNvSpPr/>
          <p:nvPr/>
        </p:nvSpPr>
        <p:spPr>
          <a:xfrm>
            <a:off x="6508938" y="5014066"/>
            <a:ext cx="2921932" cy="402070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기본 템플릿 제공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DA956A3-A1A3-CD64-ED53-A49671FA6FFF}"/>
              </a:ext>
            </a:extLst>
          </p:cNvPr>
          <p:cNvSpPr/>
          <p:nvPr/>
        </p:nvSpPr>
        <p:spPr>
          <a:xfrm>
            <a:off x="6492996" y="5501628"/>
            <a:ext cx="2921934" cy="86585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빈도가 높은 항목을 기본 템플릿으로 구성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업무시간 단축 및 데이터 접근성 향상 기대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94FBCB-6B42-1E33-D947-242CEEBD1B1B}"/>
              </a:ext>
            </a:extLst>
          </p:cNvPr>
          <p:cNvSpPr/>
          <p:nvPr/>
        </p:nvSpPr>
        <p:spPr>
          <a:xfrm>
            <a:off x="416944" y="4966268"/>
            <a:ext cx="270553" cy="276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61A559-2AAF-2F9D-598F-947D4F892F78}"/>
              </a:ext>
            </a:extLst>
          </p:cNvPr>
          <p:cNvSpPr/>
          <p:nvPr/>
        </p:nvSpPr>
        <p:spPr>
          <a:xfrm>
            <a:off x="3385056" y="4954240"/>
            <a:ext cx="270553" cy="276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6DFAA42-64D9-8F73-ABEE-1ED9BB82F419}"/>
              </a:ext>
            </a:extLst>
          </p:cNvPr>
          <p:cNvSpPr/>
          <p:nvPr/>
        </p:nvSpPr>
        <p:spPr>
          <a:xfrm>
            <a:off x="6420728" y="4928573"/>
            <a:ext cx="270553" cy="276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BE6935-6BBF-66E4-C8F8-84F6A25BBC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0" y="2202492"/>
            <a:ext cx="2832836" cy="21043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EFA024-2C69-D79E-C628-2F1C9C830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704" y="2211736"/>
            <a:ext cx="2594625" cy="76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7DEF63-9D64-4A05-24E7-AFE014CDAD1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93455" y="3150780"/>
            <a:ext cx="891601" cy="16719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78B7AA-700C-CA64-57FA-EBA0F2643D12}"/>
              </a:ext>
            </a:extLst>
          </p:cNvPr>
          <p:cNvSpPr/>
          <p:nvPr/>
        </p:nvSpPr>
        <p:spPr bwMode="auto">
          <a:xfrm>
            <a:off x="456506" y="2066954"/>
            <a:ext cx="4446270" cy="284354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3AA10-EAD6-D84D-8D15-FC81E2401993}"/>
              </a:ext>
            </a:extLst>
          </p:cNvPr>
          <p:cNvSpPr/>
          <p:nvPr/>
        </p:nvSpPr>
        <p:spPr bwMode="auto">
          <a:xfrm>
            <a:off x="5005268" y="2053381"/>
            <a:ext cx="4446270" cy="2843543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887A27-0455-956F-0BFD-F23372824FA9}"/>
              </a:ext>
            </a:extLst>
          </p:cNvPr>
          <p:cNvPicPr/>
          <p:nvPr/>
        </p:nvPicPr>
        <p:blipFill rotWithShape="1">
          <a:blip r:embed="rId6"/>
          <a:srcRect r="76065" b="19788"/>
          <a:stretch/>
        </p:blipFill>
        <p:spPr bwMode="auto">
          <a:xfrm>
            <a:off x="1409457" y="3101302"/>
            <a:ext cx="800328" cy="17471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A24774D8-68A5-25AA-50BD-33C3A4DCCBAA}"/>
              </a:ext>
            </a:extLst>
          </p:cNvPr>
          <p:cNvGrpSpPr/>
          <p:nvPr/>
        </p:nvGrpSpPr>
        <p:grpSpPr>
          <a:xfrm>
            <a:off x="6975077" y="2172243"/>
            <a:ext cx="2421573" cy="977900"/>
            <a:chOff x="3635845" y="4718190"/>
            <a:chExt cx="2421573" cy="97790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6F80521-A7C4-BBC9-A18D-32DEDF7EFF0C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35845" y="4718190"/>
              <a:ext cx="2421573" cy="9779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52F83B1-8078-3B50-BBEF-3C7A3A6BCC28}"/>
                </a:ext>
              </a:extLst>
            </p:cNvPr>
            <p:cNvSpPr/>
            <p:nvPr/>
          </p:nvSpPr>
          <p:spPr bwMode="auto">
            <a:xfrm>
              <a:off x="4279970" y="4897026"/>
              <a:ext cx="1435030" cy="562934"/>
            </a:xfrm>
            <a:prstGeom prst="rect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75D305F-8600-BA71-3D99-DE755EF6CF1B}"/>
              </a:ext>
            </a:extLst>
          </p:cNvPr>
          <p:cNvPicPr/>
          <p:nvPr/>
        </p:nvPicPr>
        <p:blipFill rotWithShape="1">
          <a:blip r:embed="rId8"/>
          <a:srcRect r="75326" b="20444"/>
          <a:stretch/>
        </p:blipFill>
        <p:spPr bwMode="auto">
          <a:xfrm>
            <a:off x="5097499" y="3073774"/>
            <a:ext cx="854644" cy="174711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46CC43-4AD1-34E2-AA25-F79BC646C58E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162090" y="3054693"/>
            <a:ext cx="813263" cy="17852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5DAC97-18BD-CA35-7B6A-ED847122B1E4}"/>
              </a:ext>
            </a:extLst>
          </p:cNvPr>
          <p:cNvSpPr/>
          <p:nvPr/>
        </p:nvSpPr>
        <p:spPr>
          <a:xfrm>
            <a:off x="3464688" y="3283601"/>
            <a:ext cx="1226375" cy="309958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레벨 구조가 동일하지 않는 모든 분석 항목이 조회</a:t>
            </a:r>
            <a:endParaRPr lang="en-US" altLang="ko-KR" sz="7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8CC045-5DB6-7793-61F0-23108799BCC6}"/>
              </a:ext>
            </a:extLst>
          </p:cNvPr>
          <p:cNvSpPr/>
          <p:nvPr/>
        </p:nvSpPr>
        <p:spPr>
          <a:xfrm>
            <a:off x="3473264" y="3635409"/>
            <a:ext cx="1226375" cy="309958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특정 주제 영역에 대한 결과가 아닌 전체에 대한 결과 노출</a:t>
            </a:r>
            <a:endParaRPr lang="en-US" altLang="ko-KR" sz="7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978FD7A-6FDE-FEB6-05BE-FCB7AF47AD1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45778" y="3376613"/>
            <a:ext cx="1574554" cy="674539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C3FEB2E-F113-7039-42D8-A96D6C34E92B}"/>
              </a:ext>
            </a:extLst>
          </p:cNvPr>
          <p:cNvCxnSpPr>
            <a:cxnSpLocks/>
            <a:endCxn id="20" idx="2"/>
          </p:cNvCxnSpPr>
          <p:nvPr/>
        </p:nvCxnSpPr>
        <p:spPr bwMode="auto">
          <a:xfrm flipV="1">
            <a:off x="3008517" y="3945367"/>
            <a:ext cx="1077935" cy="77158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E3B747-B4AF-DFFC-DF95-3ABDCCF3955E}"/>
              </a:ext>
            </a:extLst>
          </p:cNvPr>
          <p:cNvSpPr/>
          <p:nvPr/>
        </p:nvSpPr>
        <p:spPr>
          <a:xfrm>
            <a:off x="7503525" y="3267285"/>
            <a:ext cx="1501414" cy="417679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레벨이 동일한 주제 영역을 선택하여 데이터 구조적  연계 분석  오류 사전 방지</a:t>
            </a:r>
            <a:endParaRPr lang="en-US" altLang="ko-KR" sz="7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79F537-B006-71D3-5A60-E7FB0854ADCC}"/>
              </a:ext>
            </a:extLst>
          </p:cNvPr>
          <p:cNvSpPr/>
          <p:nvPr/>
        </p:nvSpPr>
        <p:spPr>
          <a:xfrm>
            <a:off x="7503525" y="3728827"/>
            <a:ext cx="1459500" cy="202236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주제 영역 내 검색 결과 제공</a:t>
            </a:r>
            <a:endParaRPr lang="en-US" altLang="ko-KR" sz="7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F67614A-4888-FD6E-B76F-54C1842FF37F}"/>
              </a:ext>
            </a:extLst>
          </p:cNvPr>
          <p:cNvCxnSpPr>
            <a:cxnSpLocks/>
          </p:cNvCxnSpPr>
          <p:nvPr/>
        </p:nvCxnSpPr>
        <p:spPr bwMode="auto">
          <a:xfrm flipV="1">
            <a:off x="5626095" y="3362570"/>
            <a:ext cx="1927230" cy="788885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1F6BC18-809B-63D2-509A-9268AC01092D}"/>
              </a:ext>
            </a:extLst>
          </p:cNvPr>
          <p:cNvCxnSpPr>
            <a:cxnSpLocks/>
            <a:endCxn id="31" idx="2"/>
          </p:cNvCxnSpPr>
          <p:nvPr/>
        </p:nvCxnSpPr>
        <p:spPr bwMode="auto">
          <a:xfrm flipV="1">
            <a:off x="6691281" y="3931063"/>
            <a:ext cx="1541994" cy="824447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4781DB5-30E7-47C7-6010-97E53042B3EE}"/>
              </a:ext>
            </a:extLst>
          </p:cNvPr>
          <p:cNvSpPr/>
          <p:nvPr/>
        </p:nvSpPr>
        <p:spPr>
          <a:xfrm>
            <a:off x="5189867" y="2309224"/>
            <a:ext cx="1501414" cy="417679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빈도가 높은 보고서 템플릿을 사전에 구성하여</a:t>
            </a:r>
            <a:r>
              <a:rPr lang="en-US" altLang="ko-KR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이를 기반으로 데이터 사용자들이 활용할 수 있도록 제공</a:t>
            </a:r>
            <a:endParaRPr lang="en-US" altLang="ko-KR" sz="7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C2DF48C-671C-36EE-FA71-2A92F37845A8}"/>
              </a:ext>
            </a:extLst>
          </p:cNvPr>
          <p:cNvCxnSpPr>
            <a:cxnSpLocks/>
            <a:stCxn id="18" idx="1"/>
            <a:endCxn id="56" idx="3"/>
          </p:cNvCxnSpPr>
          <p:nvPr/>
        </p:nvCxnSpPr>
        <p:spPr bwMode="auto">
          <a:xfrm rot="10800000">
            <a:off x="6691282" y="2518064"/>
            <a:ext cx="927921" cy="11448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1515410-8DE3-B90D-4FF0-609EA5C9536B}"/>
              </a:ext>
            </a:extLst>
          </p:cNvPr>
          <p:cNvSpPr/>
          <p:nvPr/>
        </p:nvSpPr>
        <p:spPr bwMode="auto">
          <a:xfrm>
            <a:off x="1401929" y="3651465"/>
            <a:ext cx="800328" cy="118851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7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’23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활용과 교육 필요성에 대한 설문 조사를 진행하였으며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Self BI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활용성을 높이는 교육 요구사항이 주로 도출되었음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이를 기반으로 교육 추진 계획과 실행 방안을 수립하였음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연내 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차례 교육 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이후에도 지속적인 교육 수행 예정임</a:t>
            </a:r>
            <a:r>
              <a:rPr lang="en-US" altLang="ko-KR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sz="1400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811694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STEP3. 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방안 수립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F95B2A-4A7E-54CE-2693-25941EE6C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8" y="2314089"/>
            <a:ext cx="5118100" cy="175193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658DC3-FC4E-D1D1-AE4E-4F606B296C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7"/>
          <a:stretch/>
        </p:blipFill>
        <p:spPr bwMode="auto">
          <a:xfrm>
            <a:off x="512298" y="4282090"/>
            <a:ext cx="5118100" cy="187325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22B050-9DD3-DAED-0A6A-D4A164729F7E}"/>
              </a:ext>
            </a:extLst>
          </p:cNvPr>
          <p:cNvSpPr/>
          <p:nvPr/>
        </p:nvSpPr>
        <p:spPr bwMode="auto">
          <a:xfrm>
            <a:off x="4572000" y="4273062"/>
            <a:ext cx="1058398" cy="17423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25512-3B72-E8ED-A2F4-F25A2049FF71}"/>
              </a:ext>
            </a:extLst>
          </p:cNvPr>
          <p:cNvSpPr txBox="1"/>
          <p:nvPr/>
        </p:nvSpPr>
        <p:spPr>
          <a:xfrm>
            <a:off x="1170872" y="1989185"/>
            <a:ext cx="3707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교육 설문 조사 결과</a:t>
            </a:r>
            <a:r>
              <a:rPr lang="en-US" altLang="ko-KR"/>
              <a:t>, 23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</a:t>
            </a:r>
            <a:r>
              <a:rPr lang="en-US" altLang="ko-KR"/>
              <a:t>5</a:t>
            </a:r>
            <a:r>
              <a:rPr lang="ko-KR" altLang="en-US"/>
              <a:t>일 </a:t>
            </a:r>
            <a:r>
              <a:rPr lang="en-US" altLang="ko-KR"/>
              <a:t>~ 23</a:t>
            </a:r>
            <a:r>
              <a:rPr lang="ko-KR" altLang="en-US"/>
              <a:t>년</a:t>
            </a:r>
            <a:r>
              <a:rPr lang="en-US" altLang="ko-KR"/>
              <a:t> 1</a:t>
            </a:r>
            <a:r>
              <a:rPr lang="ko-KR" altLang="en-US"/>
              <a:t>월</a:t>
            </a:r>
            <a:r>
              <a:rPr lang="en-US" altLang="ko-KR"/>
              <a:t>11</a:t>
            </a:r>
            <a:r>
              <a:rPr lang="ko-KR" altLang="en-US"/>
              <a:t>일 </a:t>
            </a:r>
            <a:r>
              <a:rPr lang="en-US" altLang="ko-KR"/>
              <a:t>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870F1A-3F3F-EA59-F71A-04212EB4B541}"/>
              </a:ext>
            </a:extLst>
          </p:cNvPr>
          <p:cNvSpPr/>
          <p:nvPr/>
        </p:nvSpPr>
        <p:spPr>
          <a:xfrm>
            <a:off x="5859625" y="3924586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초급 사용자를 위한 기본 교육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7034E-BF56-1EC7-4051-11745656146E}"/>
              </a:ext>
            </a:extLst>
          </p:cNvPr>
          <p:cNvSpPr/>
          <p:nvPr/>
        </p:nvSpPr>
        <p:spPr>
          <a:xfrm>
            <a:off x="5861586" y="3462247"/>
            <a:ext cx="3590382" cy="402070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교육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 전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상반기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6097E1-7407-B008-2ED8-11436F4F817C}"/>
              </a:ext>
            </a:extLst>
          </p:cNvPr>
          <p:cNvSpPr/>
          <p:nvPr/>
        </p:nvSpPr>
        <p:spPr>
          <a:xfrm>
            <a:off x="5859625" y="4241662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고급 사용자 교육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0CF9E9-DF97-4DE4-978F-73B2BDA00BB5}"/>
              </a:ext>
            </a:extLst>
          </p:cNvPr>
          <p:cNvSpPr/>
          <p:nvPr/>
        </p:nvSpPr>
        <p:spPr>
          <a:xfrm>
            <a:off x="5859626" y="4795001"/>
            <a:ext cx="3590380" cy="3712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교육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 후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하반기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CE1A14-306E-FA7A-4B92-79544D62FFA1}"/>
              </a:ext>
            </a:extLst>
          </p:cNvPr>
          <p:cNvSpPr txBox="1"/>
          <p:nvPr/>
        </p:nvSpPr>
        <p:spPr>
          <a:xfrm>
            <a:off x="5973915" y="4505453"/>
            <a:ext cx="359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교육 전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문제점이 있는 비정형 구조 개선 작업 선행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C90939-59F8-CE93-C8EF-DD3FA439C08E}"/>
              </a:ext>
            </a:extLst>
          </p:cNvPr>
          <p:cNvSpPr/>
          <p:nvPr/>
        </p:nvSpPr>
        <p:spPr>
          <a:xfrm>
            <a:off x="5862561" y="5237569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초급 사용자를 위한 기본 교육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674A8-251A-F512-2B5D-3B1702FB9524}"/>
              </a:ext>
            </a:extLst>
          </p:cNvPr>
          <p:cNvSpPr/>
          <p:nvPr/>
        </p:nvSpPr>
        <p:spPr>
          <a:xfrm>
            <a:off x="5862561" y="5554645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고급 사용자 교육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1C5811E-40AB-AEFC-895D-7D7BF4801385}"/>
              </a:ext>
            </a:extLst>
          </p:cNvPr>
          <p:cNvSpPr/>
          <p:nvPr/>
        </p:nvSpPr>
        <p:spPr>
          <a:xfrm>
            <a:off x="5868417" y="5869007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강화를 위한 시각화 교육</a:t>
            </a:r>
          </a:p>
        </p:txBody>
      </p:sp>
      <p:grpSp>
        <p:nvGrpSpPr>
          <p:cNvPr id="30" name="Group 48">
            <a:extLst>
              <a:ext uri="{FF2B5EF4-FFF2-40B4-BE49-F238E27FC236}">
                <a16:creationId xmlns:a16="http://schemas.microsoft.com/office/drawing/2014/main" id="{E46BC51B-8D39-B722-1E59-99BF70601CA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774626" y="2356483"/>
            <a:ext cx="3670119" cy="425005"/>
            <a:chOff x="718" y="2001"/>
            <a:chExt cx="2918" cy="612"/>
          </a:xfrm>
        </p:grpSpPr>
        <p:sp>
          <p:nvSpPr>
            <p:cNvPr id="31" name="AutoShape 49">
              <a:extLst>
                <a:ext uri="{FF2B5EF4-FFF2-40B4-BE49-F238E27FC236}">
                  <a16:creationId xmlns:a16="http://schemas.microsoft.com/office/drawing/2014/main" id="{AB4F8E33-85D4-7773-8E7B-14A981EDB0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AutoShape 50">
              <a:extLst>
                <a:ext uri="{FF2B5EF4-FFF2-40B4-BE49-F238E27FC236}">
                  <a16:creationId xmlns:a16="http://schemas.microsoft.com/office/drawing/2014/main" id="{6445625D-42A2-2428-E88C-5D6F17C6B0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AutoShape 51">
              <a:extLst>
                <a:ext uri="{FF2B5EF4-FFF2-40B4-BE49-F238E27FC236}">
                  <a16:creationId xmlns:a16="http://schemas.microsoft.com/office/drawing/2014/main" id="{BB174F2F-9DC9-3778-8440-A2CC11DA17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AutoShape 52">
              <a:extLst>
                <a:ext uri="{FF2B5EF4-FFF2-40B4-BE49-F238E27FC236}">
                  <a16:creationId xmlns:a16="http://schemas.microsoft.com/office/drawing/2014/main" id="{2AA59247-E466-0C76-E873-35FFF7356D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 Box 53">
              <a:extLst>
                <a:ext uri="{FF2B5EF4-FFF2-40B4-BE49-F238E27FC236}">
                  <a16:creationId xmlns:a16="http://schemas.microsoft.com/office/drawing/2014/main" id="{66F99B57-822C-9ADF-5F60-C47F73ADD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31EE1D8-9181-8142-06AA-A862292581B5}"/>
              </a:ext>
            </a:extLst>
          </p:cNvPr>
          <p:cNvSpPr txBox="1"/>
          <p:nvPr/>
        </p:nvSpPr>
        <p:spPr>
          <a:xfrm>
            <a:off x="5840620" y="2026536"/>
            <a:ext cx="359971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 만족을 통한</a:t>
            </a:r>
            <a:b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활용성 강화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DE8E83-9AF0-AA96-FA48-60790CDB0189}"/>
              </a:ext>
            </a:extLst>
          </p:cNvPr>
          <p:cNvSpPr/>
          <p:nvPr/>
        </p:nvSpPr>
        <p:spPr>
          <a:xfrm>
            <a:off x="354014" y="6207168"/>
            <a:ext cx="5118100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전사정보분석 포탈 권한 보유자 총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451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 중 응답자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67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100" b="1" spc="-12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응답율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1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15%)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3E1034-FACC-D4D7-BCB5-2FCFBEC21D27}"/>
              </a:ext>
            </a:extLst>
          </p:cNvPr>
          <p:cNvSpPr/>
          <p:nvPr/>
        </p:nvSpPr>
        <p:spPr>
          <a:xfrm>
            <a:off x="5826563" y="2732452"/>
            <a:ext cx="1815100" cy="596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데이터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중심 교육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4255E3-14C0-3FF5-BB16-67D03F3F4064}"/>
              </a:ext>
            </a:extLst>
          </p:cNvPr>
          <p:cNvSpPr/>
          <p:nvPr/>
        </p:nvSpPr>
        <p:spPr>
          <a:xfrm>
            <a:off x="7693600" y="2731681"/>
            <a:ext cx="1751146" cy="5963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</a:t>
            </a:r>
            <a:r>
              <a:rPr lang="ko-KR" altLang="en-US" sz="12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직무별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맞춤 교육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226B2-DC21-B83E-2027-A632D8EE7DA4}"/>
              </a:ext>
            </a:extLst>
          </p:cNvPr>
          <p:cNvSpPr txBox="1"/>
          <p:nvPr/>
        </p:nvSpPr>
        <p:spPr>
          <a:xfrm>
            <a:off x="8201608" y="1180146"/>
            <a:ext cx="14186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교육 설문 조사 결과</a:t>
            </a:r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51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지속적인 보고서 생명주기 관리를 통한 효율적인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시스템 활용을 위하여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데이터거버넌스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단계 구축 시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생명주기 관리 기능을 추가하고자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811694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STEP4. 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 체계 수립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D1F59DA-F3BB-52E3-0B14-0716CDB0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676" y="4768024"/>
            <a:ext cx="1952055" cy="1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675C50-A77C-0C01-C25B-DFA58E82EF55}"/>
              </a:ext>
            </a:extLst>
          </p:cNvPr>
          <p:cNvSpPr/>
          <p:nvPr/>
        </p:nvSpPr>
        <p:spPr>
          <a:xfrm>
            <a:off x="6271145" y="4891046"/>
            <a:ext cx="1072031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도출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C7A9E3-474A-EBF0-E363-A1E2182F2B54}"/>
              </a:ext>
            </a:extLst>
          </p:cNvPr>
          <p:cNvSpPr/>
          <p:nvPr/>
        </p:nvSpPr>
        <p:spPr>
          <a:xfrm>
            <a:off x="6293565" y="5539137"/>
            <a:ext cx="1038370" cy="47158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만료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대상자 도출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241A6C4-006E-40A4-C0F4-A95965AAADCA}"/>
              </a:ext>
            </a:extLst>
          </p:cNvPr>
          <p:cNvSpPr/>
          <p:nvPr/>
        </p:nvSpPr>
        <p:spPr>
          <a:xfrm>
            <a:off x="7843328" y="5161620"/>
            <a:ext cx="1038370" cy="596749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계정 만료 및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개인 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 공지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메일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F5F0FF7-637F-7140-2996-85841DA357F5}"/>
              </a:ext>
            </a:extLst>
          </p:cNvPr>
          <p:cNvSpPr/>
          <p:nvPr/>
        </p:nvSpPr>
        <p:spPr>
          <a:xfrm>
            <a:off x="354014" y="6006217"/>
            <a:ext cx="4779707" cy="471540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’23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데이터거버넌스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단계 구축 시 해당 프로세스 기능 요건 적용 예정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세부적인 관리 정책은 추후 확정 예정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017C3CF-D287-0AA2-7DCD-73CE4552E028}"/>
              </a:ext>
            </a:extLst>
          </p:cNvPr>
          <p:cNvGrpSpPr/>
          <p:nvPr/>
        </p:nvGrpSpPr>
        <p:grpSpPr>
          <a:xfrm>
            <a:off x="1792539" y="3734608"/>
            <a:ext cx="1008251" cy="833391"/>
            <a:chOff x="519950" y="3012242"/>
            <a:chExt cx="1008251" cy="833391"/>
          </a:xfrm>
        </p:grpSpPr>
        <p:pic>
          <p:nvPicPr>
            <p:cNvPr id="97" name="그래픽 96" descr="데이터베이스 단색으로 채워진">
              <a:extLst>
                <a:ext uri="{FF2B5EF4-FFF2-40B4-BE49-F238E27FC236}">
                  <a16:creationId xmlns:a16="http://schemas.microsoft.com/office/drawing/2014/main" id="{951818AC-A9DA-5E1C-135C-6803DC8E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E3441FA-723D-34D6-2BD3-692EA385C43E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A96F26A5-71A0-8212-DAA9-F5DE35F24264}"/>
              </a:ext>
            </a:extLst>
          </p:cNvPr>
          <p:cNvSpPr txBox="1"/>
          <p:nvPr/>
        </p:nvSpPr>
        <p:spPr>
          <a:xfrm>
            <a:off x="2591240" y="3867844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통계 분석</a:t>
            </a:r>
            <a:endParaRPr lang="ko-KR" altLang="en-US" sz="10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C725C2-EF39-1F4D-A83F-82D42D6A99B4}"/>
              </a:ext>
            </a:extLst>
          </p:cNvPr>
          <p:cNvSpPr txBox="1"/>
          <p:nvPr/>
        </p:nvSpPr>
        <p:spPr>
          <a:xfrm>
            <a:off x="2800790" y="1887859"/>
            <a:ext cx="4546272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데이터거버넌스 연계를 통한</a:t>
            </a:r>
            <a:b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</a:t>
            </a:r>
            <a:r>
              <a:rPr lang="ko-KR" altLang="en-US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생명주기</a:t>
            </a:r>
            <a:r>
              <a:rPr lang="ko-KR" altLang="en-US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프로세스 적용</a:t>
            </a:r>
          </a:p>
        </p:txBody>
      </p:sp>
      <p:pic>
        <p:nvPicPr>
          <p:cNvPr id="4" name="Picture 4" descr="이미지">
            <a:extLst>
              <a:ext uri="{FF2B5EF4-FFF2-40B4-BE49-F238E27FC236}">
                <a16:creationId xmlns:a16="http://schemas.microsoft.com/office/drawing/2014/main" id="{A6638F96-DCC7-BDAC-0436-71709D14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67" y="2625411"/>
            <a:ext cx="1952055" cy="108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6183AE39-AF01-D7BA-B019-DEE7749DF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24" y="2351580"/>
            <a:ext cx="1144500" cy="6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2309F43C-5DE5-7028-5E0C-2CF25B884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32" y="4594431"/>
            <a:ext cx="1234156" cy="5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52A21B6-5542-40C8-A65E-D39969279C82}"/>
              </a:ext>
            </a:extLst>
          </p:cNvPr>
          <p:cNvGrpSpPr/>
          <p:nvPr/>
        </p:nvGrpSpPr>
        <p:grpSpPr>
          <a:xfrm>
            <a:off x="4610546" y="3730571"/>
            <a:ext cx="1008251" cy="875723"/>
            <a:chOff x="2193164" y="2127027"/>
            <a:chExt cx="1008251" cy="875723"/>
          </a:xfrm>
        </p:grpSpPr>
        <p:pic>
          <p:nvPicPr>
            <p:cNvPr id="14" name="그래픽 13" descr="서버 단색으로 채워진">
              <a:extLst>
                <a:ext uri="{FF2B5EF4-FFF2-40B4-BE49-F238E27FC236}">
                  <a16:creationId xmlns:a16="http://schemas.microsoft.com/office/drawing/2014/main" id="{EFC0261F-F254-47A8-C574-29ED10B8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8AF49B-D119-2FC3-F566-0DAC346E69D1}"/>
                </a:ext>
              </a:extLst>
            </p:cNvPr>
            <p:cNvSpPr txBox="1"/>
            <p:nvPr/>
          </p:nvSpPr>
          <p:spPr>
            <a:xfrm>
              <a:off x="2193164" y="2756529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데이터거버넌스</a:t>
              </a:r>
              <a:endParaRPr lang="ko-KR" altLang="en-US" sz="1000"/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ABEDF43-FD36-5C04-9AF0-AE751E24E76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39562" y="4071537"/>
            <a:ext cx="2158219" cy="40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75E838-8CE4-3A7C-3BDC-F16C30BB493B}"/>
              </a:ext>
            </a:extLst>
          </p:cNvPr>
          <p:cNvSpPr txBox="1"/>
          <p:nvPr/>
        </p:nvSpPr>
        <p:spPr>
          <a:xfrm>
            <a:off x="3655018" y="4080734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모니터링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ED7FAA-A04A-01F2-E00E-62B88F9BCE96}"/>
              </a:ext>
            </a:extLst>
          </p:cNvPr>
          <p:cNvSpPr txBox="1"/>
          <p:nvPr/>
        </p:nvSpPr>
        <p:spPr>
          <a:xfrm>
            <a:off x="3649479" y="3839772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권한 모니터링</a:t>
            </a:r>
            <a:endParaRPr lang="ko-KR" altLang="en-US" sz="100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D5418C9-DBAB-DB4A-5D42-E96255548D3C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5479713" y="4071537"/>
            <a:ext cx="813852" cy="170339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50D226A-ED90-F385-3FC3-7021017CBD0A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 bwMode="auto">
          <a:xfrm>
            <a:off x="7343176" y="5126840"/>
            <a:ext cx="500152" cy="33315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D0745F8-7FD6-DC9C-3A29-559230AC1CA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 flipV="1">
            <a:off x="7331935" y="5459995"/>
            <a:ext cx="511393" cy="31493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FA2FF14-274F-BFDA-DE47-6D78E4B5D0EF}"/>
              </a:ext>
            </a:extLst>
          </p:cNvPr>
          <p:cNvSpPr/>
          <p:nvPr/>
        </p:nvSpPr>
        <p:spPr>
          <a:xfrm>
            <a:off x="7378344" y="2482591"/>
            <a:ext cx="1952055" cy="371513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데이터거버넌스 내 공지 후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 모니터링 후 조회 이력 없는 대상 보고서 삭제</a:t>
            </a:r>
          </a:p>
        </p:txBody>
      </p:sp>
      <p:sp>
        <p:nvSpPr>
          <p:cNvPr id="67" name="순서도: 판단 66">
            <a:extLst>
              <a:ext uri="{FF2B5EF4-FFF2-40B4-BE49-F238E27FC236}">
                <a16:creationId xmlns:a16="http://schemas.microsoft.com/office/drawing/2014/main" id="{4479EDAD-1314-B628-EAB5-E96A36EDCEF6}"/>
              </a:ext>
            </a:extLst>
          </p:cNvPr>
          <p:cNvSpPr/>
          <p:nvPr/>
        </p:nvSpPr>
        <p:spPr bwMode="auto">
          <a:xfrm>
            <a:off x="7843328" y="4294038"/>
            <a:ext cx="1038370" cy="518746"/>
          </a:xfrm>
          <a:prstGeom prst="flowChartDecision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831DBD2-C406-E7CA-CE2C-518F0E9E5A3B}"/>
              </a:ext>
            </a:extLst>
          </p:cNvPr>
          <p:cNvCxnSpPr>
            <a:cxnSpLocks/>
            <a:stCxn id="33" idx="0"/>
            <a:endCxn id="67" idx="2"/>
          </p:cNvCxnSpPr>
          <p:nvPr/>
        </p:nvCxnSpPr>
        <p:spPr bwMode="auto">
          <a:xfrm flipV="1">
            <a:off x="8362513" y="4812784"/>
            <a:ext cx="0" cy="3488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020E7-6DDF-2AB7-AD82-01E1A5D7ECC1}"/>
              </a:ext>
            </a:extLst>
          </p:cNvPr>
          <p:cNvSpPr/>
          <p:nvPr/>
        </p:nvSpPr>
        <p:spPr>
          <a:xfrm>
            <a:off x="4597705" y="2890114"/>
            <a:ext cx="1072031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도출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C76E34D-E301-DC86-132E-C67BCCDF6663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5133721" y="3361702"/>
            <a:ext cx="5026" cy="3688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9A486D5-01D8-82E4-B4EA-32D9EB533BD3}"/>
              </a:ext>
            </a:extLst>
          </p:cNvPr>
          <p:cNvSpPr/>
          <p:nvPr/>
        </p:nvSpPr>
        <p:spPr>
          <a:xfrm>
            <a:off x="6168564" y="2894550"/>
            <a:ext cx="1072031" cy="471588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삭제 대상 공지</a:t>
            </a:r>
          </a:p>
        </p:txBody>
      </p: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D2757EC5-71EB-1AD5-9BDC-4A74638C29C9}"/>
              </a:ext>
            </a:extLst>
          </p:cNvPr>
          <p:cNvSpPr/>
          <p:nvPr/>
        </p:nvSpPr>
        <p:spPr bwMode="auto">
          <a:xfrm>
            <a:off x="7841823" y="2864476"/>
            <a:ext cx="1038370" cy="518746"/>
          </a:xfrm>
          <a:prstGeom prst="flowChartDecision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여부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 bwMode="auto">
          <a:xfrm flipV="1">
            <a:off x="7240595" y="3123849"/>
            <a:ext cx="601228" cy="649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B9B16C-1D79-F8EC-6FF6-A1B8A9BF7DBA}"/>
              </a:ext>
            </a:extLst>
          </p:cNvPr>
          <p:cNvSpPr/>
          <p:nvPr/>
        </p:nvSpPr>
        <p:spPr>
          <a:xfrm>
            <a:off x="4474745" y="2518196"/>
            <a:ext cx="1410169" cy="371513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매월 말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사용 이력이 없는 공용 보고서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5605B46-5277-A30C-ACE0-F70A64BA329F}"/>
              </a:ext>
            </a:extLst>
          </p:cNvPr>
          <p:cNvCxnSpPr>
            <a:cxnSpLocks/>
            <a:stCxn id="73" idx="3"/>
            <a:endCxn id="77" idx="1"/>
          </p:cNvCxnSpPr>
          <p:nvPr/>
        </p:nvCxnSpPr>
        <p:spPr bwMode="auto">
          <a:xfrm>
            <a:off x="5669736" y="3125908"/>
            <a:ext cx="498828" cy="44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80C944-39B1-9BF1-5E1F-8B3980B49E94}"/>
              </a:ext>
            </a:extLst>
          </p:cNvPr>
          <p:cNvSpPr/>
          <p:nvPr/>
        </p:nvSpPr>
        <p:spPr>
          <a:xfrm>
            <a:off x="6157479" y="4515743"/>
            <a:ext cx="1288482" cy="371513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매달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사용 이력이 없는 개인 보고서</a:t>
            </a: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EB39807F-FCB7-5578-1040-F023BD81537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479713" y="4071537"/>
            <a:ext cx="791432" cy="10553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37AABFA-CCA8-18B2-937A-DF1E0C2B316E}"/>
              </a:ext>
            </a:extLst>
          </p:cNvPr>
          <p:cNvSpPr/>
          <p:nvPr/>
        </p:nvSpPr>
        <p:spPr>
          <a:xfrm>
            <a:off x="514057" y="2205590"/>
            <a:ext cx="598576" cy="1926791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5ABECB1-2441-57E8-2C64-93F7DB88E6B3}"/>
              </a:ext>
            </a:extLst>
          </p:cNvPr>
          <p:cNvSpPr/>
          <p:nvPr/>
        </p:nvSpPr>
        <p:spPr>
          <a:xfrm>
            <a:off x="514057" y="4259007"/>
            <a:ext cx="598576" cy="1743225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BFE83DF-2740-E60D-48F9-1E2FD927CB88}"/>
              </a:ext>
            </a:extLst>
          </p:cNvPr>
          <p:cNvSpPr/>
          <p:nvPr/>
        </p:nvSpPr>
        <p:spPr>
          <a:xfrm>
            <a:off x="6157479" y="6012963"/>
            <a:ext cx="1359944" cy="371513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매월 말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 내 사용 이력이 없는 개인 보고서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C1C622-5EB7-375F-AD1A-39746E2B4E89}"/>
              </a:ext>
            </a:extLst>
          </p:cNvPr>
          <p:cNvSpPr/>
          <p:nvPr/>
        </p:nvSpPr>
        <p:spPr>
          <a:xfrm>
            <a:off x="4403736" y="4585674"/>
            <a:ext cx="1425200" cy="328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데이터흐름 관리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F97E331-BAEC-B4E1-2BEC-A8CCDD5F0FC2}"/>
              </a:ext>
            </a:extLst>
          </p:cNvPr>
          <p:cNvSpPr/>
          <p:nvPr/>
        </p:nvSpPr>
        <p:spPr>
          <a:xfrm>
            <a:off x="4399155" y="4950084"/>
            <a:ext cx="1425200" cy="3285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현황 관리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AAC56CA-5703-26DA-E59B-02BFD06AC151}"/>
              </a:ext>
            </a:extLst>
          </p:cNvPr>
          <p:cNvSpPr/>
          <p:nvPr/>
        </p:nvSpPr>
        <p:spPr>
          <a:xfrm>
            <a:off x="6168564" y="3619010"/>
            <a:ext cx="1115638" cy="5605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삭제</a:t>
            </a: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605AD770-39B1-6D59-3BDC-79C63A8AA5D5}"/>
              </a:ext>
            </a:extLst>
          </p:cNvPr>
          <p:cNvCxnSpPr>
            <a:cxnSpLocks/>
            <a:stCxn id="78" idx="2"/>
            <a:endCxn id="123" idx="3"/>
          </p:cNvCxnSpPr>
          <p:nvPr/>
        </p:nvCxnSpPr>
        <p:spPr bwMode="auto">
          <a:xfrm rot="5400000">
            <a:off x="7564579" y="3102845"/>
            <a:ext cx="516053" cy="107680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D54FA922-C398-C57B-775D-5BC901E23A67}"/>
              </a:ext>
            </a:extLst>
          </p:cNvPr>
          <p:cNvCxnSpPr>
            <a:cxnSpLocks/>
            <a:stCxn id="67" idx="0"/>
            <a:endCxn id="123" idx="3"/>
          </p:cNvCxnSpPr>
          <p:nvPr/>
        </p:nvCxnSpPr>
        <p:spPr bwMode="auto">
          <a:xfrm rot="16200000" flipV="1">
            <a:off x="7625977" y="3557501"/>
            <a:ext cx="394763" cy="107831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FD064043-1491-6AB1-8E56-7ED01FAF6183}"/>
              </a:ext>
            </a:extLst>
          </p:cNvPr>
          <p:cNvSpPr/>
          <p:nvPr/>
        </p:nvSpPr>
        <p:spPr>
          <a:xfrm>
            <a:off x="8644706" y="3678918"/>
            <a:ext cx="878832" cy="42871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유지</a:t>
            </a:r>
          </a:p>
        </p:txBody>
      </p: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C38443E2-58A0-3C6D-3DFD-03FBF9C6E0BA}"/>
              </a:ext>
            </a:extLst>
          </p:cNvPr>
          <p:cNvCxnSpPr>
            <a:cxnSpLocks/>
            <a:stCxn id="78" idx="3"/>
            <a:endCxn id="1031" idx="0"/>
          </p:cNvCxnSpPr>
          <p:nvPr/>
        </p:nvCxnSpPr>
        <p:spPr bwMode="auto">
          <a:xfrm>
            <a:off x="8880193" y="3123849"/>
            <a:ext cx="203929" cy="55506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B7288182-85C4-9113-4772-E2CF44E9F891}"/>
              </a:ext>
            </a:extLst>
          </p:cNvPr>
          <p:cNvCxnSpPr>
            <a:cxnSpLocks/>
            <a:stCxn id="67" idx="3"/>
            <a:endCxn id="1031" idx="2"/>
          </p:cNvCxnSpPr>
          <p:nvPr/>
        </p:nvCxnSpPr>
        <p:spPr bwMode="auto">
          <a:xfrm flipV="1">
            <a:off x="8881698" y="4107633"/>
            <a:ext cx="202424" cy="445778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64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환경에서의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업그레이드와 더불어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데이터플랫폼 내 동일 버전의 솔루션을 무상으로 설치하여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신규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과제 수행 시 데이터레이크 내 데이터를 활용할 수 있는 환경을 선재적으로 구성함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정보계 마스터플랜 수립 계획에 따라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‘24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데이터플랫폼 내 정보계 데이터를 효율적으로 재 구성할 예정임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STEP5.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데이터플랫폼 내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E14655-A176-51B3-B743-8DA20836B000}"/>
              </a:ext>
            </a:extLst>
          </p:cNvPr>
          <p:cNvSpPr/>
          <p:nvPr/>
        </p:nvSpPr>
        <p:spPr>
          <a:xfrm>
            <a:off x="452185" y="2030437"/>
            <a:ext cx="4500815" cy="4358779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93E92-AD3F-1689-B989-AFB6136CC94B}"/>
              </a:ext>
            </a:extLst>
          </p:cNvPr>
          <p:cNvSpPr txBox="1"/>
          <p:nvPr/>
        </p:nvSpPr>
        <p:spPr>
          <a:xfrm>
            <a:off x="1403360" y="1861160"/>
            <a:ext cx="265545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</a:t>
            </a:r>
            <a:r>
              <a:rPr lang="en-US" altLang="ko-KR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On-Premise </a:t>
            </a:r>
            <a:r>
              <a:rPr lang="ko-KR" altLang="en-US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개선 적용</a:t>
            </a:r>
            <a:endParaRPr lang="ko-KR" altLang="en-US" sz="16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F6B4F4-2C58-2650-D791-BB7261D5818A}"/>
              </a:ext>
            </a:extLst>
          </p:cNvPr>
          <p:cNvSpPr/>
          <p:nvPr/>
        </p:nvSpPr>
        <p:spPr>
          <a:xfrm>
            <a:off x="5095388" y="2019161"/>
            <a:ext cx="4358427" cy="4358779"/>
          </a:xfrm>
          <a:prstGeom prst="rect">
            <a:avLst/>
          </a:prstGeom>
          <a:noFill/>
          <a:ln w="25400">
            <a:solidFill>
              <a:schemeClr val="tx2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0BB4-D4C7-FCCD-0F0E-F0C336CD1EAE}"/>
              </a:ext>
            </a:extLst>
          </p:cNvPr>
          <p:cNvSpPr txBox="1"/>
          <p:nvPr/>
        </p:nvSpPr>
        <p:spPr>
          <a:xfrm>
            <a:off x="5862580" y="1861160"/>
            <a:ext cx="283393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데이터플랫폼 </a:t>
            </a:r>
            <a:r>
              <a:rPr lang="en-US" altLang="ko-KR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6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기반 마련</a:t>
            </a:r>
            <a:endParaRPr lang="ko-KR" altLang="en-US" sz="160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2DE399F-1BA6-6702-379E-80977B2DB538}"/>
              </a:ext>
            </a:extLst>
          </p:cNvPr>
          <p:cNvGrpSpPr/>
          <p:nvPr/>
        </p:nvGrpSpPr>
        <p:grpSpPr>
          <a:xfrm>
            <a:off x="1345742" y="3660850"/>
            <a:ext cx="3302594" cy="441669"/>
            <a:chOff x="1431467" y="3895165"/>
            <a:chExt cx="3302594" cy="44166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8528AD-04A0-02AE-298C-343240703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1467" y="3895165"/>
              <a:ext cx="2461648" cy="40207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9FEBBB-BE43-DD9F-AE4F-FCA0969C9412}"/>
                </a:ext>
              </a:extLst>
            </p:cNvPr>
            <p:cNvSpPr txBox="1"/>
            <p:nvPr/>
          </p:nvSpPr>
          <p:spPr>
            <a:xfrm>
              <a:off x="3775992" y="3967502"/>
              <a:ext cx="9580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u="none" strike="noStrike">
                  <a:solidFill>
                    <a:srgbClr val="8AB4F8"/>
                  </a:solidFill>
                  <a:effectLst/>
                  <a:latin typeface="Apple SD Gothic Neo"/>
                  <a:hlinkClick r:id="rId4"/>
                </a:rPr>
                <a:t>2021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AB0D34-9B22-978C-93A7-16C5235F06C6}"/>
              </a:ext>
            </a:extLst>
          </p:cNvPr>
          <p:cNvGrpSpPr/>
          <p:nvPr/>
        </p:nvGrpSpPr>
        <p:grpSpPr>
          <a:xfrm>
            <a:off x="5203629" y="2208268"/>
            <a:ext cx="4131325" cy="1605237"/>
            <a:chOff x="591192" y="2290183"/>
            <a:chExt cx="4131325" cy="1605237"/>
          </a:xfrm>
        </p:grpSpPr>
        <p:pic>
          <p:nvPicPr>
            <p:cNvPr id="20" name="Picture 2" descr="Introduction to MicroStrategy Desktop">
              <a:extLst>
                <a:ext uri="{FF2B5EF4-FFF2-40B4-BE49-F238E27FC236}">
                  <a16:creationId xmlns:a16="http://schemas.microsoft.com/office/drawing/2014/main" id="{CC032D69-6085-8298-59D5-4FE247891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192" y="2290183"/>
              <a:ext cx="2068949" cy="1123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MicroStrategy 임베디드 분석 플랫폼 개요">
              <a:extLst>
                <a:ext uri="{FF2B5EF4-FFF2-40B4-BE49-F238E27FC236}">
                  <a16:creationId xmlns:a16="http://schemas.microsoft.com/office/drawing/2014/main" id="{E2E0986E-A26E-75D0-034C-E605A1F377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382" y="2303927"/>
              <a:ext cx="1954135" cy="10943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직선 화살표 단색으로 채워진">
              <a:extLst>
                <a:ext uri="{FF2B5EF4-FFF2-40B4-BE49-F238E27FC236}">
                  <a16:creationId xmlns:a16="http://schemas.microsoft.com/office/drawing/2014/main" id="{4C21C0C6-5170-B6A6-2CC6-09438BB6C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8487513">
              <a:off x="3512894" y="3439767"/>
              <a:ext cx="455653" cy="455653"/>
            </a:xfrm>
            <a:prstGeom prst="rect">
              <a:avLst/>
            </a:prstGeom>
          </p:spPr>
        </p:pic>
        <p:pic>
          <p:nvPicPr>
            <p:cNvPr id="42" name="그래픽 41" descr="직선 화살표 단색으로 채워진">
              <a:extLst>
                <a:ext uri="{FF2B5EF4-FFF2-40B4-BE49-F238E27FC236}">
                  <a16:creationId xmlns:a16="http://schemas.microsoft.com/office/drawing/2014/main" id="{E422170A-5F4C-04C6-5FAA-56A8CBCB0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258527">
              <a:off x="1397841" y="3433913"/>
              <a:ext cx="455653" cy="455653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DE8695-F84C-84C5-9E70-73D1513DEBF3}"/>
              </a:ext>
            </a:extLst>
          </p:cNvPr>
          <p:cNvGrpSpPr/>
          <p:nvPr/>
        </p:nvGrpSpPr>
        <p:grpSpPr>
          <a:xfrm>
            <a:off x="5847762" y="3660850"/>
            <a:ext cx="3302594" cy="441669"/>
            <a:chOff x="1431467" y="3895165"/>
            <a:chExt cx="3302594" cy="441669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641F8D1-5F59-7D63-F81A-36A58ECBF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1467" y="3895165"/>
              <a:ext cx="2461648" cy="40207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9441808-ECA7-7980-933C-E2627C68BD95}"/>
                </a:ext>
              </a:extLst>
            </p:cNvPr>
            <p:cNvSpPr txBox="1"/>
            <p:nvPr/>
          </p:nvSpPr>
          <p:spPr>
            <a:xfrm>
              <a:off x="3775992" y="3967502"/>
              <a:ext cx="9580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0" i="0" u="none" strike="noStrike">
                  <a:solidFill>
                    <a:srgbClr val="8AB4F8"/>
                  </a:solidFill>
                  <a:effectLst/>
                  <a:latin typeface="Apple SD Gothic Neo"/>
                  <a:hlinkClick r:id="rId4"/>
                </a:rPr>
                <a:t>2021</a:t>
              </a:r>
            </a:p>
          </p:txBody>
        </p:sp>
      </p:grpSp>
      <p:pic>
        <p:nvPicPr>
          <p:cNvPr id="63" name="그래픽 62" descr="직선 화살표 단색으로 채워진">
            <a:extLst>
              <a:ext uri="{FF2B5EF4-FFF2-40B4-BE49-F238E27FC236}">
                <a16:creationId xmlns:a16="http://schemas.microsoft.com/office/drawing/2014/main" id="{2AA35F06-8CE0-0F1D-A822-D3D4EE3E76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487513">
            <a:off x="3610049" y="3357852"/>
            <a:ext cx="455653" cy="455653"/>
          </a:xfrm>
          <a:prstGeom prst="rect">
            <a:avLst/>
          </a:prstGeom>
        </p:spPr>
      </p:pic>
      <p:pic>
        <p:nvPicPr>
          <p:cNvPr id="2048" name="그래픽 2047" descr="직선 화살표 단색으로 채워진">
            <a:extLst>
              <a:ext uri="{FF2B5EF4-FFF2-40B4-BE49-F238E27FC236}">
                <a16:creationId xmlns:a16="http://schemas.microsoft.com/office/drawing/2014/main" id="{8771BBB4-698E-D215-4BF8-68CE6CE4780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258527">
            <a:off x="1494996" y="3351998"/>
            <a:ext cx="455653" cy="455653"/>
          </a:xfrm>
          <a:prstGeom prst="rect">
            <a:avLst/>
          </a:prstGeom>
        </p:spPr>
      </p:pic>
      <p:pic>
        <p:nvPicPr>
          <p:cNvPr id="2049" name="그림 2048">
            <a:extLst>
              <a:ext uri="{FF2B5EF4-FFF2-40B4-BE49-F238E27FC236}">
                <a16:creationId xmlns:a16="http://schemas.microsoft.com/office/drawing/2014/main" id="{A60C6BFA-21C9-0DDE-02C7-632D428BB6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155" y="5337329"/>
            <a:ext cx="2498156" cy="98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51" name="그림 2050">
            <a:extLst>
              <a:ext uri="{FF2B5EF4-FFF2-40B4-BE49-F238E27FC236}">
                <a16:creationId xmlns:a16="http://schemas.microsoft.com/office/drawing/2014/main" id="{D3BBBD6B-2F08-1993-C80E-99F83E256C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1155" y="4300975"/>
            <a:ext cx="2497173" cy="532010"/>
          </a:xfrm>
          <a:prstGeom prst="rect">
            <a:avLst/>
          </a:prstGeom>
        </p:spPr>
      </p:pic>
      <p:pic>
        <p:nvPicPr>
          <p:cNvPr id="2052" name="그림 2051">
            <a:extLst>
              <a:ext uri="{FF2B5EF4-FFF2-40B4-BE49-F238E27FC236}">
                <a16:creationId xmlns:a16="http://schemas.microsoft.com/office/drawing/2014/main" id="{C3975CBB-2298-A621-9C72-4C9CDBE79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8342" y="5328005"/>
            <a:ext cx="2498156" cy="9810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54" name="직사각형 2053">
            <a:extLst>
              <a:ext uri="{FF2B5EF4-FFF2-40B4-BE49-F238E27FC236}">
                <a16:creationId xmlns:a16="http://schemas.microsoft.com/office/drawing/2014/main" id="{7F5CDD02-2A65-D271-00AE-F4AC912E5AB8}"/>
              </a:ext>
            </a:extLst>
          </p:cNvPr>
          <p:cNvSpPr/>
          <p:nvPr/>
        </p:nvSpPr>
        <p:spPr>
          <a:xfrm>
            <a:off x="2308848" y="4074530"/>
            <a:ext cx="1253271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 환경</a:t>
            </a:r>
          </a:p>
        </p:txBody>
      </p: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B1BCBAA6-04AA-D180-6A6D-B0C37F9077CD}"/>
              </a:ext>
            </a:extLst>
          </p:cNvPr>
          <p:cNvGrpSpPr/>
          <p:nvPr/>
        </p:nvGrpSpPr>
        <p:grpSpPr>
          <a:xfrm>
            <a:off x="5460390" y="5110403"/>
            <a:ext cx="817862" cy="716197"/>
            <a:chOff x="2193164" y="2127027"/>
            <a:chExt cx="1008251" cy="900340"/>
          </a:xfrm>
        </p:grpSpPr>
        <p:pic>
          <p:nvPicPr>
            <p:cNvPr id="2057" name="그래픽 2056" descr="서버 단색으로 채워진">
              <a:extLst>
                <a:ext uri="{FF2B5EF4-FFF2-40B4-BE49-F238E27FC236}">
                  <a16:creationId xmlns:a16="http://schemas.microsoft.com/office/drawing/2014/main" id="{25036ABE-AC80-8EB7-A343-D5F013D5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2058" name="TextBox 2057">
              <a:extLst>
                <a:ext uri="{FF2B5EF4-FFF2-40B4-BE49-F238E27FC236}">
                  <a16:creationId xmlns:a16="http://schemas.microsoft.com/office/drawing/2014/main" id="{150F52A5-A53E-3FDF-8A8E-5F37F9565E91}"/>
                </a:ext>
              </a:extLst>
            </p:cNvPr>
            <p:cNvSpPr txBox="1"/>
            <p:nvPr/>
          </p:nvSpPr>
          <p:spPr>
            <a:xfrm>
              <a:off x="2193164" y="2756530"/>
              <a:ext cx="1008251" cy="270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데이터거버넌스</a:t>
              </a:r>
              <a:endParaRPr lang="ko-KR" altLang="en-US" sz="800"/>
            </a:p>
          </p:txBody>
        </p:sp>
      </p:grpSp>
      <p:sp>
        <p:nvSpPr>
          <p:cNvPr id="2059" name="직사각형 2058">
            <a:extLst>
              <a:ext uri="{FF2B5EF4-FFF2-40B4-BE49-F238E27FC236}">
                <a16:creationId xmlns:a16="http://schemas.microsoft.com/office/drawing/2014/main" id="{68F628B7-6D36-7A7D-AB75-30F70402B9CF}"/>
              </a:ext>
            </a:extLst>
          </p:cNvPr>
          <p:cNvSpPr/>
          <p:nvPr/>
        </p:nvSpPr>
        <p:spPr>
          <a:xfrm>
            <a:off x="2308847" y="5101841"/>
            <a:ext cx="1479294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인프라 구성</a:t>
            </a:r>
          </a:p>
        </p:txBody>
      </p:sp>
      <p:cxnSp>
        <p:nvCxnSpPr>
          <p:cNvPr id="2060" name="연결선: 꺾임 2059">
            <a:extLst>
              <a:ext uri="{FF2B5EF4-FFF2-40B4-BE49-F238E27FC236}">
                <a16:creationId xmlns:a16="http://schemas.microsoft.com/office/drawing/2014/main" id="{FBD9D806-7F60-AC0D-29D0-EE73CEBA7B6E}"/>
              </a:ext>
            </a:extLst>
          </p:cNvPr>
          <p:cNvCxnSpPr>
            <a:cxnSpLocks/>
            <a:stCxn id="2052" idx="1"/>
          </p:cNvCxnSpPr>
          <p:nvPr/>
        </p:nvCxnSpPr>
        <p:spPr bwMode="auto">
          <a:xfrm rot="10800000">
            <a:off x="6165432" y="5381633"/>
            <a:ext cx="682911" cy="43688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" name="TextBox 2063">
            <a:extLst>
              <a:ext uri="{FF2B5EF4-FFF2-40B4-BE49-F238E27FC236}">
                <a16:creationId xmlns:a16="http://schemas.microsoft.com/office/drawing/2014/main" id="{E7651DDF-D0E8-E1B4-64D1-2B6544770D76}"/>
              </a:ext>
            </a:extLst>
          </p:cNvPr>
          <p:cNvSpPr txBox="1"/>
          <p:nvPr/>
        </p:nvSpPr>
        <p:spPr>
          <a:xfrm>
            <a:off x="6086523" y="5165653"/>
            <a:ext cx="755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통계 분석</a:t>
            </a:r>
            <a:endParaRPr lang="ko-KR" altLang="en-US" sz="800"/>
          </a:p>
        </p:txBody>
      </p:sp>
      <p:grpSp>
        <p:nvGrpSpPr>
          <p:cNvPr id="2076" name="그룹 2075">
            <a:extLst>
              <a:ext uri="{FF2B5EF4-FFF2-40B4-BE49-F238E27FC236}">
                <a16:creationId xmlns:a16="http://schemas.microsoft.com/office/drawing/2014/main" id="{5AA7A24A-DDCC-37FE-EA26-58D169810106}"/>
              </a:ext>
            </a:extLst>
          </p:cNvPr>
          <p:cNvGrpSpPr/>
          <p:nvPr/>
        </p:nvGrpSpPr>
        <p:grpSpPr>
          <a:xfrm>
            <a:off x="6841915" y="4319024"/>
            <a:ext cx="2504583" cy="693454"/>
            <a:chOff x="6839862" y="4372366"/>
            <a:chExt cx="2506636" cy="723865"/>
          </a:xfrm>
        </p:grpSpPr>
        <p:pic>
          <p:nvPicPr>
            <p:cNvPr id="2050" name="Picture 2" descr="AWS S3 - 개념">
              <a:extLst>
                <a:ext uri="{FF2B5EF4-FFF2-40B4-BE49-F238E27FC236}">
                  <a16:creationId xmlns:a16="http://schemas.microsoft.com/office/drawing/2014/main" id="{4B64F2A7-FA43-9BA0-C5EA-C5C449C55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0610" y="4464215"/>
              <a:ext cx="748197" cy="560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그림 2052">
              <a:extLst>
                <a:ext uri="{FF2B5EF4-FFF2-40B4-BE49-F238E27FC236}">
                  <a16:creationId xmlns:a16="http://schemas.microsoft.com/office/drawing/2014/main" id="{1701A2C5-8854-BC62-C555-828623B8B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51008" y="4392798"/>
              <a:ext cx="1080411" cy="703433"/>
            </a:xfrm>
            <a:prstGeom prst="rect">
              <a:avLst/>
            </a:prstGeom>
          </p:spPr>
        </p:pic>
        <p:sp>
          <p:nvSpPr>
            <p:cNvPr id="2066" name="직사각형 2065">
              <a:extLst>
                <a:ext uri="{FF2B5EF4-FFF2-40B4-BE49-F238E27FC236}">
                  <a16:creationId xmlns:a16="http://schemas.microsoft.com/office/drawing/2014/main" id="{FCA509B8-F4F2-4399-F2C0-678A32E57D2D}"/>
                </a:ext>
              </a:extLst>
            </p:cNvPr>
            <p:cNvSpPr/>
            <p:nvPr/>
          </p:nvSpPr>
          <p:spPr>
            <a:xfrm>
              <a:off x="6839862" y="4372366"/>
              <a:ext cx="2506636" cy="6671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endParaRPr lang="en-US" altLang="ko-KR" sz="10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71" name="직사각형 2070">
            <a:extLst>
              <a:ext uri="{FF2B5EF4-FFF2-40B4-BE49-F238E27FC236}">
                <a16:creationId xmlns:a16="http://schemas.microsoft.com/office/drawing/2014/main" id="{92D6D54B-686D-CB43-1100-501401E949D7}"/>
              </a:ext>
            </a:extLst>
          </p:cNvPr>
          <p:cNvSpPr/>
          <p:nvPr/>
        </p:nvSpPr>
        <p:spPr>
          <a:xfrm>
            <a:off x="5292318" y="5790295"/>
            <a:ext cx="1184682" cy="234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속성 관리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2" name="직사각형 2071">
            <a:extLst>
              <a:ext uri="{FF2B5EF4-FFF2-40B4-BE49-F238E27FC236}">
                <a16:creationId xmlns:a16="http://schemas.microsoft.com/office/drawing/2014/main" id="{A12191F6-04CE-1C3A-454F-15D398D971B4}"/>
              </a:ext>
            </a:extLst>
          </p:cNvPr>
          <p:cNvSpPr/>
          <p:nvPr/>
        </p:nvSpPr>
        <p:spPr>
          <a:xfrm>
            <a:off x="5295900" y="6052135"/>
            <a:ext cx="1184682" cy="234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생명 주기 관리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07ABD1FA-2E41-2106-5BDD-F2CB983120FB}"/>
              </a:ext>
            </a:extLst>
          </p:cNvPr>
          <p:cNvSpPr/>
          <p:nvPr/>
        </p:nvSpPr>
        <p:spPr>
          <a:xfrm>
            <a:off x="6793437" y="4066520"/>
            <a:ext cx="2213403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 환경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9" name="직사각형 2078">
            <a:extLst>
              <a:ext uri="{FF2B5EF4-FFF2-40B4-BE49-F238E27FC236}">
                <a16:creationId xmlns:a16="http://schemas.microsoft.com/office/drawing/2014/main" id="{4763491D-6914-EA48-A293-B38123185F13}"/>
              </a:ext>
            </a:extLst>
          </p:cNvPr>
          <p:cNvSpPr/>
          <p:nvPr/>
        </p:nvSpPr>
        <p:spPr>
          <a:xfrm>
            <a:off x="6814239" y="5071242"/>
            <a:ext cx="2315626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인프라 구성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데이터레이크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80" name="직사각형 2079">
            <a:extLst>
              <a:ext uri="{FF2B5EF4-FFF2-40B4-BE49-F238E27FC236}">
                <a16:creationId xmlns:a16="http://schemas.microsoft.com/office/drawing/2014/main" id="{DE7D5794-11ED-F48E-4515-C137060196DB}"/>
              </a:ext>
            </a:extLst>
          </p:cNvPr>
          <p:cNvSpPr/>
          <p:nvPr/>
        </p:nvSpPr>
        <p:spPr>
          <a:xfrm>
            <a:off x="5195669" y="4686673"/>
            <a:ext cx="1535000" cy="371513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 요건 중 데이터레이크 내 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PoC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추진</a:t>
            </a:r>
            <a:endParaRPr lang="en-US" altLang="ko-KR" sz="9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86" name="그룹 2085">
            <a:extLst>
              <a:ext uri="{FF2B5EF4-FFF2-40B4-BE49-F238E27FC236}">
                <a16:creationId xmlns:a16="http://schemas.microsoft.com/office/drawing/2014/main" id="{352381A1-BD9D-D1E6-5ED3-36BA8FFD1AF6}"/>
              </a:ext>
            </a:extLst>
          </p:cNvPr>
          <p:cNvGrpSpPr/>
          <p:nvPr/>
        </p:nvGrpSpPr>
        <p:grpSpPr>
          <a:xfrm>
            <a:off x="859466" y="5037894"/>
            <a:ext cx="817862" cy="716197"/>
            <a:chOff x="2193164" y="2127027"/>
            <a:chExt cx="1008251" cy="900340"/>
          </a:xfrm>
        </p:grpSpPr>
        <p:pic>
          <p:nvPicPr>
            <p:cNvPr id="2087" name="그래픽 2086" descr="서버 단색으로 채워진">
              <a:extLst>
                <a:ext uri="{FF2B5EF4-FFF2-40B4-BE49-F238E27FC236}">
                  <a16:creationId xmlns:a16="http://schemas.microsoft.com/office/drawing/2014/main" id="{ABA4F470-73A8-C752-8B47-71B94B8C3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2088" name="TextBox 2087">
              <a:extLst>
                <a:ext uri="{FF2B5EF4-FFF2-40B4-BE49-F238E27FC236}">
                  <a16:creationId xmlns:a16="http://schemas.microsoft.com/office/drawing/2014/main" id="{2F255E0C-4AAD-671C-063B-281212950D34}"/>
                </a:ext>
              </a:extLst>
            </p:cNvPr>
            <p:cNvSpPr txBox="1"/>
            <p:nvPr/>
          </p:nvSpPr>
          <p:spPr>
            <a:xfrm>
              <a:off x="2193164" y="2756530"/>
              <a:ext cx="1008251" cy="2708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데이터거버넌스</a:t>
              </a:r>
              <a:endParaRPr lang="ko-KR" altLang="en-US" sz="800"/>
            </a:p>
          </p:txBody>
        </p:sp>
      </p:grpSp>
      <p:sp>
        <p:nvSpPr>
          <p:cNvPr id="2089" name="직사각형 2088">
            <a:extLst>
              <a:ext uri="{FF2B5EF4-FFF2-40B4-BE49-F238E27FC236}">
                <a16:creationId xmlns:a16="http://schemas.microsoft.com/office/drawing/2014/main" id="{9CC83815-C59D-182E-0243-111570325B4A}"/>
              </a:ext>
            </a:extLst>
          </p:cNvPr>
          <p:cNvSpPr/>
          <p:nvPr/>
        </p:nvSpPr>
        <p:spPr>
          <a:xfrm>
            <a:off x="691394" y="5717786"/>
            <a:ext cx="1184682" cy="234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속성 관리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0" name="직사각형 2089">
            <a:extLst>
              <a:ext uri="{FF2B5EF4-FFF2-40B4-BE49-F238E27FC236}">
                <a16:creationId xmlns:a16="http://schemas.microsoft.com/office/drawing/2014/main" id="{F75D3A5A-0773-0CB4-0B11-D13F6DDF1107}"/>
              </a:ext>
            </a:extLst>
          </p:cNvPr>
          <p:cNvSpPr/>
          <p:nvPr/>
        </p:nvSpPr>
        <p:spPr>
          <a:xfrm>
            <a:off x="694976" y="5979626"/>
            <a:ext cx="1184682" cy="2346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생명 주기 관리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91" name="연결선: 꺾임 2090">
            <a:extLst>
              <a:ext uri="{FF2B5EF4-FFF2-40B4-BE49-F238E27FC236}">
                <a16:creationId xmlns:a16="http://schemas.microsoft.com/office/drawing/2014/main" id="{FF564E0A-0A1C-D1A6-E1AE-64B6F0D21659}"/>
              </a:ext>
            </a:extLst>
          </p:cNvPr>
          <p:cNvCxnSpPr>
            <a:cxnSpLocks/>
            <a:stCxn id="2049" idx="1"/>
          </p:cNvCxnSpPr>
          <p:nvPr/>
        </p:nvCxnSpPr>
        <p:spPr bwMode="auto">
          <a:xfrm rot="10800000">
            <a:off x="1564507" y="5309125"/>
            <a:ext cx="766648" cy="51871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직사각형 2094">
            <a:extLst>
              <a:ext uri="{FF2B5EF4-FFF2-40B4-BE49-F238E27FC236}">
                <a16:creationId xmlns:a16="http://schemas.microsoft.com/office/drawing/2014/main" id="{BB4D4F13-536F-3815-9FAE-A264D7A294E0}"/>
              </a:ext>
            </a:extLst>
          </p:cNvPr>
          <p:cNvSpPr/>
          <p:nvPr/>
        </p:nvSpPr>
        <p:spPr>
          <a:xfrm>
            <a:off x="505024" y="4944033"/>
            <a:ext cx="1605075" cy="136500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6" name="TextBox 2095">
            <a:extLst>
              <a:ext uri="{FF2B5EF4-FFF2-40B4-BE49-F238E27FC236}">
                <a16:creationId xmlns:a16="http://schemas.microsoft.com/office/drawing/2014/main" id="{6D4D46EA-F6F5-EDD3-3609-145F2757E296}"/>
              </a:ext>
            </a:extLst>
          </p:cNvPr>
          <p:cNvSpPr txBox="1"/>
          <p:nvPr/>
        </p:nvSpPr>
        <p:spPr>
          <a:xfrm>
            <a:off x="776135" y="4788100"/>
            <a:ext cx="1030413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데이터플랫폼</a:t>
            </a:r>
            <a:endParaRPr lang="ko-KR" altLang="en-US" sz="1000"/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968DD357-4B2A-F833-5520-F0C46795B593}"/>
              </a:ext>
            </a:extLst>
          </p:cNvPr>
          <p:cNvSpPr txBox="1"/>
          <p:nvPr/>
        </p:nvSpPr>
        <p:spPr>
          <a:xfrm>
            <a:off x="1422021" y="5090108"/>
            <a:ext cx="755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통계 분석</a:t>
            </a:r>
            <a:endParaRPr lang="ko-KR" altLang="en-US" sz="800"/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32CAB5D8-766B-C758-9188-74B26E3D1F1C}"/>
              </a:ext>
            </a:extLst>
          </p:cNvPr>
          <p:cNvSpPr txBox="1"/>
          <p:nvPr/>
        </p:nvSpPr>
        <p:spPr>
          <a:xfrm>
            <a:off x="5911272" y="3428247"/>
            <a:ext cx="27726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</a:t>
            </a:r>
            <a:r>
              <a:rPr lang="en-US" altLang="ko-KR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2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도입 라이선스 사용 가능</a:t>
            </a:r>
            <a:endParaRPr lang="ko-KR" altLang="en-US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100" name="직사각형 2099">
            <a:extLst>
              <a:ext uri="{FF2B5EF4-FFF2-40B4-BE49-F238E27FC236}">
                <a16:creationId xmlns:a16="http://schemas.microsoft.com/office/drawing/2014/main" id="{B16339E8-7957-44AB-F4DC-C2F9020DA9F2}"/>
              </a:ext>
            </a:extLst>
          </p:cNvPr>
          <p:cNvSpPr/>
          <p:nvPr/>
        </p:nvSpPr>
        <p:spPr>
          <a:xfrm flipH="1">
            <a:off x="505024" y="4393594"/>
            <a:ext cx="1749848" cy="233014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 후 사용 환경 개선</a:t>
            </a:r>
            <a:endParaRPr lang="en-US" altLang="ko-KR" sz="9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1" name="직사각형 2100">
            <a:extLst>
              <a:ext uri="{FF2B5EF4-FFF2-40B4-BE49-F238E27FC236}">
                <a16:creationId xmlns:a16="http://schemas.microsoft.com/office/drawing/2014/main" id="{547ADF57-0120-3621-F85E-60FEA30F4B30}"/>
              </a:ext>
            </a:extLst>
          </p:cNvPr>
          <p:cNvSpPr/>
          <p:nvPr/>
        </p:nvSpPr>
        <p:spPr>
          <a:xfrm>
            <a:off x="5187243" y="4250875"/>
            <a:ext cx="1535000" cy="371513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SSO 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연계를 통한 계정 중복 발급 방지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권한 체계 정비</a:t>
            </a:r>
            <a:endParaRPr lang="en-US" altLang="ko-KR" sz="9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04" name="Picture 6" descr="Query Your S3 Data with Amazon Athena and Mode | Mode">
            <a:extLst>
              <a:ext uri="{FF2B5EF4-FFF2-40B4-BE49-F238E27FC236}">
                <a16:creationId xmlns:a16="http://schemas.microsoft.com/office/drawing/2014/main" id="{32EE9908-8411-F769-B251-176963C85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02" y="4382793"/>
            <a:ext cx="758453" cy="53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BF65C6D-780D-DC04-7EE1-49B0D9F1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6" y="2174548"/>
            <a:ext cx="1980048" cy="12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이미지">
            <a:extLst>
              <a:ext uri="{FF2B5EF4-FFF2-40B4-BE49-F238E27FC236}">
                <a16:creationId xmlns:a16="http://schemas.microsoft.com/office/drawing/2014/main" id="{E372AD05-8B42-A681-3078-6075C47A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355" y="2199901"/>
            <a:ext cx="2125214" cy="117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CB8EBC7-5C8C-CFBC-A615-07C01CEE16BF}"/>
              </a:ext>
            </a:extLst>
          </p:cNvPr>
          <p:cNvSpPr/>
          <p:nvPr/>
        </p:nvSpPr>
        <p:spPr>
          <a:xfrm flipH="1">
            <a:off x="5187243" y="4032700"/>
            <a:ext cx="1471775" cy="233014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데이터플랫폼 내 </a:t>
            </a:r>
            <a:r>
              <a:rPr lang="en-US" altLang="ko-KR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9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환경 구성</a:t>
            </a:r>
            <a:endParaRPr lang="en-US" altLang="ko-KR" sz="9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05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27833-843B-4C95-A5B1-4DEA0E13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4" y="189680"/>
            <a:ext cx="2055050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4. </a:t>
            </a:r>
            <a:r>
              <a:rPr lang="ko-KR" altLang="en-US">
                <a:latin typeface="+mn-ea"/>
              </a:rPr>
              <a:t>과제 추진 로드맵</a:t>
            </a:r>
            <a:endParaRPr lang="ko-KR" alt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4ABEEA8-D720-FF5C-9EC4-BE07153A4386}"/>
              </a:ext>
            </a:extLst>
          </p:cNvPr>
          <p:cNvSpPr txBox="1"/>
          <p:nvPr/>
        </p:nvSpPr>
        <p:spPr>
          <a:xfrm>
            <a:off x="354014" y="626695"/>
            <a:ext cx="92662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’23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착수를 목표로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업그레이드를 추진 예정임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교육은 상반기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하반기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 추진하고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연간 정례적인 교육 프로세스를 적용 하고자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데이터거버넌스 구축 시 보고서 라이프사이클 관리 체계를 적용하여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‘23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내 효율적인 관리가 가능한 체계를 구성하고자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1867E8-2BEB-97AC-72C9-888D9C4CE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2101"/>
              </p:ext>
            </p:extLst>
          </p:nvPr>
        </p:nvGraphicFramePr>
        <p:xfrm>
          <a:off x="392114" y="1537187"/>
          <a:ext cx="9113835" cy="4694117"/>
        </p:xfrm>
        <a:graphic>
          <a:graphicData uri="http://schemas.openxmlformats.org/drawingml/2006/table">
            <a:tbl>
              <a:tblPr/>
              <a:tblGrid>
                <a:gridCol w="1008061">
                  <a:extLst>
                    <a:ext uri="{9D8B030D-6E8A-4147-A177-3AD203B41FA5}">
                      <a16:colId xmlns:a16="http://schemas.microsoft.com/office/drawing/2014/main" val="389876233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182657740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3470351308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3617504639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4181134081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4289418415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213329107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1769722433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7757050"/>
                    </a:ext>
                  </a:extLst>
                </a:gridCol>
                <a:gridCol w="834628">
                  <a:extLst>
                    <a:ext uri="{9D8B030D-6E8A-4147-A177-3AD203B41FA5}">
                      <a16:colId xmlns:a16="http://schemas.microsoft.com/office/drawing/2014/main" val="676771255"/>
                    </a:ext>
                  </a:extLst>
                </a:gridCol>
              </a:tblGrid>
              <a:tr h="37844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23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년 </a:t>
                      </a:r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50" b="1" i="0" u="none" strike="noStrike">
                          <a:solidFill>
                            <a:schemeClr val="bg1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25188"/>
                  </a:ext>
                </a:extLst>
              </a:tr>
              <a:tr h="3607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마일스톤</a:t>
                      </a:r>
                      <a:endParaRPr lang="en-US" altLang="ko-KR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01100"/>
                  </a:ext>
                </a:extLst>
              </a:tr>
              <a:tr h="36075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BI </a:t>
                      </a: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솔루션</a:t>
                      </a:r>
                      <a:b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업그레이드</a:t>
                      </a:r>
                      <a:endParaRPr lang="en-US" altLang="ko-KR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업그레이드 환경 구성</a:t>
                      </a:r>
                      <a:endParaRPr lang="en" altLang="ko-KR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881368"/>
                  </a:ext>
                </a:extLst>
              </a:tr>
              <a:tr h="360757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솔루션 설치 및 구성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567376"/>
                  </a:ext>
                </a:extLst>
              </a:tr>
              <a:tr h="360757">
                <a:tc rowSpan="4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보고서 이관 대상 확정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00672"/>
                  </a:ext>
                </a:extLst>
              </a:tr>
              <a:tr h="277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포탈 수정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560349"/>
                  </a:ext>
                </a:extLst>
              </a:tr>
              <a:tr h="396124">
                <a:tc vMerge="1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테스트</a:t>
                      </a:r>
                      <a:b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솔루션</a:t>
                      </a:r>
                      <a: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, </a:t>
                      </a:r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포탈</a:t>
                      </a:r>
                      <a: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en" altLang="ko-KR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42860"/>
                  </a:ext>
                </a:extLst>
              </a:tr>
              <a:tr h="3329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테스트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875232"/>
                  </a:ext>
                </a:extLst>
              </a:tr>
              <a:tr h="360757">
                <a:tc rowSpan="3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BI</a:t>
                      </a: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활용</a:t>
                      </a:r>
                      <a:b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교육 실행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비정형 구조 정비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707748"/>
                  </a:ext>
                </a:extLst>
              </a:tr>
              <a:tr h="342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교육 교재 준비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552320"/>
                  </a:ext>
                </a:extLst>
              </a:tr>
              <a:tr h="399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교육 준비 및 실행</a:t>
                      </a:r>
                      <a:b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(</a:t>
                      </a:r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대상자 선정 등</a:t>
                      </a:r>
                      <a:r>
                        <a:rPr lang="en-US" altLang="ko-KR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)</a:t>
                      </a:r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900" b="1" i="0" u="none" strike="noStrike" kern="12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588270"/>
                  </a:ext>
                </a:extLst>
              </a:tr>
              <a:tr h="360757">
                <a:tc rowSpan="2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데이터거버넌스</a:t>
                      </a:r>
                      <a:b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+mn-cs"/>
                        </a:rPr>
                      </a:br>
                      <a:r>
                        <a:rPr lang="en-US" altLang="ko-KR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r>
                        <a:rPr lang="ko-KR" altLang="en-US" sz="11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 구축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프로젝트 수행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548269"/>
                  </a:ext>
                </a:extLst>
              </a:tr>
              <a:tr h="401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보고서 관리 체계 적용</a:t>
                      </a: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0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049" marR="3049" marT="3049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199861"/>
                  </a:ext>
                </a:extLst>
              </a:tr>
            </a:tbl>
          </a:graphicData>
        </a:graphic>
      </p:graphicFrame>
      <p:sp>
        <p:nvSpPr>
          <p:cNvPr id="14" name="갈매기형 수장 4">
            <a:extLst>
              <a:ext uri="{FF2B5EF4-FFF2-40B4-BE49-F238E27FC236}">
                <a16:creationId xmlns:a16="http://schemas.microsoft.com/office/drawing/2014/main" id="{38AD8DBF-8063-31F7-4468-0D637EF33489}"/>
              </a:ext>
            </a:extLst>
          </p:cNvPr>
          <p:cNvSpPr/>
          <p:nvPr/>
        </p:nvSpPr>
        <p:spPr>
          <a:xfrm>
            <a:off x="3709181" y="2352257"/>
            <a:ext cx="473919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8C7F03A3-BD94-950B-EE70-47E5D0BCE179}"/>
              </a:ext>
            </a:extLst>
          </p:cNvPr>
          <p:cNvSpPr/>
          <p:nvPr/>
        </p:nvSpPr>
        <p:spPr>
          <a:xfrm>
            <a:off x="3709181" y="2678274"/>
            <a:ext cx="837335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갈매기형 수장 4">
            <a:extLst>
              <a:ext uri="{FF2B5EF4-FFF2-40B4-BE49-F238E27FC236}">
                <a16:creationId xmlns:a16="http://schemas.microsoft.com/office/drawing/2014/main" id="{9119CA3B-F0E3-74F8-F85F-A17B7ED11C8A}"/>
              </a:ext>
            </a:extLst>
          </p:cNvPr>
          <p:cNvSpPr/>
          <p:nvPr/>
        </p:nvSpPr>
        <p:spPr>
          <a:xfrm>
            <a:off x="3701561" y="3059882"/>
            <a:ext cx="837335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사용현황 파악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갈매기형 수장 4">
            <a:extLst>
              <a:ext uri="{FF2B5EF4-FFF2-40B4-BE49-F238E27FC236}">
                <a16:creationId xmlns:a16="http://schemas.microsoft.com/office/drawing/2014/main" id="{AECD879F-9DE2-F149-0447-5EA884BB5A84}"/>
              </a:ext>
            </a:extLst>
          </p:cNvPr>
          <p:cNvSpPr/>
          <p:nvPr/>
        </p:nvSpPr>
        <p:spPr>
          <a:xfrm>
            <a:off x="4072597" y="3387165"/>
            <a:ext cx="1163515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포탈 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API </a:t>
            </a:r>
            <a:r>
              <a:rPr lang="ko-KR" altLang="en-US" sz="700" b="1" kern="0" err="1">
                <a:solidFill>
                  <a:schemeClr val="bg1"/>
                </a:solidFill>
                <a:latin typeface="+mn-ea"/>
              </a:rPr>
              <a:t>커스터마이징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갈매기형 수장 4">
            <a:extLst>
              <a:ext uri="{FF2B5EF4-FFF2-40B4-BE49-F238E27FC236}">
                <a16:creationId xmlns:a16="http://schemas.microsoft.com/office/drawing/2014/main" id="{B4B5D6A0-0B32-1D2E-4579-C7FC0B23FB5F}"/>
              </a:ext>
            </a:extLst>
          </p:cNvPr>
          <p:cNvSpPr/>
          <p:nvPr/>
        </p:nvSpPr>
        <p:spPr>
          <a:xfrm>
            <a:off x="3952436" y="3714539"/>
            <a:ext cx="568396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MSTR</a:t>
            </a:r>
          </a:p>
        </p:txBody>
      </p:sp>
      <p:sp>
        <p:nvSpPr>
          <p:cNvPr id="20" name="갈매기형 수장 4">
            <a:extLst>
              <a:ext uri="{FF2B5EF4-FFF2-40B4-BE49-F238E27FC236}">
                <a16:creationId xmlns:a16="http://schemas.microsoft.com/office/drawing/2014/main" id="{019D8657-D996-C314-8B60-3FC4A794D824}"/>
              </a:ext>
            </a:extLst>
          </p:cNvPr>
          <p:cNvSpPr/>
          <p:nvPr/>
        </p:nvSpPr>
        <p:spPr>
          <a:xfrm>
            <a:off x="5113020" y="3715904"/>
            <a:ext cx="419100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포탈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갈매기형 수장 4">
            <a:extLst>
              <a:ext uri="{FF2B5EF4-FFF2-40B4-BE49-F238E27FC236}">
                <a16:creationId xmlns:a16="http://schemas.microsoft.com/office/drawing/2014/main" id="{240E166D-4035-9420-CCBD-4020FAEDB706}"/>
              </a:ext>
            </a:extLst>
          </p:cNvPr>
          <p:cNvSpPr/>
          <p:nvPr/>
        </p:nvSpPr>
        <p:spPr>
          <a:xfrm>
            <a:off x="4390941" y="4075888"/>
            <a:ext cx="1812682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보고서 검증 및 테스트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갈매기형 수장 4">
            <a:extLst>
              <a:ext uri="{FF2B5EF4-FFF2-40B4-BE49-F238E27FC236}">
                <a16:creationId xmlns:a16="http://schemas.microsoft.com/office/drawing/2014/main" id="{F6F130EC-F240-AC43-DF1D-55EC3FD94317}"/>
              </a:ext>
            </a:extLst>
          </p:cNvPr>
          <p:cNvSpPr/>
          <p:nvPr/>
        </p:nvSpPr>
        <p:spPr>
          <a:xfrm>
            <a:off x="2939994" y="4428451"/>
            <a:ext cx="923346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비정형 구조 개선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갈매기형 수장 4">
            <a:extLst>
              <a:ext uri="{FF2B5EF4-FFF2-40B4-BE49-F238E27FC236}">
                <a16:creationId xmlns:a16="http://schemas.microsoft.com/office/drawing/2014/main" id="{429DF451-C6EA-F42E-B8D8-C97BC809A003}"/>
              </a:ext>
            </a:extLst>
          </p:cNvPr>
          <p:cNvSpPr/>
          <p:nvPr/>
        </p:nvSpPr>
        <p:spPr>
          <a:xfrm>
            <a:off x="3281333" y="4783942"/>
            <a:ext cx="901767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교육 교재 작성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 - 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비정형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갈매기형 수장 4">
            <a:extLst>
              <a:ext uri="{FF2B5EF4-FFF2-40B4-BE49-F238E27FC236}">
                <a16:creationId xmlns:a16="http://schemas.microsoft.com/office/drawing/2014/main" id="{35A9DF88-FDF5-E635-D2D5-615D17070AA1}"/>
              </a:ext>
            </a:extLst>
          </p:cNvPr>
          <p:cNvSpPr/>
          <p:nvPr/>
        </p:nvSpPr>
        <p:spPr>
          <a:xfrm>
            <a:off x="4213860" y="5149694"/>
            <a:ext cx="660009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교육 준비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갈매기형 수장 4">
            <a:extLst>
              <a:ext uri="{FF2B5EF4-FFF2-40B4-BE49-F238E27FC236}">
                <a16:creationId xmlns:a16="http://schemas.microsoft.com/office/drawing/2014/main" id="{C36FE776-7ED7-C8B2-F92F-E5DFCC47249A}"/>
              </a:ext>
            </a:extLst>
          </p:cNvPr>
          <p:cNvSpPr/>
          <p:nvPr/>
        </p:nvSpPr>
        <p:spPr>
          <a:xfrm>
            <a:off x="4873869" y="5149694"/>
            <a:ext cx="445302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차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갈매기형 수장 4">
            <a:extLst>
              <a:ext uri="{FF2B5EF4-FFF2-40B4-BE49-F238E27FC236}">
                <a16:creationId xmlns:a16="http://schemas.microsoft.com/office/drawing/2014/main" id="{682269C2-8261-9A54-7392-7FC30AB39370}"/>
              </a:ext>
            </a:extLst>
          </p:cNvPr>
          <p:cNvSpPr/>
          <p:nvPr/>
        </p:nvSpPr>
        <p:spPr>
          <a:xfrm>
            <a:off x="8397240" y="5149694"/>
            <a:ext cx="633924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교육 준비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갈매기형 수장 4">
            <a:extLst>
              <a:ext uri="{FF2B5EF4-FFF2-40B4-BE49-F238E27FC236}">
                <a16:creationId xmlns:a16="http://schemas.microsoft.com/office/drawing/2014/main" id="{5C7635A7-BA91-E04C-C273-4B2AD271DF18}"/>
              </a:ext>
            </a:extLst>
          </p:cNvPr>
          <p:cNvSpPr/>
          <p:nvPr/>
        </p:nvSpPr>
        <p:spPr>
          <a:xfrm>
            <a:off x="9031164" y="5149694"/>
            <a:ext cx="445302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algn="ctr" latinLnBrk="0"/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차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갈매기형 수장 4">
            <a:extLst>
              <a:ext uri="{FF2B5EF4-FFF2-40B4-BE49-F238E27FC236}">
                <a16:creationId xmlns:a16="http://schemas.microsoft.com/office/drawing/2014/main" id="{84D0D3CD-7CED-0B40-FDA4-92B79E55231B}"/>
              </a:ext>
            </a:extLst>
          </p:cNvPr>
          <p:cNvSpPr/>
          <p:nvPr/>
        </p:nvSpPr>
        <p:spPr>
          <a:xfrm>
            <a:off x="6624668" y="4780643"/>
            <a:ext cx="992405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교육교재 보완 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시각화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갈매기형 수장 4">
            <a:extLst>
              <a:ext uri="{FF2B5EF4-FFF2-40B4-BE49-F238E27FC236}">
                <a16:creationId xmlns:a16="http://schemas.microsoft.com/office/drawing/2014/main" id="{138E44EA-986D-6FF5-9932-772E2B78D615}"/>
              </a:ext>
            </a:extLst>
          </p:cNvPr>
          <p:cNvSpPr/>
          <p:nvPr/>
        </p:nvSpPr>
        <p:spPr>
          <a:xfrm>
            <a:off x="5319172" y="5538429"/>
            <a:ext cx="4157294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사용자 기능 고도화 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– BIZ. 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포탈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데이터리니지</a:t>
            </a:r>
            <a:r>
              <a:rPr lang="en-US" altLang="ko-KR" sz="700" b="1" ker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등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갈매기형 수장 4">
            <a:extLst>
              <a:ext uri="{FF2B5EF4-FFF2-40B4-BE49-F238E27FC236}">
                <a16:creationId xmlns:a16="http://schemas.microsoft.com/office/drawing/2014/main" id="{0644DF9A-B0FA-F187-47C0-764B73B73F76}"/>
              </a:ext>
            </a:extLst>
          </p:cNvPr>
          <p:cNvSpPr/>
          <p:nvPr/>
        </p:nvSpPr>
        <p:spPr>
          <a:xfrm>
            <a:off x="7856220" y="5909431"/>
            <a:ext cx="1602662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보고서 생명 주기 관리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갈매기형 수장 4">
            <a:extLst>
              <a:ext uri="{FF2B5EF4-FFF2-40B4-BE49-F238E27FC236}">
                <a16:creationId xmlns:a16="http://schemas.microsoft.com/office/drawing/2014/main" id="{E9B6DC7C-431F-86F3-E313-2B73B05E2A84}"/>
              </a:ext>
            </a:extLst>
          </p:cNvPr>
          <p:cNvSpPr/>
          <p:nvPr/>
        </p:nvSpPr>
        <p:spPr>
          <a:xfrm>
            <a:off x="4525829" y="3061581"/>
            <a:ext cx="1377900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>
                <a:solidFill>
                  <a:schemeClr val="bg1"/>
                </a:solidFill>
                <a:latin typeface="+mn-ea"/>
              </a:rPr>
              <a:t>미사용 보고서  정리</a:t>
            </a:r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FAE5C64-8DCD-7AF2-1861-22D6B8020F0D}"/>
              </a:ext>
            </a:extLst>
          </p:cNvPr>
          <p:cNvGrpSpPr/>
          <p:nvPr/>
        </p:nvGrpSpPr>
        <p:grpSpPr>
          <a:xfrm>
            <a:off x="3376393" y="1894912"/>
            <a:ext cx="1070531" cy="296716"/>
            <a:chOff x="3376393" y="1848257"/>
            <a:chExt cx="1070531" cy="296716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A48E6475-B631-B2C1-5F41-C40CFF42C5B8}"/>
                </a:ext>
              </a:extLst>
            </p:cNvPr>
            <p:cNvSpPr/>
            <p:nvPr/>
          </p:nvSpPr>
          <p:spPr bwMode="auto">
            <a:xfrm flipV="1">
              <a:off x="3777329" y="2062162"/>
              <a:ext cx="146971" cy="8281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9F60F-DA1A-CDEB-D538-5DEFF1C3925C}"/>
                </a:ext>
              </a:extLst>
            </p:cNvPr>
            <p:cNvSpPr txBox="1"/>
            <p:nvPr/>
          </p:nvSpPr>
          <p:spPr>
            <a:xfrm>
              <a:off x="3376393" y="1848257"/>
              <a:ext cx="10705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업그레이드 착수</a:t>
              </a:r>
              <a:endParaRPr lang="ko-KR" altLang="en-US" sz="10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0DA0F1-CD47-C25B-673D-E60C2D5E17A9}"/>
              </a:ext>
            </a:extLst>
          </p:cNvPr>
          <p:cNvGrpSpPr/>
          <p:nvPr/>
        </p:nvGrpSpPr>
        <p:grpSpPr>
          <a:xfrm>
            <a:off x="5739212" y="1912358"/>
            <a:ext cx="1070531" cy="297282"/>
            <a:chOff x="3337231" y="1847691"/>
            <a:chExt cx="1070531" cy="297282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C5CD8646-EDA6-67AB-699D-F2907B4DAAAC}"/>
                </a:ext>
              </a:extLst>
            </p:cNvPr>
            <p:cNvSpPr/>
            <p:nvPr/>
          </p:nvSpPr>
          <p:spPr bwMode="auto">
            <a:xfrm flipV="1">
              <a:off x="3777329" y="2062162"/>
              <a:ext cx="146971" cy="8281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FE4F9B-6B28-6489-01AD-0208E8CD5FE3}"/>
                </a:ext>
              </a:extLst>
            </p:cNvPr>
            <p:cNvSpPr txBox="1"/>
            <p:nvPr/>
          </p:nvSpPr>
          <p:spPr>
            <a:xfrm>
              <a:off x="3337231" y="1847691"/>
              <a:ext cx="10705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업그레이드 완료</a:t>
              </a:r>
              <a:endParaRPr lang="ko-KR" altLang="en-US" sz="100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F96FDA8-F0DD-B1DA-8595-4A855FC02B63}"/>
              </a:ext>
            </a:extLst>
          </p:cNvPr>
          <p:cNvSpPr txBox="1"/>
          <p:nvPr/>
        </p:nvSpPr>
        <p:spPr>
          <a:xfrm>
            <a:off x="7587020" y="4836707"/>
            <a:ext cx="2033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Dossier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활용한 시각화 교육 포함</a:t>
            </a:r>
            <a:endParaRPr lang="ko-KR" altLang="en-US" sz="10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52618B4-8591-6520-FBD9-D1976EFB4E02}"/>
              </a:ext>
            </a:extLst>
          </p:cNvPr>
          <p:cNvGrpSpPr/>
          <p:nvPr/>
        </p:nvGrpSpPr>
        <p:grpSpPr>
          <a:xfrm>
            <a:off x="8657551" y="6183530"/>
            <a:ext cx="1295780" cy="296376"/>
            <a:chOff x="3111983" y="1797536"/>
            <a:chExt cx="1295780" cy="296376"/>
          </a:xfrm>
        </p:grpSpPr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4C452854-288C-DF75-51E7-E2398D1B21A1}"/>
                </a:ext>
              </a:extLst>
            </p:cNvPr>
            <p:cNvSpPr/>
            <p:nvPr/>
          </p:nvSpPr>
          <p:spPr bwMode="auto">
            <a:xfrm>
              <a:off x="3737602" y="1797536"/>
              <a:ext cx="146971" cy="8295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E728B-7975-D388-645A-F9153F01D726}"/>
                </a:ext>
              </a:extLst>
            </p:cNvPr>
            <p:cNvSpPr txBox="1"/>
            <p:nvPr/>
          </p:nvSpPr>
          <p:spPr>
            <a:xfrm>
              <a:off x="3111983" y="1847691"/>
              <a:ext cx="129578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보고서 관리 체계 적용</a:t>
              </a:r>
              <a:endParaRPr lang="ko-KR" altLang="en-US" sz="10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12259CB-4CE8-95C8-A80D-A96C70C34F2A}"/>
              </a:ext>
            </a:extLst>
          </p:cNvPr>
          <p:cNvSpPr txBox="1"/>
          <p:nvPr/>
        </p:nvSpPr>
        <p:spPr>
          <a:xfrm>
            <a:off x="4237737" y="4861921"/>
            <a:ext cx="2033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Self BI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활용성 중점 비정형 교육</a:t>
            </a:r>
            <a:endParaRPr lang="ko-KR" altLang="en-US" sz="100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C1F1A0-A2DA-58FC-80EA-D028DD14571A}"/>
              </a:ext>
            </a:extLst>
          </p:cNvPr>
          <p:cNvGrpSpPr/>
          <p:nvPr/>
        </p:nvGrpSpPr>
        <p:grpSpPr>
          <a:xfrm>
            <a:off x="4586734" y="1897531"/>
            <a:ext cx="1070531" cy="297282"/>
            <a:chOff x="3337231" y="1847691"/>
            <a:chExt cx="1070531" cy="297282"/>
          </a:xfrm>
        </p:grpSpPr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1683A4FE-08FC-AB33-8A4C-DA0874F85D89}"/>
                </a:ext>
              </a:extLst>
            </p:cNvPr>
            <p:cNvSpPr/>
            <p:nvPr/>
          </p:nvSpPr>
          <p:spPr bwMode="auto">
            <a:xfrm flipV="1">
              <a:off x="3777329" y="2062162"/>
              <a:ext cx="146971" cy="8281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9C86AB-D92C-347C-5D80-DBCCF76F811F}"/>
                </a:ext>
              </a:extLst>
            </p:cNvPr>
            <p:cNvSpPr txBox="1"/>
            <p:nvPr/>
          </p:nvSpPr>
          <p:spPr>
            <a:xfrm>
              <a:off x="3337231" y="1847691"/>
              <a:ext cx="10705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차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BI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교육</a:t>
              </a:r>
              <a:endParaRPr lang="ko-KR" altLang="en-US" sz="10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E3749B-8260-F9A4-1184-D338E66861AD}"/>
              </a:ext>
            </a:extLst>
          </p:cNvPr>
          <p:cNvGrpSpPr/>
          <p:nvPr/>
        </p:nvGrpSpPr>
        <p:grpSpPr>
          <a:xfrm>
            <a:off x="8822644" y="1903238"/>
            <a:ext cx="1070531" cy="297282"/>
            <a:chOff x="3337231" y="1847691"/>
            <a:chExt cx="1070531" cy="297282"/>
          </a:xfrm>
        </p:grpSpPr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C760239D-FE62-1B75-DEA9-0C42535661B8}"/>
                </a:ext>
              </a:extLst>
            </p:cNvPr>
            <p:cNvSpPr/>
            <p:nvPr/>
          </p:nvSpPr>
          <p:spPr bwMode="auto">
            <a:xfrm flipV="1">
              <a:off x="3777329" y="2062162"/>
              <a:ext cx="146971" cy="82811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C9FC8DA-98BD-8F70-CC9B-C676CF6AE7E7}"/>
                </a:ext>
              </a:extLst>
            </p:cNvPr>
            <p:cNvSpPr txBox="1"/>
            <p:nvPr/>
          </p:nvSpPr>
          <p:spPr>
            <a:xfrm>
              <a:off x="3337231" y="1847691"/>
              <a:ext cx="10705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차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BI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교육</a:t>
              </a:r>
              <a:endParaRPr lang="ko-KR" altLang="en-US" sz="100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09B49E-8FF6-9CB5-769E-8C1F9E9E0D79}"/>
              </a:ext>
            </a:extLst>
          </p:cNvPr>
          <p:cNvSpPr/>
          <p:nvPr/>
        </p:nvSpPr>
        <p:spPr bwMode="auto">
          <a:xfrm>
            <a:off x="310073" y="2258394"/>
            <a:ext cx="9266236" cy="211913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3" name="갈매기형 수장 4">
            <a:extLst>
              <a:ext uri="{FF2B5EF4-FFF2-40B4-BE49-F238E27FC236}">
                <a16:creationId xmlns:a16="http://schemas.microsoft.com/office/drawing/2014/main" id="{039159F8-4BAD-5939-6FA0-1572B02D2BA3}"/>
              </a:ext>
            </a:extLst>
          </p:cNvPr>
          <p:cNvSpPr/>
          <p:nvPr/>
        </p:nvSpPr>
        <p:spPr>
          <a:xfrm>
            <a:off x="5859167" y="2677342"/>
            <a:ext cx="419100" cy="223179"/>
          </a:xfrm>
          <a:prstGeom prst="chevron">
            <a:avLst>
              <a:gd name="adj" fmla="val 1065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solidFill>
              <a:schemeClr val="bg1">
                <a:lumMod val="65000"/>
              </a:schemeClr>
            </a:solidFill>
          </a:ln>
          <a:effectLst/>
        </p:spPr>
        <p:txBody>
          <a:bodyPr rtlCol="0" anchor="ctr"/>
          <a:lstStyle/>
          <a:p>
            <a:pPr algn="ctr" latinLnBrk="0"/>
            <a:endParaRPr lang="en-US" altLang="ko-KR" sz="700" b="1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E2DE32-549A-5180-22F1-6D1316517191}"/>
              </a:ext>
            </a:extLst>
          </p:cNvPr>
          <p:cNvSpPr txBox="1"/>
          <p:nvPr/>
        </p:nvSpPr>
        <p:spPr>
          <a:xfrm>
            <a:off x="6235294" y="2668772"/>
            <a:ext cx="20332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데이터레이크 내 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MSTR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설치</a:t>
            </a:r>
            <a:endParaRPr lang="ko-KR" altLang="en-US" sz="10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63A3FB-3BA0-1148-3AD3-7F63F9655DEF}"/>
              </a:ext>
            </a:extLst>
          </p:cNvPr>
          <p:cNvSpPr/>
          <p:nvPr/>
        </p:nvSpPr>
        <p:spPr bwMode="auto">
          <a:xfrm>
            <a:off x="8512448" y="1331700"/>
            <a:ext cx="132914" cy="1418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212F14-553C-6900-24AE-8A8BB5D49F60}"/>
              </a:ext>
            </a:extLst>
          </p:cNvPr>
          <p:cNvSpPr txBox="1"/>
          <p:nvPr/>
        </p:nvSpPr>
        <p:spPr>
          <a:xfrm>
            <a:off x="8554911" y="1285635"/>
            <a:ext cx="10473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프로젝트 범위</a:t>
            </a:r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C2D18F-6657-9872-354F-E4AEB8BCB4A2}"/>
              </a:ext>
            </a:extLst>
          </p:cNvPr>
          <p:cNvSpPr txBox="1"/>
          <p:nvPr/>
        </p:nvSpPr>
        <p:spPr>
          <a:xfrm>
            <a:off x="4471101" y="2650157"/>
            <a:ext cx="14326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On-Premise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업그레이드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18550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1742465" cy="249299"/>
          </a:xfrm>
        </p:spPr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프로젝트 목표</a:t>
            </a:r>
          </a:p>
        </p:txBody>
      </p:sp>
      <p:graphicFrame>
        <p:nvGraphicFramePr>
          <p:cNvPr id="3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1471"/>
              </p:ext>
            </p:extLst>
          </p:nvPr>
        </p:nvGraphicFramePr>
        <p:xfrm>
          <a:off x="357448" y="981075"/>
          <a:ext cx="9138977" cy="5016711"/>
        </p:xfrm>
        <a:graphic>
          <a:graphicData uri="http://schemas.openxmlformats.org/drawingml/2006/table">
            <a:tbl>
              <a:tblPr/>
              <a:tblGrid>
                <a:gridCol w="56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0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6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60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성과</a:t>
                      </a:r>
                      <a:r>
                        <a:rPr lang="ko-KR" altLang="en-US" sz="14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지표</a:t>
                      </a:r>
                      <a:endParaRPr lang="ko-KR" altLang="en-US" sz="14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chemeClr val="bg1"/>
                        </a:solidFill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4898" marR="94898" marT="47412" marB="4741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>
                        <a:solidFill>
                          <a:schemeClr val="bg1"/>
                        </a:solidFill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4898" marR="94898" marT="47412" marB="4741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319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</a:rPr>
                        <a:t> 프로젝트</a:t>
                      </a:r>
                      <a:endParaRPr lang="en-US" altLang="ko-KR" sz="1400" b="1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>
                          <a:latin typeface="+mn-ea"/>
                          <a:ea typeface="+mn-ea"/>
                        </a:rPr>
                        <a:t>목적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kern="1200" spc="-120" noProof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 사업 수행을 통하여 전사 데이터 사용자들의 </a:t>
                      </a:r>
                      <a: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 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역량을 강화하기 위한 기반을 마련하고자 함</a:t>
                      </a:r>
                      <a: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b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</a:t>
                      </a:r>
                      <a:r>
                        <a:rPr lang="en-US" altLang="ko-KR" sz="1400" b="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</a:t>
                      </a:r>
                      <a:r>
                        <a:rPr lang="ko-KR" altLang="en-US" sz="1400" b="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시스템의 </a:t>
                      </a:r>
                      <a:r>
                        <a:rPr lang="ko-KR" altLang="en-US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효율적이고 안정적인 서비스 제공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환경 마련</a:t>
                      </a:r>
                      <a:b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신기능 도입과 활용을 통한 </a:t>
                      </a:r>
                      <a:r>
                        <a:rPr lang="ko-KR" altLang="en-US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손쉬운 </a:t>
                      </a:r>
                      <a:r>
                        <a:rPr lang="en-US" altLang="ko-KR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 </a:t>
                      </a:r>
                      <a:r>
                        <a:rPr lang="ko-KR" altLang="en-US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 환경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마련</a:t>
                      </a:r>
                      <a:br>
                        <a:rPr lang="en-US" altLang="ko-KR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3) BI </a:t>
                      </a:r>
                      <a:r>
                        <a:rPr lang="ko-KR" altLang="en-US" sz="14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강화를 통한 </a:t>
                      </a:r>
                      <a:r>
                        <a:rPr lang="ko-KR" altLang="en-US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사용자들의 </a:t>
                      </a:r>
                      <a:r>
                        <a:rPr lang="en-US" altLang="ko-KR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 </a:t>
                      </a:r>
                      <a:r>
                        <a:rPr lang="ko-KR" altLang="en-US" sz="14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 </a:t>
                      </a:r>
                      <a:r>
                        <a:rPr lang="ko-KR" altLang="en-US" sz="1400" b="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증대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5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1"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+mn-ea"/>
                          <a:ea typeface="+mn-ea"/>
                        </a:rPr>
                        <a:t> 성과 지표</a:t>
                      </a:r>
                      <a:endParaRPr lang="en-US" altLang="ko-KR" sz="1200" b="1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u="none" baseline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4898" marR="94898" marT="47412" marB="4741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u="none" baseline="0">
                          <a:latin typeface="+mn-ea"/>
                          <a:ea typeface="+mn-ea"/>
                        </a:rPr>
                        <a:t> 측정</a:t>
                      </a:r>
                      <a:r>
                        <a:rPr lang="en-US" altLang="ko-KR" sz="1200" b="1" u="none" baseline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u="none" baseline="0">
                          <a:latin typeface="+mn-ea"/>
                          <a:ea typeface="+mn-ea"/>
                        </a:rPr>
                        <a:t>산출</a:t>
                      </a:r>
                      <a:r>
                        <a:rPr lang="en-US" altLang="ko-KR" sz="1200" b="1" u="none" baseline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b="1" u="none" baseline="0">
                          <a:latin typeface="+mn-ea"/>
                          <a:ea typeface="+mn-ea"/>
                        </a:rPr>
                        <a:t> 방법</a:t>
                      </a:r>
                      <a:endParaRPr lang="en-US" altLang="ko-KR" sz="1200" b="1" u="none" baseline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latin typeface="+mn-ea"/>
                          <a:ea typeface="+mn-ea"/>
                        </a:rPr>
                        <a:t>달성 </a:t>
                      </a:r>
                      <a:endParaRPr lang="en-US" altLang="ko-KR" sz="1200" b="1" baseline="0"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latin typeface="+mn-ea"/>
                          <a:ea typeface="+mn-ea"/>
                        </a:rPr>
                        <a:t>목표</a:t>
                      </a:r>
                      <a:endParaRPr lang="en-US" altLang="ko-KR" sz="1200" b="1" baseline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200" b="1" u="none">
                          <a:latin typeface="+mn-ea"/>
                          <a:ea typeface="+mn-ea"/>
                        </a:rPr>
                        <a:t>측정 시기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안정적 운영 환경 마련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200" b="0" u="none" baseline="0"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94898" marR="94898" marT="47412" marB="4741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-93663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SW/HW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업그레이드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안정적 서비스 제공을 위한 환경 구성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장애 발생 최소화 및 대응 체계 마련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SW/HW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장애 발생 제로 달성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844078" rtl="0" eaLnBrk="1" latinLnBrk="1" hangingPunct="1">
                        <a:lnSpc>
                          <a:spcPct val="10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20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 역량 강화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93663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업그레이드 기능 활용 환경 마련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- Self BI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사용성 개선을 위한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Dossier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도입 및 적용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-93663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교육 강화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0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비정형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 교육 강화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-93663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Self 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 개선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효율적인 비정형 분석을 위한 데이터 구조 정비 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사용자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시스템 </a:t>
                      </a:r>
                      <a:r>
                        <a:rPr lang="ko-KR" altLang="en-US" sz="120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활용율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10%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 증대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조회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구성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17090"/>
                  </a:ext>
                </a:extLst>
              </a:tr>
              <a:tr h="8778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1200" b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데이터플랫폼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확대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-93663" algn="l" defTabSz="844078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데이터플랫폼 내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환경 구성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-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데이터레이크 내 축적된 데이터 활용을 위한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솔루션 도입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데이터레이크 내 데이터 활용 과제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PoC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수행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정보계 재구축 시 활용 가능한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마련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endParaRPr lang="ko-KR" altLang="en-US" dirty="0"/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8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66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3767057" cy="249299"/>
          </a:xfrm>
        </p:spPr>
        <p:txBody>
          <a:bodyPr/>
          <a:lstStyle/>
          <a:p>
            <a:r>
              <a:rPr lang="en-US" altLang="ko-KR">
                <a:solidFill>
                  <a:prstClr val="black"/>
                </a:solidFill>
              </a:rPr>
              <a:t>6. </a:t>
            </a:r>
            <a:r>
              <a:rPr lang="ko-KR" altLang="en-US">
                <a:solidFill>
                  <a:prstClr val="black"/>
                </a:solidFill>
              </a:rPr>
              <a:t>투입 예상 비용 및 인력 투입 계획</a:t>
            </a:r>
            <a:endParaRPr lang="ko-KR" altLang="en-US"/>
          </a:p>
        </p:txBody>
      </p:sp>
      <p:sp>
        <p:nvSpPr>
          <p:cNvPr id="57" name="직사각형 18"/>
          <p:cNvSpPr>
            <a:spLocks noChangeArrowheads="1"/>
          </p:cNvSpPr>
          <p:nvPr/>
        </p:nvSpPr>
        <p:spPr bwMode="auto">
          <a:xfrm>
            <a:off x="409575" y="927100"/>
            <a:ext cx="9227484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투입</a:t>
            </a:r>
            <a:r>
              <a:rPr lang="en-US" altLang="ko-KR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예상 비용 </a:t>
            </a:r>
            <a:r>
              <a:rPr lang="en-US" altLang="ko-KR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약 </a:t>
            </a:r>
            <a:r>
              <a:rPr lang="en-US" altLang="ko-KR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6,500</a:t>
            </a:r>
            <a:r>
              <a:rPr lang="ko-KR" altLang="en-US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만원</a:t>
            </a:r>
            <a:r>
              <a:rPr lang="en-US" altLang="ko-KR" sz="9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(VAT </a:t>
            </a:r>
            <a:r>
              <a:rPr lang="ko-KR" altLang="en-US" sz="9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제외</a:t>
            </a:r>
            <a:r>
              <a:rPr lang="en-US" altLang="ko-KR" sz="9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10000"/>
              </a:lnSpc>
              <a:buClr>
                <a:srgbClr val="000000"/>
              </a:buClr>
            </a:pPr>
            <a:r>
              <a:rPr lang="en-US" altLang="ko-KR" sz="9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400" b="1">
                <a:solidFill>
                  <a:srgbClr val="000000"/>
                </a:solidFill>
                <a:latin typeface="+mn-lt"/>
                <a:ea typeface="맑은 고딕" panose="020B0503020000020004" pitchFamily="50" charset="-127"/>
              </a:rPr>
              <a:t>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- </a:t>
            </a:r>
            <a:r>
              <a:rPr lang="ko-KR" altLang="en-US" sz="12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수행사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: </a:t>
            </a:r>
            <a:r>
              <a:rPr lang="ko-KR" altLang="en-US" sz="12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그로투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(GROTO), 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ea typeface="맑은 고딕" panose="020B0503020000020004" pitchFamily="50" charset="-127"/>
              </a:rPr>
              <a:t>기존 유지보수 업체 수의계약 예정</a:t>
            </a:r>
            <a:endParaRPr lang="en-US" altLang="ko-KR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ea typeface="맑은 고딕" panose="020B0503020000020004" pitchFamily="50" charset="-127"/>
            </a:endParaRPr>
          </a:p>
        </p:txBody>
      </p:sp>
      <p:sp>
        <p:nvSpPr>
          <p:cNvPr id="58" name="Text Box 1062"/>
          <p:cNvSpPr txBox="1">
            <a:spLocks noChangeArrowheads="1"/>
          </p:cNvSpPr>
          <p:nvPr/>
        </p:nvSpPr>
        <p:spPr bwMode="auto">
          <a:xfrm>
            <a:off x="315914" y="602467"/>
            <a:ext cx="139333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477" b="1">
                <a:solidFill>
                  <a:srgbClr val="000000"/>
                </a:solidFill>
                <a:latin typeface="+mn-lt"/>
                <a:ea typeface="맑은 고딕" pitchFamily="50" charset="-127"/>
              </a:rPr>
              <a:t>5.1 </a:t>
            </a:r>
            <a:r>
              <a:rPr lang="ko-KR" altLang="en-US" sz="1477" b="1">
                <a:solidFill>
                  <a:srgbClr val="000000"/>
                </a:solidFill>
                <a:latin typeface="+mn-lt"/>
                <a:ea typeface="맑은 고딕" pitchFamily="50" charset="-127"/>
              </a:rPr>
              <a:t>공수 산정</a:t>
            </a:r>
          </a:p>
        </p:txBody>
      </p:sp>
      <p:sp>
        <p:nvSpPr>
          <p:cNvPr id="59" name="모서리가 둥근 직사각형 5">
            <a:extLst>
              <a:ext uri="{FF2B5EF4-FFF2-40B4-BE49-F238E27FC236}">
                <a16:creationId xmlns:a16="http://schemas.microsoft.com/office/drawing/2014/main" id="{EDCB8FD9-7E3E-42E3-A2B5-4D6AB1411934}"/>
              </a:ext>
            </a:extLst>
          </p:cNvPr>
          <p:cNvSpPr/>
          <p:nvPr/>
        </p:nvSpPr>
        <p:spPr>
          <a:xfrm>
            <a:off x="8572456" y="1218431"/>
            <a:ext cx="811212" cy="266700"/>
          </a:xfrm>
          <a:prstGeom prst="roundRect">
            <a:avLst>
              <a:gd name="adj" fmla="val 35833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anchor="ctr"/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kumimoji="1"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kumimoji="1"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천원</a:t>
            </a:r>
            <a:r>
              <a:rPr kumimoji="1"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 Box 681">
            <a:extLst>
              <a:ext uri="{FF2B5EF4-FFF2-40B4-BE49-F238E27FC236}">
                <a16:creationId xmlns:a16="http://schemas.microsoft.com/office/drawing/2014/main" id="{A1C4CAC6-B46F-4AE8-BC69-1C76950E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3608129"/>
            <a:ext cx="8370887" cy="3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ko-KR" sz="1477" b="1">
                <a:solidFill>
                  <a:srgbClr val="000000"/>
                </a:solidFill>
                <a:latin typeface="+mn-lt"/>
                <a:ea typeface="맑은 고딕" pitchFamily="50" charset="-127"/>
              </a:rPr>
              <a:t>5.2 </a:t>
            </a:r>
            <a:r>
              <a:rPr kumimoji="1" lang="ko-KR" altLang="en-US" sz="1477" b="1">
                <a:solidFill>
                  <a:srgbClr val="000000"/>
                </a:solidFill>
                <a:latin typeface="+mn-lt"/>
                <a:ea typeface="맑은 고딕" pitchFamily="50" charset="-127"/>
              </a:rPr>
              <a:t>인력 투입 계획 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6.5M/M </a:t>
            </a:r>
            <a:r>
              <a:rPr kumimoji="1"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투입 예정</a:t>
            </a:r>
            <a:r>
              <a:rPr kumimoji="1"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64886"/>
              </p:ext>
            </p:extLst>
          </p:nvPr>
        </p:nvGraphicFramePr>
        <p:xfrm>
          <a:off x="598004" y="1493409"/>
          <a:ext cx="8694035" cy="1874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396">
                  <a:extLst>
                    <a:ext uri="{9D8B030D-6E8A-4147-A177-3AD203B41FA5}">
                      <a16:colId xmlns:a16="http://schemas.microsoft.com/office/drawing/2014/main" val="2420652405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3359208148"/>
                    </a:ext>
                  </a:extLst>
                </a:gridCol>
                <a:gridCol w="957874">
                  <a:extLst>
                    <a:ext uri="{9D8B030D-6E8A-4147-A177-3AD203B41FA5}">
                      <a16:colId xmlns:a16="http://schemas.microsoft.com/office/drawing/2014/main" val="2255276089"/>
                    </a:ext>
                  </a:extLst>
                </a:gridCol>
                <a:gridCol w="733766">
                  <a:extLst>
                    <a:ext uri="{9D8B030D-6E8A-4147-A177-3AD203B41FA5}">
                      <a16:colId xmlns:a16="http://schemas.microsoft.com/office/drawing/2014/main" val="15237106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97216177"/>
                    </a:ext>
                  </a:extLst>
                </a:gridCol>
                <a:gridCol w="4098247">
                  <a:extLst>
                    <a:ext uri="{9D8B030D-6E8A-4147-A177-3AD203B41FA5}">
                      <a16:colId xmlns:a16="http://schemas.microsoft.com/office/drawing/2014/main" val="2564627208"/>
                    </a:ext>
                  </a:extLst>
                </a:gridCol>
              </a:tblGrid>
              <a:tr h="335391"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업무구분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인원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등급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M/M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금액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  할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33880"/>
                  </a:ext>
                </a:extLst>
              </a:tr>
              <a:tr h="3654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총괄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 MSTR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특급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2.0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26,000 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업그레이드 계획 수립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검증 기준 수립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Cube Data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이관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이슈관리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93352"/>
                  </a:ext>
                </a:extLst>
              </a:tr>
              <a:tr h="365438"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리포트 검증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초급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3.0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21,000 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검증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540544"/>
                  </a:ext>
                </a:extLst>
              </a:tr>
              <a:tr h="365438"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포탈 커스터마이징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특급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1.5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 fontAlgn="ctr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18,000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포탈 커스터마이징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951504"/>
                  </a:ext>
                </a:extLst>
              </a:tr>
              <a:tr h="442310"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총계</a:t>
                      </a:r>
                    </a:p>
                  </a:txBody>
                  <a:tcPr marL="108000" marR="108000" marT="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6.5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65,000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108000" marR="10800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1885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8396"/>
              </p:ext>
            </p:extLst>
          </p:nvPr>
        </p:nvGraphicFramePr>
        <p:xfrm>
          <a:off x="587829" y="4020446"/>
          <a:ext cx="8704210" cy="21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31">
                  <a:extLst>
                    <a:ext uri="{9D8B030D-6E8A-4147-A177-3AD203B41FA5}">
                      <a16:colId xmlns:a16="http://schemas.microsoft.com/office/drawing/2014/main" val="235522921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818827523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2160429454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2722015255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4001426319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2696818086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1894116225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1438985362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3277511205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1109631883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1856809697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2826029447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2470727006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3528706480"/>
                    </a:ext>
                  </a:extLst>
                </a:gridCol>
                <a:gridCol w="480187">
                  <a:extLst>
                    <a:ext uri="{9D8B030D-6E8A-4147-A177-3AD203B41FA5}">
                      <a16:colId xmlns:a16="http://schemas.microsoft.com/office/drawing/2014/main" val="443634190"/>
                    </a:ext>
                  </a:extLst>
                </a:gridCol>
                <a:gridCol w="634068">
                  <a:extLst>
                    <a:ext uri="{9D8B030D-6E8A-4147-A177-3AD203B41FA5}">
                      <a16:colId xmlns:a16="http://schemas.microsoft.com/office/drawing/2014/main" val="1387885853"/>
                    </a:ext>
                  </a:extLst>
                </a:gridCol>
              </a:tblGrid>
              <a:tr h="205400">
                <a:tc rowSpan="2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상세 </a:t>
                      </a: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Task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M+0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M+1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M+3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M+3</a:t>
                      </a:r>
                      <a:endParaRPr lang="ko-KR" altLang="en-US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  <a:endParaRPr lang="en-US" altLang="ko-KR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(M/M)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026745"/>
                  </a:ext>
                </a:extLst>
              </a:tr>
              <a:tr h="205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W2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W3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W4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W5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W6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W7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W8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W9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W10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W11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W12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W12</a:t>
                      </a:r>
                      <a:endParaRPr lang="ko-KR" altLang="en-US" sz="10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10344"/>
                  </a:ext>
                </a:extLst>
              </a:tr>
              <a:tr h="410800"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총괄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TA MSTR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42875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0.25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2.0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29211"/>
                  </a:ext>
                </a:extLst>
              </a:tr>
              <a:tr h="410800"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리포트 검증</a:t>
                      </a:r>
                    </a:p>
                  </a:txBody>
                  <a:tcPr marL="142875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초급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3.0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826045"/>
                  </a:ext>
                </a:extLst>
              </a:tr>
              <a:tr h="410800"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포탈 커스터마이징</a:t>
                      </a:r>
                    </a:p>
                  </a:txBody>
                  <a:tcPr marL="142875" marR="0" marT="0" marB="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</a:t>
                      </a:r>
                      <a:endParaRPr kumimoji="0" lang="ko-KR" altLang="en-US" sz="1200" b="0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0.25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844078" rtl="0" eaLnBrk="1" fontAlgn="ctr" latinLnBrk="1" hangingPunct="1"/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1.5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772332"/>
                  </a:ext>
                </a:extLst>
              </a:tr>
              <a:tr h="410800">
                <a:tc gridSpan="2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0.5</a:t>
                      </a:r>
                      <a:endParaRPr lang="ko-KR" altLang="en-US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0.5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0.5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0.75</a:t>
                      </a:r>
                      <a:endParaRPr lang="ko-KR" altLang="en-US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0.6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0.6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0.6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0.6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0.6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0.25</a:t>
                      </a:r>
                      <a:endParaRPr lang="ko-KR" altLang="en-US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-120" normalizeH="0" baseline="0" noProof="0">
                          <a:ln>
                            <a:solidFill>
                              <a:srgbClr val="FFFFFF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0.25</a:t>
                      </a:r>
                      <a:endParaRPr kumimoji="0" lang="ko-KR" altLang="en-US" sz="1400" b="1" i="0" u="none" strike="noStrike" kern="1200" cap="none" spc="-120" normalizeH="0" baseline="0" noProof="0">
                        <a:ln>
                          <a:solidFill>
                            <a:srgbClr val="FFFFFF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en-US" altLang="ko-KR" sz="14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6.5</a:t>
                      </a:r>
                      <a:endParaRPr lang="ko-KR" altLang="en-US" sz="14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667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541551E-C216-A00C-E5C4-66F8CCD30B34}"/>
              </a:ext>
            </a:extLst>
          </p:cNvPr>
          <p:cNvSpPr txBox="1"/>
          <p:nvPr/>
        </p:nvSpPr>
        <p:spPr>
          <a:xfrm>
            <a:off x="531843" y="6160145"/>
            <a:ext cx="8704210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포탈 </a:t>
            </a:r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커스터마이징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BI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(MSTR)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업그레이드에 따른 포탈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임원대시보드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전사정보분석포탈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과 연동된 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API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변경에 대한 대응 개발 업무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F376B-83A7-2FB4-D263-0B13D3A7D8FB}"/>
              </a:ext>
            </a:extLst>
          </p:cNvPr>
          <p:cNvSpPr txBox="1"/>
          <p:nvPr/>
        </p:nvSpPr>
        <p:spPr>
          <a:xfrm>
            <a:off x="531843" y="3373611"/>
            <a:ext cx="876019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이중화에 따른 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L4, WAS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서버 및 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DBMS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버전 업그레이드</a:t>
            </a:r>
            <a:r>
              <a:rPr lang="en-US" altLang="ko-KR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추가 운영 비용은 별도 산정</a:t>
            </a:r>
          </a:p>
        </p:txBody>
      </p:sp>
    </p:spTree>
    <p:extLst>
      <p:ext uri="{BB962C8B-B14F-4D97-AF65-F5344CB8AC3E}">
        <p14:creationId xmlns:p14="http://schemas.microsoft.com/office/powerpoint/2010/main" val="70952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2911053" cy="249299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+mn-ea"/>
              </a:rPr>
              <a:t>7. </a:t>
            </a:r>
            <a:r>
              <a:rPr lang="ko-KR" altLang="en-US">
                <a:solidFill>
                  <a:srgbClr val="000000"/>
                </a:solidFill>
                <a:latin typeface="+mn-ea"/>
              </a:rPr>
              <a:t>리스크 및 지원 요청 사항</a:t>
            </a:r>
            <a:endParaRPr lang="ko-KR" altLang="en-US"/>
          </a:p>
        </p:txBody>
      </p:sp>
      <p:sp>
        <p:nvSpPr>
          <p:cNvPr id="3" name="직사각형 6">
            <a:extLst>
              <a:ext uri="{FF2B5EF4-FFF2-40B4-BE49-F238E27FC236}">
                <a16:creationId xmlns:a16="http://schemas.microsoft.com/office/drawing/2014/main" id="{3669AE13-883D-F48A-B567-51CA8EF6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620713"/>
            <a:ext cx="863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b="1">
                <a:solidFill>
                  <a:srgbClr val="000000"/>
                </a:solidFill>
                <a:latin typeface="+mn-ea"/>
                <a:ea typeface="+mn-ea"/>
              </a:rPr>
              <a:t>시스템 구축 시 지원 필요 사항 및 예상 리스크는 다음과 같음</a:t>
            </a:r>
            <a:endParaRPr lang="en-US" altLang="ko-KR" sz="14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732617-6688-6E1D-55EE-9379B1855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40628"/>
              </p:ext>
            </p:extLst>
          </p:nvPr>
        </p:nvGraphicFramePr>
        <p:xfrm>
          <a:off x="257175" y="1003504"/>
          <a:ext cx="9344026" cy="4921186"/>
        </p:xfrm>
        <a:graphic>
          <a:graphicData uri="http://schemas.openxmlformats.org/drawingml/2006/table">
            <a:tbl>
              <a:tblPr/>
              <a:tblGrid>
                <a:gridCol w="898527">
                  <a:extLst>
                    <a:ext uri="{9D8B030D-6E8A-4147-A177-3AD203B41FA5}">
                      <a16:colId xmlns:a16="http://schemas.microsoft.com/office/drawing/2014/main" val="1053286255"/>
                    </a:ext>
                  </a:extLst>
                </a:gridCol>
                <a:gridCol w="1205115">
                  <a:extLst>
                    <a:ext uri="{9D8B030D-6E8A-4147-A177-3AD203B41FA5}">
                      <a16:colId xmlns:a16="http://schemas.microsoft.com/office/drawing/2014/main" val="271160080"/>
                    </a:ext>
                  </a:extLst>
                </a:gridCol>
                <a:gridCol w="4680063">
                  <a:extLst>
                    <a:ext uri="{9D8B030D-6E8A-4147-A177-3AD203B41FA5}">
                      <a16:colId xmlns:a16="http://schemas.microsoft.com/office/drawing/2014/main" val="546544417"/>
                    </a:ext>
                  </a:extLst>
                </a:gridCol>
                <a:gridCol w="2560321">
                  <a:extLst>
                    <a:ext uri="{9D8B030D-6E8A-4147-A177-3AD203B41FA5}">
                      <a16:colId xmlns:a16="http://schemas.microsoft.com/office/drawing/2014/main" val="1848309058"/>
                    </a:ext>
                  </a:extLst>
                </a:gridCol>
              </a:tblGrid>
              <a:tr h="3500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b="1">
                          <a:latin typeface="+mn-ea"/>
                          <a:ea typeface="+mn-ea"/>
                        </a:rPr>
                        <a:t>구 분</a:t>
                      </a:r>
                      <a:endParaRPr lang="en-US" altLang="ko-KR" sz="1050" b="1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u="none" baseline="0">
                          <a:latin typeface="+mn-ea"/>
                          <a:ea typeface="+mn-ea"/>
                        </a:rPr>
                        <a:t>정의 요건</a:t>
                      </a:r>
                      <a:endParaRPr lang="en-US" altLang="ko-KR" sz="1050" b="1" u="none" baseline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u="none" baseline="0">
                          <a:latin typeface="+mn-ea"/>
                          <a:ea typeface="+mn-ea"/>
                        </a:rPr>
                        <a:t>제약 사항</a:t>
                      </a:r>
                      <a:endParaRPr lang="en-US" altLang="ko-KR" sz="1050" b="1" u="none" baseline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050" b="1" baseline="0">
                          <a:latin typeface="+mn-ea"/>
                          <a:ea typeface="+mn-ea"/>
                        </a:rPr>
                        <a:t>추진 계획</a:t>
                      </a:r>
                      <a:endParaRPr lang="en-US" altLang="ko-KR" sz="1050" b="1" baseline="0">
                        <a:latin typeface="+mn-ea"/>
                        <a:ea typeface="+mn-ea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55917"/>
                  </a:ext>
                </a:extLst>
              </a:tr>
              <a:tr h="116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noProof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리스크</a:t>
                      </a:r>
                      <a:endParaRPr lang="en-US" altLang="ko-KR" sz="1200" b="1" kern="1200" spc="-120" noProof="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이관 보고서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검증 대상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현행 전체 보고서에 대한 검증 진행 시 과도한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M/M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투입이 필요하므로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미사용 보고서 정리 및 주요 사용 보고서에 대한 이관 검증 수행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약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200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대상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범위 외 보고서 이관 검증은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개발팀과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120" dirty="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정보계운영팀에서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지속적으로 수행 예정</a:t>
                      </a:r>
                      <a:endParaRPr lang="en-US" altLang="ko-KR" sz="1200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963669"/>
                  </a:ext>
                </a:extLst>
              </a:tr>
              <a:tr h="19243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kern="1200" spc="-120" noProof="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 요청 사항</a:t>
                      </a:r>
                      <a:endParaRPr lang="ko-KR" altLang="en-US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미사용 보고서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조사 참여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시스템 모니터링 상에서 도출된 미사용 보고서에 대한 현황 조사에 대한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BI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사용자들의 적극적인 참여 요청</a:t>
                      </a:r>
                      <a:endParaRPr lang="en-US" altLang="ko-KR" sz="1200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모니터링 결과에 따라 시점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미사용 전환 후 미사용 보고서 정리 예정 </a:t>
                      </a:r>
                      <a:endParaRPr lang="en-US" altLang="ko-KR" sz="1200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 모니터링 결과 대상</a:t>
                      </a:r>
                      <a:br>
                        <a:rPr lang="en-US" altLang="ko-KR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 1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년간 조회 내역 없는 보고서</a:t>
                      </a:r>
                      <a:b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2) 1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년간 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이하 조회 보고서</a:t>
                      </a:r>
                      <a:b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협의 필요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1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모니터링 중 사용 요청 시 정리 대상에서 제외함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899753"/>
                  </a:ext>
                </a:extLst>
              </a:tr>
              <a:tr h="81604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지원 요청 사항</a:t>
                      </a:r>
                      <a:endParaRPr kumimoji="0" lang="en-US" altLang="ko-KR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인프라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구성 및 관리</a:t>
                      </a:r>
                      <a:endParaRPr lang="en-US" altLang="ko-KR" sz="1200" b="1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하드웨어 업그레이드를 위한 유휴 서버 장비 지원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이중화 구성 효용성 검토 및 이중화를 위한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L4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구성 지원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OS/DB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설치 지원</a:t>
                      </a:r>
                      <a:endParaRPr lang="en-US" altLang="ko-KR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인프라팀</a:t>
                      </a:r>
                      <a:r>
                        <a:rPr lang="en-US" altLang="ko-KR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120" dirty="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데이터레이크팀에서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 중인 </a:t>
                      </a:r>
                      <a:r>
                        <a:rPr lang="ko-KR" altLang="en-US" sz="1200" b="1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유휴 장비를 최대한 활용하여 하드웨어 업그레이드 추진 </a:t>
                      </a:r>
                      <a:r>
                        <a:rPr lang="ko-KR" altLang="en-US" sz="1200" kern="1200" spc="-120" dirty="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예정</a:t>
                      </a:r>
                      <a:endParaRPr lang="en-US" altLang="ko-KR" sz="1200" kern="1200" spc="-120" dirty="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4898" marR="94898" marT="47408" marB="4740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4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7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3560270" cy="249299"/>
          </a:xfrm>
        </p:spPr>
        <p:txBody>
          <a:bodyPr/>
          <a:lstStyle/>
          <a:p>
            <a:r>
              <a:rPr lang="ko-KR" altLang="en-US"/>
              <a:t>별첨 </a:t>
            </a:r>
            <a:r>
              <a:rPr lang="en-US" altLang="ko-KR"/>
              <a:t>#1. SSO </a:t>
            </a:r>
            <a:r>
              <a:rPr lang="ko-KR" altLang="en-US"/>
              <a:t>로그인 연동 방안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3814" y="5354354"/>
            <a:ext cx="9266236" cy="887039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현재 </a:t>
            </a:r>
            <a:r>
              <a:rPr lang="ko-KR" altLang="en-US" err="1"/>
              <a:t>전사정보분석포탈은</a:t>
            </a:r>
            <a:r>
              <a:rPr lang="ko-KR" altLang="en-US"/>
              <a:t> 사번 기반</a:t>
            </a:r>
            <a:r>
              <a:rPr lang="en-US" altLang="ko-KR"/>
              <a:t>, </a:t>
            </a:r>
            <a:r>
              <a:rPr lang="ko-KR" altLang="en-US" err="1"/>
              <a:t>임원대시보드포탈은</a:t>
            </a:r>
            <a:r>
              <a:rPr lang="ko-KR" altLang="en-US"/>
              <a:t> </a:t>
            </a:r>
            <a:r>
              <a:rPr lang="ko-KR" altLang="en-US" err="1"/>
              <a:t>전사통합포탈</a:t>
            </a:r>
            <a:r>
              <a:rPr lang="ko-KR" altLang="en-US"/>
              <a:t> </a:t>
            </a:r>
            <a:r>
              <a:rPr lang="en-US" altLang="ko-KR"/>
              <a:t>ID </a:t>
            </a:r>
            <a:r>
              <a:rPr lang="ko-KR" altLang="en-US"/>
              <a:t>기반으로 사용자 계정 관리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 err="1"/>
              <a:t>전사정보분석포탈과</a:t>
            </a:r>
            <a:r>
              <a:rPr lang="ko-KR" altLang="en-US"/>
              <a:t> </a:t>
            </a:r>
            <a:r>
              <a:rPr lang="ko-KR" altLang="en-US" err="1"/>
              <a:t>임원대시보드포탈</a:t>
            </a:r>
            <a:r>
              <a:rPr lang="ko-KR" altLang="en-US"/>
              <a:t> 모두 권한을 가진 사용자는 </a:t>
            </a:r>
            <a:r>
              <a:rPr lang="en-US" altLang="ko-KR"/>
              <a:t>2</a:t>
            </a:r>
            <a:r>
              <a:rPr lang="ko-KR" altLang="en-US"/>
              <a:t>개의 계정 보유로 라이선스 비용 중복</a:t>
            </a:r>
            <a:endParaRPr lang="en-US" altLang="ko-KR"/>
          </a:p>
          <a:p>
            <a:r>
              <a:rPr lang="ko-KR" altLang="en-US" err="1"/>
              <a:t>전사정보분석포탈은</a:t>
            </a:r>
            <a:r>
              <a:rPr lang="ko-KR" altLang="en-US"/>
              <a:t> 자동로그인 기능이 적용되어 있지 않아 계정을 입력하여야 접속이 가능하여 사용자 불편 초래</a:t>
            </a:r>
            <a:endParaRPr lang="en-US" altLang="ko-KR"/>
          </a:p>
          <a:p>
            <a:r>
              <a:rPr lang="ko-KR" altLang="en-US" err="1"/>
              <a:t>임원대시보드는</a:t>
            </a:r>
            <a:r>
              <a:rPr lang="ko-KR" altLang="en-US"/>
              <a:t> 현재도 자동 로그인이 가능하나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URL</a:t>
            </a:r>
            <a:r>
              <a:rPr lang="ko-KR" altLang="en-US"/>
              <a:t>정보에 사용자 </a:t>
            </a:r>
            <a:r>
              <a:rPr lang="en-US" altLang="ko-KR"/>
              <a:t>ID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포함되어 보안성 저하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33814" y="1882294"/>
            <a:ext cx="9266236" cy="3404081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33814" y="15094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 방식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7905" y="2389255"/>
            <a:ext cx="1186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링크를 통한 호출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06" y="2054031"/>
            <a:ext cx="1133563" cy="68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06" y="4175137"/>
            <a:ext cx="1133563" cy="6810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726021" y="2739092"/>
            <a:ext cx="1249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전사그룹웨어 포탈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5929" y="4858331"/>
            <a:ext cx="1210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임원대시보드포탈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43979" y="2740998"/>
            <a:ext cx="124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전사정보분석포탈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9015" y="2837964"/>
            <a:ext cx="1186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사용자 권한 확인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205" y="2029628"/>
            <a:ext cx="1308342" cy="715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8678" t="20540" r="29122" b="20542"/>
          <a:stretch/>
        </p:blipFill>
        <p:spPr>
          <a:xfrm>
            <a:off x="4123668" y="2044886"/>
            <a:ext cx="931134" cy="6814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052774" y="2730676"/>
            <a:ext cx="154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자동로그인</a:t>
            </a:r>
            <a:r>
              <a:rPr lang="en-US" altLang="ko-KR" sz="800"/>
              <a:t> </a:t>
            </a:r>
            <a:r>
              <a:rPr lang="ko-KR" altLang="en-US" sz="800"/>
              <a:t>불가</a:t>
            </a:r>
            <a:endParaRPr lang="en-US" altLang="ko-KR" sz="800"/>
          </a:p>
          <a:p>
            <a:r>
              <a:rPr lang="ko-KR" altLang="en-US" sz="800" err="1"/>
              <a:t>사번</a:t>
            </a:r>
            <a:r>
              <a:rPr lang="ko-KR" altLang="en-US" sz="800"/>
              <a:t> 계정 입력하여 접속</a:t>
            </a:r>
            <a:endParaRPr lang="en-US" altLang="ko-KR" sz="8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719" y="4153186"/>
            <a:ext cx="1308341" cy="7425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684953" y="4906955"/>
            <a:ext cx="1317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전사그룹웨어포탈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9938" y="4026306"/>
            <a:ext cx="11866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사용자 권한 확인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64926" y="4511777"/>
            <a:ext cx="1757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링크에 접속 정보를 담아 호출</a:t>
            </a:r>
            <a:br>
              <a:rPr lang="en-US" altLang="ko-KR" sz="800"/>
            </a:br>
            <a:r>
              <a:rPr lang="en-US" altLang="ko-KR" sz="800"/>
              <a:t>(Post</a:t>
            </a:r>
            <a:r>
              <a:rPr lang="ko-KR" altLang="en-US" sz="800"/>
              <a:t> 방식</a:t>
            </a:r>
            <a:r>
              <a:rPr lang="en-US" altLang="ko-KR" sz="800"/>
              <a:t>)</a:t>
            </a:r>
            <a:endParaRPr lang="ko-KR" altLang="en-US" sz="80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017C3CF-D287-0AA2-7DCD-73CE4552E028}"/>
              </a:ext>
            </a:extLst>
          </p:cNvPr>
          <p:cNvGrpSpPr/>
          <p:nvPr/>
        </p:nvGrpSpPr>
        <p:grpSpPr>
          <a:xfrm>
            <a:off x="6022149" y="3186001"/>
            <a:ext cx="762460" cy="771946"/>
            <a:chOff x="480507" y="3012242"/>
            <a:chExt cx="1090998" cy="1193633"/>
          </a:xfrm>
        </p:grpSpPr>
        <p:pic>
          <p:nvPicPr>
            <p:cNvPr id="28" name="그래픽 96" descr="데이터베이스 단색으로 채워진">
              <a:extLst>
                <a:ext uri="{FF2B5EF4-FFF2-40B4-BE49-F238E27FC236}">
                  <a16:creationId xmlns:a16="http://schemas.microsoft.com/office/drawing/2014/main" id="{951818AC-A9DA-5E1C-135C-6803DC8E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3441FA-723D-34D6-2BD3-692EA385C43E}"/>
                </a:ext>
              </a:extLst>
            </p:cNvPr>
            <p:cNvSpPr txBox="1"/>
            <p:nvPr/>
          </p:nvSpPr>
          <p:spPr>
            <a:xfrm>
              <a:off x="480507" y="3587200"/>
              <a:ext cx="1090998" cy="618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META</a:t>
              </a:r>
            </a:p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5054802" y="2385587"/>
            <a:ext cx="1068571" cy="320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3002547" y="2385587"/>
            <a:ext cx="1121121" cy="177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6696504" y="2388791"/>
            <a:ext cx="1203202" cy="57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</p:cNvCxnSpPr>
          <p:nvPr/>
        </p:nvCxnSpPr>
        <p:spPr bwMode="auto">
          <a:xfrm>
            <a:off x="6399016" y="2796346"/>
            <a:ext cx="4364" cy="3896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52A21B6-5542-40C8-A65E-D39969279C82}"/>
              </a:ext>
            </a:extLst>
          </p:cNvPr>
          <p:cNvGrpSpPr/>
          <p:nvPr/>
        </p:nvGrpSpPr>
        <p:grpSpPr>
          <a:xfrm>
            <a:off x="5975319" y="2102225"/>
            <a:ext cx="847386" cy="694121"/>
            <a:chOff x="2204243" y="2127027"/>
            <a:chExt cx="1008251" cy="825890"/>
          </a:xfrm>
        </p:grpSpPr>
        <p:pic>
          <p:nvPicPr>
            <p:cNvPr id="35" name="그래픽 13" descr="서버 단색으로 채워진">
              <a:extLst>
                <a:ext uri="{FF2B5EF4-FFF2-40B4-BE49-F238E27FC236}">
                  <a16:creationId xmlns:a16="http://schemas.microsoft.com/office/drawing/2014/main" id="{EFC0261F-F254-47A8-C574-29ED10B8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8AF49B-D119-2FC3-F566-0DAC346E69D1}"/>
                </a:ext>
              </a:extLst>
            </p:cNvPr>
            <p:cNvSpPr txBox="1"/>
            <p:nvPr/>
          </p:nvSpPr>
          <p:spPr>
            <a:xfrm>
              <a:off x="2204243" y="2706696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WAS</a:t>
              </a:r>
              <a:endParaRPr lang="ko-KR" altLang="en-US" sz="10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52A21B6-5542-40C8-A65E-D39969279C82}"/>
              </a:ext>
            </a:extLst>
          </p:cNvPr>
          <p:cNvGrpSpPr/>
          <p:nvPr/>
        </p:nvGrpSpPr>
        <p:grpSpPr>
          <a:xfrm>
            <a:off x="5962154" y="4254707"/>
            <a:ext cx="842661" cy="731598"/>
            <a:chOff x="2193164" y="2127027"/>
            <a:chExt cx="1008251" cy="948834"/>
          </a:xfrm>
        </p:grpSpPr>
        <p:pic>
          <p:nvPicPr>
            <p:cNvPr id="41" name="그래픽 13" descr="서버 단색으로 채워진">
              <a:extLst>
                <a:ext uri="{FF2B5EF4-FFF2-40B4-BE49-F238E27FC236}">
                  <a16:creationId xmlns:a16="http://schemas.microsoft.com/office/drawing/2014/main" id="{EFC0261F-F254-47A8-C574-29ED10B8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80398" y="2127027"/>
              <a:ext cx="681932" cy="68193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A8AF49B-D119-2FC3-F566-0DAC346E69D1}"/>
                </a:ext>
              </a:extLst>
            </p:cNvPr>
            <p:cNvSpPr txBox="1"/>
            <p:nvPr/>
          </p:nvSpPr>
          <p:spPr>
            <a:xfrm>
              <a:off x="2193164" y="2756529"/>
              <a:ext cx="1008251" cy="31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WAS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7AABFA-CCA8-18B2-937A-DF1E0C2B316E}"/>
              </a:ext>
            </a:extLst>
          </p:cNvPr>
          <p:cNvSpPr/>
          <p:nvPr/>
        </p:nvSpPr>
        <p:spPr>
          <a:xfrm>
            <a:off x="438268" y="1962737"/>
            <a:ext cx="919123" cy="1521411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37AABFA-CCA8-18B2-937A-DF1E0C2B316E}"/>
              </a:ext>
            </a:extLst>
          </p:cNvPr>
          <p:cNvSpPr/>
          <p:nvPr/>
        </p:nvSpPr>
        <p:spPr>
          <a:xfrm>
            <a:off x="438268" y="3670137"/>
            <a:ext cx="919123" cy="1522227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임원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2990060" y="4517609"/>
            <a:ext cx="3128578" cy="685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</p:cNvCxnSpPr>
          <p:nvPr/>
        </p:nvCxnSpPr>
        <p:spPr bwMode="auto">
          <a:xfrm>
            <a:off x="6403379" y="3957951"/>
            <a:ext cx="227" cy="2967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 AS-IS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로그인 방식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3B5A19-DB7B-1665-8006-FF0B850443C3}"/>
              </a:ext>
            </a:extLst>
          </p:cNvPr>
          <p:cNvSpPr txBox="1"/>
          <p:nvPr/>
        </p:nvSpPr>
        <p:spPr>
          <a:xfrm>
            <a:off x="394084" y="951046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MSTR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로그인 방식은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SSO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연동이 적용되어 있지 않으며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로그인 방식 또한 이원화된 상태로 관리 중으로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라이선스 비용이 중복으로 발생하며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보안에도 취약한 형태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flipV="1">
            <a:off x="6688573" y="4515668"/>
            <a:ext cx="1211133" cy="194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뒤로 단색으로 채워진">
            <a:hlinkClick r:id="rId11" action="ppaction://hlinksldjump"/>
            <a:extLst>
              <a:ext uri="{FF2B5EF4-FFF2-40B4-BE49-F238E27FC236}">
                <a16:creationId xmlns:a16="http://schemas.microsoft.com/office/drawing/2014/main" id="{981CF8B9-1E83-35A2-8C47-92227605D67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14009" y="1002894"/>
            <a:ext cx="586041" cy="5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3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2136803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추진 배경 및 목표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1926858E-5F89-0B57-40B7-EF896BE0C31F}"/>
              </a:ext>
            </a:extLst>
          </p:cNvPr>
          <p:cNvSpPr/>
          <p:nvPr/>
        </p:nvSpPr>
        <p:spPr>
          <a:xfrm>
            <a:off x="589599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0BF33B3C-E943-57ED-1275-28659BECB74E}"/>
              </a:ext>
            </a:extLst>
          </p:cNvPr>
          <p:cNvSpPr/>
          <p:nvPr/>
        </p:nvSpPr>
        <p:spPr>
          <a:xfrm>
            <a:off x="229961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DE2A4-4A37-3E70-147E-04AB2CF3D13B}"/>
              </a:ext>
            </a:extLst>
          </p:cNvPr>
          <p:cNvSpPr txBox="1"/>
          <p:nvPr/>
        </p:nvSpPr>
        <p:spPr>
          <a:xfrm>
            <a:off x="2299619" y="2207156"/>
            <a:ext cx="1788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br>
              <a:rPr lang="en-US" altLang="ko-KR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</a:t>
            </a:r>
            <a:endParaRPr lang="en-US" altLang="ko-KR"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0907968-ABE9-8480-0DA3-56631B752D1C}"/>
              </a:ext>
            </a:extLst>
          </p:cNvPr>
          <p:cNvSpPr/>
          <p:nvPr/>
        </p:nvSpPr>
        <p:spPr>
          <a:xfrm>
            <a:off x="4097809" y="1651113"/>
            <a:ext cx="1788901" cy="1696842"/>
          </a:xfrm>
          <a:prstGeom prst="flowChartConnec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48E78-B910-2115-3D92-5F4796B44698}"/>
              </a:ext>
            </a:extLst>
          </p:cNvPr>
          <p:cNvSpPr txBox="1"/>
          <p:nvPr/>
        </p:nvSpPr>
        <p:spPr>
          <a:xfrm>
            <a:off x="4116387" y="2207156"/>
            <a:ext cx="17889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변화</a:t>
            </a:r>
            <a:br>
              <a:rPr lang="en-US" altLang="ko-KR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 적용</a:t>
            </a:r>
            <a:endParaRPr lang="en-US" altLang="ko-KR"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74315-9123-77A0-D3C4-B7DE3892F5CA}"/>
              </a:ext>
            </a:extLst>
          </p:cNvPr>
          <p:cNvSpPr txBox="1"/>
          <p:nvPr/>
        </p:nvSpPr>
        <p:spPr>
          <a:xfrm>
            <a:off x="5856021" y="2207156"/>
            <a:ext cx="1936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altLang="ko-KR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</a:t>
            </a:r>
            <a:br>
              <a:rPr lang="en-US" altLang="ko-KR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활용성 강화</a:t>
            </a:r>
            <a:endParaRPr lang="en-US" altLang="ko-KR"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8DC13D-CAE8-D10E-F442-CAB1389F4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9" b="52267"/>
          <a:stretch/>
        </p:blipFill>
        <p:spPr>
          <a:xfrm>
            <a:off x="3186450" y="1621148"/>
            <a:ext cx="952764" cy="8385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27F858-B5C4-D4AB-440D-4ADEB947C0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5"/>
          <a:stretch/>
        </p:blipFill>
        <p:spPr>
          <a:xfrm>
            <a:off x="4077948" y="2459704"/>
            <a:ext cx="1850232" cy="9338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49DE74-7818-C5CE-0D7F-D176CB28C2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9951" y="2330257"/>
            <a:ext cx="338554" cy="33855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F75A7C-3007-DBBE-4FFD-359E3C9576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8280" y="2325839"/>
            <a:ext cx="338554" cy="34739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4" name="Group 48">
            <a:extLst>
              <a:ext uri="{FF2B5EF4-FFF2-40B4-BE49-F238E27FC236}">
                <a16:creationId xmlns:a16="http://schemas.microsoft.com/office/drawing/2014/main" id="{1F96680B-AD4B-C09C-1A8F-B54177DB6017}"/>
              </a:ext>
            </a:extLst>
          </p:cNvPr>
          <p:cNvGrpSpPr>
            <a:grpSpLocks/>
          </p:cNvGrpSpPr>
          <p:nvPr/>
        </p:nvGrpSpPr>
        <p:grpSpPr bwMode="auto">
          <a:xfrm>
            <a:off x="661757" y="3388059"/>
            <a:ext cx="8665654" cy="444200"/>
            <a:chOff x="718" y="2001"/>
            <a:chExt cx="2918" cy="612"/>
          </a:xfrm>
        </p:grpSpPr>
        <p:sp>
          <p:nvSpPr>
            <p:cNvPr id="15" name="AutoShape 49">
              <a:extLst>
                <a:ext uri="{FF2B5EF4-FFF2-40B4-BE49-F238E27FC236}">
                  <a16:creationId xmlns:a16="http://schemas.microsoft.com/office/drawing/2014/main" id="{C56AE16C-8C2E-A57D-CF6B-74AD47B0BB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AutoShape 50">
              <a:extLst>
                <a:ext uri="{FF2B5EF4-FFF2-40B4-BE49-F238E27FC236}">
                  <a16:creationId xmlns:a16="http://schemas.microsoft.com/office/drawing/2014/main" id="{090AD5AC-51FF-B9BB-65B8-E8461A2673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AutoShape 51">
              <a:extLst>
                <a:ext uri="{FF2B5EF4-FFF2-40B4-BE49-F238E27FC236}">
                  <a16:creationId xmlns:a16="http://schemas.microsoft.com/office/drawing/2014/main" id="{F874C10E-5E04-6FCF-D660-C6C55ABD2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B56B09FE-D35D-D9A1-AEC4-A1DBDA9753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 Box 53">
              <a:extLst>
                <a:ext uri="{FF2B5EF4-FFF2-40B4-BE49-F238E27FC236}">
                  <a16:creationId xmlns:a16="http://schemas.microsoft.com/office/drawing/2014/main" id="{72FE2A3B-F87D-3731-746D-BA865B78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8">
            <a:extLst>
              <a:ext uri="{FF2B5EF4-FFF2-40B4-BE49-F238E27FC236}">
                <a16:creationId xmlns:a16="http://schemas.microsoft.com/office/drawing/2014/main" id="{1F96680B-AD4B-C09C-1A8F-B54177DB6017}"/>
              </a:ext>
            </a:extLst>
          </p:cNvPr>
          <p:cNvGrpSpPr>
            <a:grpSpLocks/>
          </p:cNvGrpSpPr>
          <p:nvPr/>
        </p:nvGrpSpPr>
        <p:grpSpPr bwMode="auto">
          <a:xfrm>
            <a:off x="661757" y="3471879"/>
            <a:ext cx="8665654" cy="444200"/>
            <a:chOff x="718" y="2001"/>
            <a:chExt cx="2918" cy="612"/>
          </a:xfrm>
        </p:grpSpPr>
        <p:sp>
          <p:nvSpPr>
            <p:cNvPr id="45" name="AutoShape 49">
              <a:extLst>
                <a:ext uri="{FF2B5EF4-FFF2-40B4-BE49-F238E27FC236}">
                  <a16:creationId xmlns:a16="http://schemas.microsoft.com/office/drawing/2014/main" id="{C56AE16C-8C2E-A57D-CF6B-74AD47B0BB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AutoShape 50">
              <a:extLst>
                <a:ext uri="{FF2B5EF4-FFF2-40B4-BE49-F238E27FC236}">
                  <a16:creationId xmlns:a16="http://schemas.microsoft.com/office/drawing/2014/main" id="{090AD5AC-51FF-B9BB-65B8-E8461A2673A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AutoShape 51">
              <a:extLst>
                <a:ext uri="{FF2B5EF4-FFF2-40B4-BE49-F238E27FC236}">
                  <a16:creationId xmlns:a16="http://schemas.microsoft.com/office/drawing/2014/main" id="{F874C10E-5E04-6FCF-D660-C6C55ABD2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AutoShape 52">
              <a:extLst>
                <a:ext uri="{FF2B5EF4-FFF2-40B4-BE49-F238E27FC236}">
                  <a16:creationId xmlns:a16="http://schemas.microsoft.com/office/drawing/2014/main" id="{B56B09FE-D35D-D9A1-AEC4-A1DBDA9753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Text Box 53">
              <a:extLst>
                <a:ext uri="{FF2B5EF4-FFF2-40B4-BE49-F238E27FC236}">
                  <a16:creationId xmlns:a16="http://schemas.microsoft.com/office/drawing/2014/main" id="{72FE2A3B-F87D-3731-746D-BA865B78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D681F9-C628-79B8-9B8C-DE40D09AC58A}"/>
              </a:ext>
            </a:extLst>
          </p:cNvPr>
          <p:cNvCxnSpPr>
            <a:cxnSpLocks/>
          </p:cNvCxnSpPr>
          <p:nvPr/>
        </p:nvCxnSpPr>
        <p:spPr>
          <a:xfrm>
            <a:off x="613653" y="3789754"/>
            <a:ext cx="8698446" cy="696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60758E-4FF4-D6C3-DA5D-924A6DC763B2}"/>
              </a:ext>
            </a:extLst>
          </p:cNvPr>
          <p:cNvSpPr/>
          <p:nvPr/>
        </p:nvSpPr>
        <p:spPr>
          <a:xfrm>
            <a:off x="3445164" y="3483626"/>
            <a:ext cx="2938521" cy="30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배경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264BA-69D7-C3A0-72D5-5C96CF3169DB}"/>
              </a:ext>
            </a:extLst>
          </p:cNvPr>
          <p:cNvSpPr txBox="1"/>
          <p:nvPr/>
        </p:nvSpPr>
        <p:spPr>
          <a:xfrm>
            <a:off x="626214" y="4373185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現 사용중인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솔루션의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EOS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따른 장애 대응 한계와 업그레이드된 최신 기능 활용 제약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C9C930-6F55-D0AD-B30D-3056DD9D9420}"/>
              </a:ext>
            </a:extLst>
          </p:cNvPr>
          <p:cNvSpPr/>
          <p:nvPr/>
        </p:nvSpPr>
        <p:spPr>
          <a:xfrm>
            <a:off x="643405" y="3876538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CA2E46B-08E6-35C2-134B-62DFF8A8D31F}"/>
              </a:ext>
            </a:extLst>
          </p:cNvPr>
          <p:cNvGrpSpPr/>
          <p:nvPr/>
        </p:nvGrpSpPr>
        <p:grpSpPr>
          <a:xfrm>
            <a:off x="643405" y="3872873"/>
            <a:ext cx="2632306" cy="1363979"/>
            <a:chOff x="643405" y="4077642"/>
            <a:chExt cx="2632306" cy="136397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0F53B1-F9CD-06D1-F9AB-27B8F7F7FE5D}"/>
                </a:ext>
              </a:extLst>
            </p:cNvPr>
            <p:cNvSpPr/>
            <p:nvPr/>
          </p:nvSpPr>
          <p:spPr>
            <a:xfrm>
              <a:off x="643405" y="4077642"/>
              <a:ext cx="2632306" cy="1363979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defRPr/>
              </a:pPr>
              <a:endParaRPr lang="en-US" alt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4B235B-861E-2B45-F230-2F5D10B6035B}"/>
                </a:ext>
              </a:extLst>
            </p:cNvPr>
            <p:cNvSpPr txBox="1"/>
            <p:nvPr/>
          </p:nvSpPr>
          <p:spPr>
            <a:xfrm>
              <a:off x="647315" y="4081350"/>
              <a:ext cx="262839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6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환경 측면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07DE5F-0FCE-E8F2-FDC1-FEBD42D1519C}"/>
              </a:ext>
            </a:extLst>
          </p:cNvPr>
          <p:cNvSpPr txBox="1"/>
          <p:nvPr/>
        </p:nvSpPr>
        <p:spPr>
          <a:xfrm>
            <a:off x="3636436" y="4466495"/>
            <a:ext cx="263312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Biz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환경 변화에 따른 보고서 변화 관리 미흡으로 사용자 활용성 저하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F4B500-B5FC-D5B2-53F6-187CB78397D2}"/>
              </a:ext>
            </a:extLst>
          </p:cNvPr>
          <p:cNvSpPr/>
          <p:nvPr/>
        </p:nvSpPr>
        <p:spPr>
          <a:xfrm>
            <a:off x="3637859" y="3872873"/>
            <a:ext cx="2632306" cy="1363980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F4FCD1-496B-BB4E-7F97-8F7024486FA6}"/>
              </a:ext>
            </a:extLst>
          </p:cNvPr>
          <p:cNvSpPr/>
          <p:nvPr/>
        </p:nvSpPr>
        <p:spPr>
          <a:xfrm>
            <a:off x="3637859" y="3876537"/>
            <a:ext cx="263230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A83AC-D4ED-53DC-15C1-E91C0DCBB11E}"/>
              </a:ext>
            </a:extLst>
          </p:cNvPr>
          <p:cNvSpPr txBox="1"/>
          <p:nvPr/>
        </p:nvSpPr>
        <p:spPr>
          <a:xfrm>
            <a:off x="3641769" y="3876580"/>
            <a:ext cx="2628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변화 관리 측면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124958-7D58-0CB3-AF84-9BBCB0FD0C1F}"/>
              </a:ext>
            </a:extLst>
          </p:cNvPr>
          <p:cNvSpPr txBox="1"/>
          <p:nvPr/>
        </p:nvSpPr>
        <p:spPr>
          <a:xfrm>
            <a:off x="6624738" y="4373185"/>
            <a:ext cx="263312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사용자 스스로 탐색하고 추출하여 시각화 할 수 있는 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Self BI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강화 필요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D6FCC0-2D36-126B-AB87-2A04D6B3066E}"/>
              </a:ext>
            </a:extLst>
          </p:cNvPr>
          <p:cNvSpPr/>
          <p:nvPr/>
        </p:nvSpPr>
        <p:spPr>
          <a:xfrm>
            <a:off x="6641106" y="3872873"/>
            <a:ext cx="2667269" cy="1363979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endParaRPr lang="en-US" altLang="ko-KR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F81BBA-2CEA-E404-7397-7107AE47C289}"/>
              </a:ext>
            </a:extLst>
          </p:cNvPr>
          <p:cNvSpPr/>
          <p:nvPr/>
        </p:nvSpPr>
        <p:spPr>
          <a:xfrm>
            <a:off x="6641107" y="3876537"/>
            <a:ext cx="2683636" cy="30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274379-7CC7-2095-6B66-260F2251B88C}"/>
              </a:ext>
            </a:extLst>
          </p:cNvPr>
          <p:cNvSpPr txBox="1"/>
          <p:nvPr/>
        </p:nvSpPr>
        <p:spPr>
          <a:xfrm>
            <a:off x="6645017" y="3876580"/>
            <a:ext cx="2679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강화 측면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44F92E3-2E07-8DDF-C687-B7281B342AF8}"/>
              </a:ext>
            </a:extLst>
          </p:cNvPr>
          <p:cNvSpPr/>
          <p:nvPr/>
        </p:nvSpPr>
        <p:spPr>
          <a:xfrm>
            <a:off x="560718" y="382804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2FA436-96E6-A232-45CC-8469DBD269EB}"/>
              </a:ext>
            </a:extLst>
          </p:cNvPr>
          <p:cNvSpPr/>
          <p:nvPr/>
        </p:nvSpPr>
        <p:spPr>
          <a:xfrm>
            <a:off x="3548870" y="381973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4F348E-D96D-0CA1-F733-B29711A8BE31}"/>
              </a:ext>
            </a:extLst>
          </p:cNvPr>
          <p:cNvSpPr/>
          <p:nvPr/>
        </p:nvSpPr>
        <p:spPr>
          <a:xfrm>
            <a:off x="6556021" y="383944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E4D93A1-98F5-3E45-53A6-905FFE855B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9" b="52267"/>
          <a:stretch/>
        </p:blipFill>
        <p:spPr>
          <a:xfrm flipH="1">
            <a:off x="5895999" y="1605553"/>
            <a:ext cx="952764" cy="71842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525D7BC-83BD-9705-3888-B5807F46CB82}"/>
              </a:ext>
            </a:extLst>
          </p:cNvPr>
          <p:cNvGrpSpPr/>
          <p:nvPr/>
        </p:nvGrpSpPr>
        <p:grpSpPr>
          <a:xfrm>
            <a:off x="816270" y="622366"/>
            <a:ext cx="8142895" cy="1052580"/>
            <a:chOff x="1083678" y="1354217"/>
            <a:chExt cx="8142895" cy="1052580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160AAB5-4E80-8179-5A00-4E99C141CDBE}"/>
                </a:ext>
              </a:extLst>
            </p:cNvPr>
            <p:cNvSpPr/>
            <p:nvPr/>
          </p:nvSpPr>
          <p:spPr>
            <a:xfrm rot="10800000">
              <a:off x="1083678" y="1456115"/>
              <a:ext cx="8142895" cy="838555"/>
            </a:xfrm>
            <a:custGeom>
              <a:avLst/>
              <a:gdLst>
                <a:gd name="connsiteX0" fmla="*/ 7056522 w 7402631"/>
                <a:gd name="connsiteY0" fmla="*/ 693021 h 693021"/>
                <a:gd name="connsiteX1" fmla="*/ 6710413 w 7402631"/>
                <a:gd name="connsiteY1" fmla="*/ 693020 h 693021"/>
                <a:gd name="connsiteX2" fmla="*/ 692218 w 7402631"/>
                <a:gd name="connsiteY2" fmla="*/ 693020 h 693021"/>
                <a:gd name="connsiteX3" fmla="*/ 530193 w 7402631"/>
                <a:gd name="connsiteY3" fmla="*/ 693020 h 693021"/>
                <a:gd name="connsiteX4" fmla="*/ 346109 w 7402631"/>
                <a:gd name="connsiteY4" fmla="*/ 693020 h 693021"/>
                <a:gd name="connsiteX5" fmla="*/ 0 w 7402631"/>
                <a:gd name="connsiteY5" fmla="*/ 346510 h 693021"/>
                <a:gd name="connsiteX6" fmla="*/ 346109 w 7402631"/>
                <a:gd name="connsiteY6" fmla="*/ 0 h 693021"/>
                <a:gd name="connsiteX7" fmla="*/ 530193 w 7402631"/>
                <a:gd name="connsiteY7" fmla="*/ 0 h 693021"/>
                <a:gd name="connsiteX8" fmla="*/ 530193 w 7402631"/>
                <a:gd name="connsiteY8" fmla="*/ 0 h 693021"/>
                <a:gd name="connsiteX9" fmla="*/ 6796239 w 7402631"/>
                <a:gd name="connsiteY9" fmla="*/ 0 h 693021"/>
                <a:gd name="connsiteX10" fmla="*/ 6796239 w 7402631"/>
                <a:gd name="connsiteY10" fmla="*/ 1 h 693021"/>
                <a:gd name="connsiteX11" fmla="*/ 7056522 w 7402631"/>
                <a:gd name="connsiteY11" fmla="*/ 1 h 693021"/>
                <a:gd name="connsiteX12" fmla="*/ 7402631 w 7402631"/>
                <a:gd name="connsiteY12" fmla="*/ 346511 h 693021"/>
                <a:gd name="connsiteX13" fmla="*/ 7056522 w 7402631"/>
                <a:gd name="connsiteY13" fmla="*/ 693021 h 6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02631" h="693021">
                  <a:moveTo>
                    <a:pt x="7056522" y="693021"/>
                  </a:moveTo>
                  <a:lnTo>
                    <a:pt x="6710413" y="693020"/>
                  </a:lnTo>
                  <a:lnTo>
                    <a:pt x="692218" y="693020"/>
                  </a:lnTo>
                  <a:lnTo>
                    <a:pt x="530193" y="693020"/>
                  </a:lnTo>
                  <a:lnTo>
                    <a:pt x="346109" y="693020"/>
                  </a:lnTo>
                  <a:cubicBezTo>
                    <a:pt x="154958" y="693020"/>
                    <a:pt x="0" y="537882"/>
                    <a:pt x="0" y="346510"/>
                  </a:cubicBezTo>
                  <a:cubicBezTo>
                    <a:pt x="0" y="155138"/>
                    <a:pt x="154958" y="0"/>
                    <a:pt x="346109" y="0"/>
                  </a:cubicBezTo>
                  <a:lnTo>
                    <a:pt x="530193" y="0"/>
                  </a:lnTo>
                  <a:lnTo>
                    <a:pt x="530193" y="0"/>
                  </a:lnTo>
                  <a:lnTo>
                    <a:pt x="6796239" y="0"/>
                  </a:lnTo>
                  <a:lnTo>
                    <a:pt x="6796239" y="1"/>
                  </a:lnTo>
                  <a:lnTo>
                    <a:pt x="7056522" y="1"/>
                  </a:lnTo>
                  <a:cubicBezTo>
                    <a:pt x="7247673" y="1"/>
                    <a:pt x="7402631" y="155139"/>
                    <a:pt x="7402631" y="346511"/>
                  </a:cubicBezTo>
                  <a:cubicBezTo>
                    <a:pt x="7402631" y="537883"/>
                    <a:pt x="7247673" y="693021"/>
                    <a:pt x="7056522" y="693021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n>
                  <a:solidFill>
                    <a:srgbClr val="7F7F7F"/>
                  </a:solidFill>
                </a:ln>
                <a:noFill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875A33F-DE61-0271-D84C-64344387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703" y="1354217"/>
              <a:ext cx="338555" cy="33855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BFA90928-16F3-1E4E-A2D7-9D63F9D1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53374" y="2068242"/>
              <a:ext cx="338555" cy="338555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656936-B105-7A80-06D8-3B2C279A52F8}"/>
                </a:ext>
              </a:extLst>
            </p:cNvPr>
            <p:cNvSpPr txBox="1"/>
            <p:nvPr/>
          </p:nvSpPr>
          <p:spPr>
            <a:xfrm>
              <a:off x="1339194" y="1578419"/>
              <a:ext cx="773742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ko-KR" altLang="en-US" sz="1800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사용자들이 효과적으로 </a:t>
              </a:r>
              <a:r>
                <a:rPr lang="ko-KR" altLang="en-US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인사이트 도출 </a:t>
              </a:r>
              <a:r>
                <a:rPr kumimoji="0" lang="ko-KR" altLang="en-US" sz="1800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</a:t>
              </a:r>
              <a:br>
                <a:rPr kumimoji="0" lang="en-US" altLang="ko-KR" sz="1800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활용성 높은 </a:t>
              </a:r>
              <a:r>
                <a:rPr kumimoji="0" lang="en-US" altLang="ko-KR" sz="18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Self BI </a:t>
              </a:r>
              <a:r>
                <a:rPr kumimoji="0" lang="ko-KR" altLang="en-US" sz="1800" b="1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환경 제공</a:t>
              </a:r>
              <a:r>
                <a:rPr kumimoji="0" lang="ko-KR" altLang="en-US" sz="1800" i="0" u="none" strike="noStrike" kern="1200" cap="none" spc="-7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pc="-7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ko-KR" altLang="en-US" sz="1800" i="0" u="none" strike="noStrike" kern="1200" cap="none" spc="-7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F03BB06-2118-6A06-9C80-4A40E8A4E27C}"/>
              </a:ext>
            </a:extLst>
          </p:cNvPr>
          <p:cNvSpPr/>
          <p:nvPr/>
        </p:nvSpPr>
        <p:spPr>
          <a:xfrm>
            <a:off x="628932" y="5322606"/>
            <a:ext cx="2651171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노후화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업그레이드를 통한 신속한 대응 체계 마련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31E8E-45CC-FA12-8FDF-2C9DE1899CF4}"/>
              </a:ext>
            </a:extLst>
          </p:cNvPr>
          <p:cNvSpPr/>
          <p:nvPr/>
        </p:nvSpPr>
        <p:spPr>
          <a:xfrm>
            <a:off x="626214" y="5770523"/>
            <a:ext cx="2653889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사용자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기능 사용 어려움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도시에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(Dossier)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신기능 도입으로 활용 개선 필요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2EAEA6-BE9C-930D-3D15-B39D72D7A842}"/>
              </a:ext>
            </a:extLst>
          </p:cNvPr>
          <p:cNvSpPr/>
          <p:nvPr/>
        </p:nvSpPr>
        <p:spPr>
          <a:xfrm>
            <a:off x="3639154" y="5322606"/>
            <a:ext cx="2651171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생명주기 관리 프로세스 부재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데이터거버넌스 체계에 보고서 생명주기 관리 반영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2846AA0-D6E7-F9E4-CE69-E0DFB3B1A01A}"/>
              </a:ext>
            </a:extLst>
          </p:cNvPr>
          <p:cNvSpPr/>
          <p:nvPr/>
        </p:nvSpPr>
        <p:spPr>
          <a:xfrm>
            <a:off x="3636436" y="5770523"/>
            <a:ext cx="2653889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정리 필요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공용보고서 약 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1100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개인보고서 약 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130,000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정리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3F0A2B-01EE-F42B-24FA-9FFC719373C0}"/>
              </a:ext>
            </a:extLst>
          </p:cNvPr>
          <p:cNvSpPr/>
          <p:nvPr/>
        </p:nvSpPr>
        <p:spPr>
          <a:xfrm>
            <a:off x="6657205" y="5322606"/>
            <a:ext cx="2651171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교육 부재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Self BI 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교육 커리큘럼 및 수행 프로세스 확립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CF91B6-E431-0B56-A320-DDC817C75633}"/>
              </a:ext>
            </a:extLst>
          </p:cNvPr>
          <p:cNvSpPr/>
          <p:nvPr/>
        </p:nvSpPr>
        <p:spPr>
          <a:xfrm>
            <a:off x="6654487" y="5770523"/>
            <a:ext cx="2653889" cy="4022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비정형 구조 개선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 장애</a:t>
            </a:r>
            <a:r>
              <a:rPr lang="en-US" altLang="ko-KR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 어려운 비정형 폴더 구조 개선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BE5E0-4201-E05D-BD76-33DBE354D91A}"/>
              </a:ext>
            </a:extLst>
          </p:cNvPr>
          <p:cNvSpPr txBox="1"/>
          <p:nvPr/>
        </p:nvSpPr>
        <p:spPr>
          <a:xfrm>
            <a:off x="537343" y="6133377"/>
            <a:ext cx="3474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EOS (End Of Service) : SW/HW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패치 및 업그레이드 서비스 종료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6C8CC8-1BED-D268-AECE-739D6122D8CE}"/>
              </a:ext>
            </a:extLst>
          </p:cNvPr>
          <p:cNvSpPr txBox="1"/>
          <p:nvPr/>
        </p:nvSpPr>
        <p:spPr>
          <a:xfrm>
            <a:off x="529313" y="6285023"/>
            <a:ext cx="726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비정형 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 데이터셋을 보고서 구성에 활용하고자 하는 데이터 사용자 관점에서 분석관점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(Dimension)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측정값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(Fact)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 구성</a:t>
            </a:r>
          </a:p>
        </p:txBody>
      </p:sp>
    </p:spTree>
    <p:extLst>
      <p:ext uri="{BB962C8B-B14F-4D97-AF65-F5344CB8AC3E}">
        <p14:creationId xmlns:p14="http://schemas.microsoft.com/office/powerpoint/2010/main" val="114660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33814" y="1615594"/>
            <a:ext cx="9266236" cy="362315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33814" y="12427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 방식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3560270" cy="249299"/>
          </a:xfrm>
        </p:spPr>
        <p:txBody>
          <a:bodyPr/>
          <a:lstStyle/>
          <a:p>
            <a:r>
              <a:rPr lang="ko-KR" altLang="en-US"/>
              <a:t>별첨 </a:t>
            </a:r>
            <a:r>
              <a:rPr lang="en-US" altLang="ko-KR"/>
              <a:t>#1. SSO </a:t>
            </a:r>
            <a:r>
              <a:rPr lang="ko-KR" altLang="en-US"/>
              <a:t>로그인 연동 방안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33814" y="5328726"/>
            <a:ext cx="9266236" cy="679290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전사정보분석포탈 접속 시 자동로그인 지원으로 사용자 편의성 향상</a:t>
            </a:r>
            <a:endParaRPr lang="en-US" altLang="ko-KR"/>
          </a:p>
          <a:p>
            <a:r>
              <a:rPr lang="ko-KR" altLang="en-US"/>
              <a:t>임원대시보드 접속 시 </a:t>
            </a:r>
            <a:r>
              <a:rPr lang="en-US" altLang="ko-KR"/>
              <a:t>URL</a:t>
            </a:r>
            <a:r>
              <a:rPr lang="ko-KR" altLang="en-US"/>
              <a:t>에 사용자 정보를 포함하지 않아 보안성 향상</a:t>
            </a:r>
            <a:endParaRPr lang="en-US" altLang="ko-KR"/>
          </a:p>
          <a:p>
            <a:r>
              <a:rPr lang="ko-KR" altLang="en-US"/>
              <a:t>전사정보분석포탈</a:t>
            </a:r>
            <a:r>
              <a:rPr lang="en-US" altLang="ko-KR"/>
              <a:t>/</a:t>
            </a:r>
            <a:r>
              <a:rPr lang="ko-KR" altLang="en-US"/>
              <a:t>임원대시보드포탈 양쪽 모두 권한을 가지는 경우 라이선스가 </a:t>
            </a:r>
            <a:r>
              <a:rPr lang="en-US" altLang="ko-KR"/>
              <a:t>1</a:t>
            </a:r>
            <a:r>
              <a:rPr lang="ko-KR" altLang="en-US"/>
              <a:t>개로 통합되어 비용 절감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7AABFA-CCA8-18B2-937A-DF1E0C2B316E}"/>
              </a:ext>
            </a:extLst>
          </p:cNvPr>
          <p:cNvSpPr/>
          <p:nvPr/>
        </p:nvSpPr>
        <p:spPr>
          <a:xfrm>
            <a:off x="438268" y="1829387"/>
            <a:ext cx="919123" cy="3237065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정보분석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임원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TO-BE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로그인 방식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3B5A19-DB7B-1665-8006-FF0B850443C3}"/>
              </a:ext>
            </a:extLst>
          </p:cNvPr>
          <p:cNvSpPr txBox="1"/>
          <p:nvPr/>
        </p:nvSpPr>
        <p:spPr>
          <a:xfrm>
            <a:off x="394084" y="951046"/>
            <a:ext cx="9208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SSO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연동 방식을 적용하여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로그인 방식을 통일하고 라이선스 비용 절감 및 보안성 강화를 도모 함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179530" y="4030064"/>
            <a:ext cx="1159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사용자 권한 확인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88176" y="3378805"/>
            <a:ext cx="11592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링크를 통한 호출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220930" y="2824056"/>
            <a:ext cx="6789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API </a:t>
            </a:r>
            <a:r>
              <a:rPr lang="ko-KR" altLang="en-US" sz="900"/>
              <a:t>통신</a:t>
            </a: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846" y="2180300"/>
            <a:ext cx="1252154" cy="804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403" y="3991012"/>
            <a:ext cx="1252152" cy="804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/>
          <p:cNvSpPr txBox="1"/>
          <p:nvPr/>
        </p:nvSpPr>
        <p:spPr>
          <a:xfrm>
            <a:off x="1681201" y="4061218"/>
            <a:ext cx="1338224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1" b="1"/>
              <a:t>전사그룹웨어포탈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86345" y="4796621"/>
            <a:ext cx="1261210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1" b="1"/>
              <a:t>임원대시보드포탈</a:t>
            </a: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420" y="2981536"/>
            <a:ext cx="1269098" cy="815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/>
          <p:cNvSpPr txBox="1"/>
          <p:nvPr/>
        </p:nvSpPr>
        <p:spPr>
          <a:xfrm>
            <a:off x="7486345" y="2989666"/>
            <a:ext cx="1265763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1" b="1"/>
              <a:t>전사정보분석포탈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52A21B6-5542-40C8-A65E-D39969279C82}"/>
              </a:ext>
            </a:extLst>
          </p:cNvPr>
          <p:cNvGrpSpPr/>
          <p:nvPr/>
        </p:nvGrpSpPr>
        <p:grpSpPr>
          <a:xfrm>
            <a:off x="4763131" y="3102527"/>
            <a:ext cx="847386" cy="694121"/>
            <a:chOff x="2204243" y="2127027"/>
            <a:chExt cx="1008251" cy="825890"/>
          </a:xfrm>
        </p:grpSpPr>
        <p:pic>
          <p:nvPicPr>
            <p:cNvPr id="62" name="그래픽 13" descr="서버 단색으로 채워진">
              <a:extLst>
                <a:ext uri="{FF2B5EF4-FFF2-40B4-BE49-F238E27FC236}">
                  <a16:creationId xmlns:a16="http://schemas.microsoft.com/office/drawing/2014/main" id="{EFC0261F-F254-47A8-C574-29ED10B8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A8AF49B-D119-2FC3-F566-0DAC346E69D1}"/>
                </a:ext>
              </a:extLst>
            </p:cNvPr>
            <p:cNvSpPr txBox="1"/>
            <p:nvPr/>
          </p:nvSpPr>
          <p:spPr>
            <a:xfrm>
              <a:off x="2204243" y="2706696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WAS</a:t>
              </a:r>
              <a:endParaRPr lang="ko-KR" altLang="en-US" sz="100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017C3CF-D287-0AA2-7DCD-73CE4552E028}"/>
              </a:ext>
            </a:extLst>
          </p:cNvPr>
          <p:cNvGrpSpPr/>
          <p:nvPr/>
        </p:nvGrpSpPr>
        <p:grpSpPr>
          <a:xfrm>
            <a:off x="4804599" y="4315427"/>
            <a:ext cx="762460" cy="771946"/>
            <a:chOff x="480507" y="3012242"/>
            <a:chExt cx="1090998" cy="1193633"/>
          </a:xfrm>
        </p:grpSpPr>
        <p:pic>
          <p:nvPicPr>
            <p:cNvPr id="68" name="그래픽 96" descr="데이터베이스 단색으로 채워진">
              <a:extLst>
                <a:ext uri="{FF2B5EF4-FFF2-40B4-BE49-F238E27FC236}">
                  <a16:creationId xmlns:a16="http://schemas.microsoft.com/office/drawing/2014/main" id="{951818AC-A9DA-5E1C-135C-6803DC8E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3441FA-723D-34D6-2BD3-692EA385C43E}"/>
                </a:ext>
              </a:extLst>
            </p:cNvPr>
            <p:cNvSpPr txBox="1"/>
            <p:nvPr/>
          </p:nvSpPr>
          <p:spPr>
            <a:xfrm>
              <a:off x="480507" y="3587200"/>
              <a:ext cx="1090998" cy="618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META</a:t>
              </a:r>
            </a:p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52A21B6-5542-40C8-A65E-D39969279C82}"/>
              </a:ext>
            </a:extLst>
          </p:cNvPr>
          <p:cNvGrpSpPr/>
          <p:nvPr/>
        </p:nvGrpSpPr>
        <p:grpSpPr>
          <a:xfrm>
            <a:off x="4779785" y="1780997"/>
            <a:ext cx="847386" cy="887294"/>
            <a:chOff x="2204243" y="2127027"/>
            <a:chExt cx="1008251" cy="1055734"/>
          </a:xfrm>
        </p:grpSpPr>
        <p:pic>
          <p:nvPicPr>
            <p:cNvPr id="71" name="그래픽 13" descr="서버 단색으로 채워진">
              <a:extLst>
                <a:ext uri="{FF2B5EF4-FFF2-40B4-BE49-F238E27FC236}">
                  <a16:creationId xmlns:a16="http://schemas.microsoft.com/office/drawing/2014/main" id="{EFC0261F-F254-47A8-C574-29ED10B8C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8AF49B-D119-2FC3-F566-0DAC346E69D1}"/>
                </a:ext>
              </a:extLst>
            </p:cNvPr>
            <p:cNvSpPr txBox="1"/>
            <p:nvPr/>
          </p:nvSpPr>
          <p:spPr>
            <a:xfrm>
              <a:off x="2204243" y="2706696"/>
              <a:ext cx="1008251" cy="476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/>
                <a:t>SSO </a:t>
              </a:r>
              <a:r>
                <a:rPr lang="ko-KR" altLang="en-US" sz="1000"/>
                <a:t>인증 서버</a:t>
              </a:r>
            </a:p>
          </p:txBody>
        </p:sp>
      </p:grp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stCxn id="57" idx="3"/>
          </p:cNvCxnSpPr>
          <p:nvPr/>
        </p:nvCxnSpPr>
        <p:spPr bwMode="auto">
          <a:xfrm>
            <a:off x="2961518" y="3389092"/>
            <a:ext cx="1949667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 flipV="1">
            <a:off x="5484316" y="2582415"/>
            <a:ext cx="2020530" cy="80667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</p:cNvCxnSpPr>
          <p:nvPr/>
        </p:nvCxnSpPr>
        <p:spPr bwMode="auto">
          <a:xfrm flipH="1">
            <a:off x="5185830" y="3796648"/>
            <a:ext cx="998" cy="5187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</p:cNvCxnSpPr>
          <p:nvPr/>
        </p:nvCxnSpPr>
        <p:spPr bwMode="auto">
          <a:xfrm flipH="1">
            <a:off x="5197751" y="2668288"/>
            <a:ext cx="5731" cy="43423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F1E0331-261A-4DEF-5591-1C35DF3F6755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>
            <a:off x="5484316" y="3389093"/>
            <a:ext cx="2011087" cy="100403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뒤로 단색으로 채워진">
            <a:hlinkClick r:id="rId9" action="ppaction://hlinksldjump"/>
            <a:extLst>
              <a:ext uri="{FF2B5EF4-FFF2-40B4-BE49-F238E27FC236}">
                <a16:creationId xmlns:a16="http://schemas.microsoft.com/office/drawing/2014/main" id="{ED90649A-641D-1EA3-DA1F-96E5F9B44A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14009" y="741634"/>
            <a:ext cx="586041" cy="5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7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33814" y="1728216"/>
            <a:ext cx="9266236" cy="413774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89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33814" y="1596466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메뉴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/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사업부 단위의 권한그룹 구성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2984791" cy="249299"/>
          </a:xfrm>
        </p:spPr>
        <p:txBody>
          <a:bodyPr/>
          <a:lstStyle/>
          <a:p>
            <a:r>
              <a:rPr lang="ko-KR" altLang="en-US">
                <a:latin typeface="+mj-lt"/>
              </a:rPr>
              <a:t>별첨 </a:t>
            </a:r>
            <a:r>
              <a:rPr lang="en-US" altLang="ko-KR">
                <a:latin typeface="+mj-lt"/>
              </a:rPr>
              <a:t>#2. MSTR </a:t>
            </a:r>
            <a:r>
              <a:rPr lang="ko-KR" altLang="en-US">
                <a:latin typeface="+mj-lt"/>
              </a:rPr>
              <a:t>권한 관리</a:t>
            </a:r>
            <a:r>
              <a:rPr lang="en-US" altLang="ko-KR">
                <a:latin typeface="+mj-lt"/>
              </a:rPr>
              <a:t>(1)</a:t>
            </a:r>
            <a:endParaRPr lang="ko-KR" altLang="en-US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3814" y="5875211"/>
            <a:ext cx="9266236" cy="313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+mj-lt"/>
              </a:rPr>
              <a:t>*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편의점 영업팀 인원의 경우 기본 사업부 권한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제어 외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,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/>
              </a:rPr>
              <a:t>사업부 내부에서도 본인이 소속된 팀 외  타 부서의 데이터 확인이 불가 하도록 제한하는 필터 적용</a:t>
            </a:r>
            <a:endParaRPr lang="en-US" altLang="ko-KR" sz="1100" spc="-12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FCB06B-243B-D166-235D-7FB70ECBC79C}"/>
              </a:ext>
            </a:extLst>
          </p:cNvPr>
          <p:cNvGrpSpPr/>
          <p:nvPr/>
        </p:nvGrpSpPr>
        <p:grpSpPr>
          <a:xfrm>
            <a:off x="3087492" y="2130350"/>
            <a:ext cx="6293065" cy="651965"/>
            <a:chOff x="2968258" y="2130350"/>
            <a:chExt cx="6449726" cy="680149"/>
          </a:xfrm>
        </p:grpSpPr>
        <p:grpSp>
          <p:nvGrpSpPr>
            <p:cNvPr id="17" name="그룹 16"/>
            <p:cNvGrpSpPr/>
            <p:nvPr/>
          </p:nvGrpSpPr>
          <p:grpSpPr>
            <a:xfrm>
              <a:off x="2968258" y="2130350"/>
              <a:ext cx="4238898" cy="680149"/>
              <a:chOff x="3103129" y="3223141"/>
              <a:chExt cx="4238898" cy="6801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2"/>
              <a:srcRect t="-1" b="74938"/>
              <a:stretch/>
            </p:blipFill>
            <p:spPr>
              <a:xfrm>
                <a:off x="3103129" y="3223141"/>
                <a:ext cx="4238898" cy="680149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 bwMode="auto">
              <a:xfrm>
                <a:off x="4532585" y="3253349"/>
                <a:ext cx="2317411" cy="162676"/>
              </a:xfrm>
              <a:prstGeom prst="rect">
                <a:avLst/>
              </a:prstGeom>
              <a:noFill/>
              <a:ln w="1587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56" name="AutoShape 49">
              <a:extLst>
                <a:ext uri="{FF2B5EF4-FFF2-40B4-BE49-F238E27FC236}">
                  <a16:creationId xmlns:a16="http://schemas.microsoft.com/office/drawing/2014/main" id="{C56AE16C-8C2E-A57D-CF6B-74AD47B0BB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968258" y="2313107"/>
              <a:ext cx="6449726" cy="489994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  <a:gd name="connsiteX0" fmla="*/ 0 w 21600"/>
                <a:gd name="connsiteY0" fmla="*/ 0 h 21600"/>
                <a:gd name="connsiteX1" fmla="*/ 1599 w 21600"/>
                <a:gd name="connsiteY1" fmla="*/ 21600 h 21600"/>
                <a:gd name="connsiteX2" fmla="*/ 17180 w 21600"/>
                <a:gd name="connsiteY2" fmla="*/ 21363 h 21600"/>
                <a:gd name="connsiteX3" fmla="*/ 21600 w 21600"/>
                <a:gd name="connsiteY3" fmla="*/ 0 h 21600"/>
                <a:gd name="connsiteX4" fmla="*/ 0 w 21600"/>
                <a:gd name="connsiteY4" fmla="*/ 0 h 21600"/>
                <a:gd name="connsiteX0" fmla="*/ 0 w 21600"/>
                <a:gd name="connsiteY0" fmla="*/ 0 h 21363"/>
                <a:gd name="connsiteX1" fmla="*/ 10033 w 21600"/>
                <a:gd name="connsiteY1" fmla="*/ 21363 h 21363"/>
                <a:gd name="connsiteX2" fmla="*/ 17180 w 21600"/>
                <a:gd name="connsiteY2" fmla="*/ 21363 h 21363"/>
                <a:gd name="connsiteX3" fmla="*/ 21600 w 21600"/>
                <a:gd name="connsiteY3" fmla="*/ 0 h 21363"/>
                <a:gd name="connsiteX4" fmla="*/ 0 w 21600"/>
                <a:gd name="connsiteY4" fmla="*/ 0 h 21363"/>
                <a:gd name="connsiteX0" fmla="*/ 0 w 21600"/>
                <a:gd name="connsiteY0" fmla="*/ 0 h 21619"/>
                <a:gd name="connsiteX1" fmla="*/ 9268 w 21600"/>
                <a:gd name="connsiteY1" fmla="*/ 21619 h 21619"/>
                <a:gd name="connsiteX2" fmla="*/ 17180 w 21600"/>
                <a:gd name="connsiteY2" fmla="*/ 21363 h 21619"/>
                <a:gd name="connsiteX3" fmla="*/ 21600 w 21600"/>
                <a:gd name="connsiteY3" fmla="*/ 0 h 21619"/>
                <a:gd name="connsiteX4" fmla="*/ 0 w 21600"/>
                <a:gd name="connsiteY4" fmla="*/ 0 h 21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00" h="21619">
                  <a:moveTo>
                    <a:pt x="0" y="0"/>
                  </a:moveTo>
                  <a:lnTo>
                    <a:pt x="9268" y="21619"/>
                  </a:lnTo>
                  <a:lnTo>
                    <a:pt x="17180" y="2136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65000"/>
                    <a:alpha val="78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/>
            <a:p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D3B5A19-DB7B-1665-8006-FF0B850443C3}"/>
              </a:ext>
            </a:extLst>
          </p:cNvPr>
          <p:cNvSpPr txBox="1"/>
          <p:nvPr/>
        </p:nvSpPr>
        <p:spPr>
          <a:xfrm>
            <a:off x="384559" y="941019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사용자 소속 사업부별 사업부 기본 권한을 부여 받으며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기본 권한 하위에 포탈 메뉴의 하위 폴더에 대한 세부 접근권한으로 분기 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권한그룹 구성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5933C0-943E-32C3-86B9-88BCC2347E53}"/>
              </a:ext>
            </a:extLst>
          </p:cNvPr>
          <p:cNvGrpSpPr/>
          <p:nvPr/>
        </p:nvGrpSpPr>
        <p:grpSpPr>
          <a:xfrm>
            <a:off x="569138" y="2791189"/>
            <a:ext cx="8811421" cy="2887784"/>
            <a:chOff x="569138" y="2782315"/>
            <a:chExt cx="8811421" cy="26393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2784473"/>
              <a:ext cx="1428136" cy="311029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사업별리포트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3449285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편의점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3723322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단품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317144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통합고객분석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4267495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MD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분석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454106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e-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커머스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VOC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4" y="2784473"/>
              <a:ext cx="1428136" cy="311029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고객대시보드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4" y="317144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통합고객분석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4" y="3723322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단품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4" y="454106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e-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커머스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VOC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2784473"/>
              <a:ext cx="1428136" cy="311029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비정형분석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4812894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퀵커머스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4" y="4812894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퀵커머스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3449284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편의점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3723322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단품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3171448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통합고객분석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4267495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MD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분석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454106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e-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커머스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VOC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2784473"/>
              <a:ext cx="1428136" cy="311029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고급분석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3449284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편의점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3723322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단품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3171448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고객통합분석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4267495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통합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MD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분석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4541069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e-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커머스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VOC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3" y="3995753"/>
              <a:ext cx="1428136" cy="2220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(MD)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2" y="3171448"/>
              <a:ext cx="1428136" cy="222008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전사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공통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기본 권한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0" name="Text Box 53">
              <a:extLst>
                <a:ext uri="{FF2B5EF4-FFF2-40B4-BE49-F238E27FC236}">
                  <a16:creationId xmlns:a16="http://schemas.microsoft.com/office/drawing/2014/main" id="{72FE2A3B-F87D-3731-746D-BA865B78A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5626632" y="3942007"/>
              <a:ext cx="65" cy="227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2" y="3449284"/>
              <a:ext cx="1428136" cy="222008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편의점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*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6" y="3723322"/>
              <a:ext cx="1437012" cy="500282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5" y="4271790"/>
              <a:ext cx="1428136" cy="217714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MD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본부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4" y="2782315"/>
              <a:ext cx="1428136" cy="313186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사업부별 권한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/ </a:t>
              </a:r>
              <a:r>
                <a:rPr lang="ko-KR" altLang="en-US" sz="1200" b="1" spc="-12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메뉴명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3" y="4541069"/>
              <a:ext cx="1428136" cy="222008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프레시몰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1540122" y="4812894"/>
              <a:ext cx="1428136" cy="222008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퀵커머스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569138" y="2782316"/>
              <a:ext cx="915468" cy="2261458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전사정보분석포탈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569138" y="5133814"/>
              <a:ext cx="2399120" cy="287869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임원대시보드포탈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3087493" y="5133185"/>
              <a:ext cx="1428136" cy="288497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전사 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(</a:t>
              </a: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홈쇼핑 포함</a:t>
              </a:r>
              <a:r>
                <a:rPr lang="en-US" altLang="ko-KR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)</a:t>
              </a:r>
              <a:endPara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4709137" y="5133185"/>
              <a:ext cx="1428136" cy="288497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편의점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6330779" y="5133185"/>
              <a:ext cx="1428136" cy="288497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수퍼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385776-6F0B-EC50-DD11-6C8717AED2D9}"/>
                </a:ext>
              </a:extLst>
            </p:cNvPr>
            <p:cNvSpPr/>
            <p:nvPr/>
          </p:nvSpPr>
          <p:spPr>
            <a:xfrm>
              <a:off x="7952421" y="5133185"/>
              <a:ext cx="1428136" cy="288497"/>
            </a:xfrm>
            <a:prstGeom prst="rect">
              <a:avLst/>
            </a:prstGeom>
            <a:solidFill>
              <a:srgbClr val="E7E6E6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txBody>
  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defRPr/>
              </a:pPr>
              <a:r>
                <a:rPr lang="ko-KR" altLang="en-US" sz="1200" b="1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맑은 고딕" panose="020B0503020000020004" pitchFamily="50" charset="-127"/>
                </a:rPr>
                <a:t>프레시몰</a:t>
              </a:r>
            </a:p>
          </p:txBody>
        </p:sp>
      </p:grpSp>
      <p:pic>
        <p:nvPicPr>
          <p:cNvPr id="4" name="그래픽 3" descr="뒤로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153A6C40-E85D-02D3-2BEE-0BFE8B25D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4009" y="1077538"/>
            <a:ext cx="586041" cy="5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764" y="189680"/>
            <a:ext cx="2984791" cy="249299"/>
          </a:xfrm>
        </p:spPr>
        <p:txBody>
          <a:bodyPr/>
          <a:lstStyle/>
          <a:p>
            <a:r>
              <a:rPr lang="ko-KR" altLang="en-US"/>
              <a:t>별첨 </a:t>
            </a:r>
            <a:r>
              <a:rPr lang="en-US" altLang="ko-KR"/>
              <a:t>#2. MSTR </a:t>
            </a:r>
            <a:r>
              <a:rPr lang="ko-KR" altLang="en-US"/>
              <a:t>권한 관리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B5A19-DB7B-1665-8006-FF0B850443C3}"/>
              </a:ext>
            </a:extLst>
          </p:cNvPr>
          <p:cNvSpPr txBox="1"/>
          <p:nvPr/>
        </p:nvSpPr>
        <p:spPr>
          <a:xfrm>
            <a:off x="384559" y="949650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편의점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수퍼의 영업조직 소속 인력은 각 사업부에서 권한을 관리 중이며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이외 지원 조직 및 소규모 사업부 인력은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BI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개발팀에서 권한 관리 중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권한의 신청 및 변경 요청은 </a:t>
            </a:r>
            <a:r>
              <a:rPr lang="ko-KR" altLang="en-US" sz="14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전자결재의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 통합권한부여신청서를 통하여 이루어짐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+mj-lt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권한 신청 및 인증 절차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33814" y="1784838"/>
            <a:ext cx="9266236" cy="4029366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5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33814" y="1596466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사용자 소속 별 권한 신청 프로세스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" y="2374434"/>
            <a:ext cx="373092" cy="477329"/>
          </a:xfrm>
          <a:prstGeom prst="rect">
            <a:avLst/>
          </a:prstGeom>
          <a:effectLst/>
        </p:spPr>
      </p:pic>
      <p:sp>
        <p:nvSpPr>
          <p:cNvPr id="17" name="TextBox 16"/>
          <p:cNvSpPr txBox="1"/>
          <p:nvPr/>
        </p:nvSpPr>
        <p:spPr>
          <a:xfrm>
            <a:off x="484598" y="29270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신청자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501" y="2903660"/>
            <a:ext cx="479957" cy="4773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60733" y="3378564"/>
            <a:ext cx="12234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통합권한부여신청서</a:t>
            </a:r>
          </a:p>
        </p:txBody>
      </p:sp>
      <p:sp>
        <p:nvSpPr>
          <p:cNvPr id="20" name="오른쪽 화살표 19"/>
          <p:cNvSpPr/>
          <p:nvPr/>
        </p:nvSpPr>
        <p:spPr>
          <a:xfrm>
            <a:off x="1375163" y="2474123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567" y="262121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작성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2053" y="264308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결재 라인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8287963" y="2374434"/>
            <a:ext cx="1127232" cy="1029676"/>
            <a:chOff x="9980613" y="1128583"/>
            <a:chExt cx="1389589" cy="1276316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224" y="1128583"/>
              <a:ext cx="459927" cy="591664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980613" y="1718201"/>
              <a:ext cx="1389589" cy="686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편의점 </a:t>
              </a:r>
              <a:endPara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권한관리 담당자</a:t>
              </a:r>
              <a:endPara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  <a:p>
              <a:pPr algn="ctr"/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(</a:t>
              </a:r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영업기획팀</a:t>
              </a:r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)</a:t>
              </a:r>
              <a:endPara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969028" y="2377448"/>
            <a:ext cx="1422748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편의점 영업조직</a:t>
            </a:r>
            <a:endParaRPr lang="en-US" altLang="ko-KR" sz="11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인원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75" y="2374434"/>
            <a:ext cx="373092" cy="4773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539062" y="292707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팀장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90" y="2374434"/>
            <a:ext cx="373092" cy="4773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701374" y="2927079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편</a:t>
            </a:r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영업기획팀장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88" y="2359581"/>
            <a:ext cx="373092" cy="477329"/>
          </a:xfrm>
          <a:prstGeom prst="rect">
            <a:avLst/>
          </a:prstGeom>
          <a:effectLst/>
        </p:spPr>
      </p:pic>
      <p:sp>
        <p:nvSpPr>
          <p:cNvPr id="41" name="TextBox 40"/>
          <p:cNvSpPr txBox="1"/>
          <p:nvPr/>
        </p:nvSpPr>
        <p:spPr>
          <a:xfrm>
            <a:off x="4059837" y="29270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신청자</a:t>
            </a:r>
          </a:p>
        </p:txBody>
      </p:sp>
      <p:sp>
        <p:nvSpPr>
          <p:cNvPr id="43" name="오른쪽 화살표 42"/>
          <p:cNvSpPr/>
          <p:nvPr/>
        </p:nvSpPr>
        <p:spPr>
          <a:xfrm>
            <a:off x="7848032" y="2474121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81296" y="264308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수신처</a:t>
            </a:r>
          </a:p>
        </p:txBody>
      </p:sp>
      <p:sp>
        <p:nvSpPr>
          <p:cNvPr id="58" name="오른쪽 화살표 57"/>
          <p:cNvSpPr/>
          <p:nvPr/>
        </p:nvSpPr>
        <p:spPr>
          <a:xfrm>
            <a:off x="3503765" y="2474122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9" name="갈매기형 수장 58"/>
          <p:cNvSpPr/>
          <p:nvPr/>
        </p:nvSpPr>
        <p:spPr>
          <a:xfrm>
            <a:off x="6516305" y="2431978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0" name="갈매기형 수장 59"/>
          <p:cNvSpPr/>
          <p:nvPr/>
        </p:nvSpPr>
        <p:spPr>
          <a:xfrm>
            <a:off x="5053847" y="2445992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72053" y="38449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결재 라인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8286970" y="3576256"/>
            <a:ext cx="1127232" cy="1024744"/>
            <a:chOff x="9979391" y="1128583"/>
            <a:chExt cx="1389589" cy="1270202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224" y="1128583"/>
              <a:ext cx="459927" cy="591664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9979391" y="1712087"/>
              <a:ext cx="1389589" cy="6866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수퍼 </a:t>
              </a:r>
              <a:endPara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  <a:p>
              <a:pPr algn="ctr"/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권한관리 담당자</a:t>
              </a:r>
              <a:endPara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  <a:p>
              <a:pPr algn="ctr"/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(</a:t>
              </a:r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단품정보팀</a:t>
              </a:r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)</a:t>
              </a:r>
              <a:endPara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964686" y="3576256"/>
            <a:ext cx="1421200" cy="430887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수퍼 영업조직</a:t>
            </a:r>
            <a:endParaRPr lang="en-US" altLang="ko-KR" sz="11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인원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375" y="3576256"/>
            <a:ext cx="373092" cy="477329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539062" y="412890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팀장</a:t>
            </a: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90" y="3576256"/>
            <a:ext cx="373092" cy="47732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723816" y="4128901"/>
            <a:ext cx="11288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</a:t>
            </a:r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단품정보팀장</a:t>
            </a:r>
            <a:endParaRPr lang="en-US" altLang="ko-KR" sz="10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88" y="3561403"/>
            <a:ext cx="373092" cy="477329"/>
          </a:xfrm>
          <a:prstGeom prst="rect">
            <a:avLst/>
          </a:prstGeom>
          <a:effectLst/>
        </p:spPr>
      </p:pic>
      <p:sp>
        <p:nvSpPr>
          <p:cNvPr id="71" name="TextBox 70"/>
          <p:cNvSpPr txBox="1"/>
          <p:nvPr/>
        </p:nvSpPr>
        <p:spPr>
          <a:xfrm>
            <a:off x="4059837" y="412890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신청자</a:t>
            </a:r>
          </a:p>
        </p:txBody>
      </p:sp>
      <p:sp>
        <p:nvSpPr>
          <p:cNvPr id="72" name="오른쪽 화살표 71"/>
          <p:cNvSpPr/>
          <p:nvPr/>
        </p:nvSpPr>
        <p:spPr>
          <a:xfrm>
            <a:off x="7848032" y="3675943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785079" y="38482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수신처</a:t>
            </a:r>
          </a:p>
        </p:txBody>
      </p:sp>
      <p:sp>
        <p:nvSpPr>
          <p:cNvPr id="74" name="오른쪽 화살표 73"/>
          <p:cNvSpPr/>
          <p:nvPr/>
        </p:nvSpPr>
        <p:spPr>
          <a:xfrm>
            <a:off x="3503765" y="3675944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5" name="갈매기형 수장 74"/>
          <p:cNvSpPr/>
          <p:nvPr/>
        </p:nvSpPr>
        <p:spPr>
          <a:xfrm>
            <a:off x="6516305" y="3633800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6" name="갈매기형 수장 75"/>
          <p:cNvSpPr/>
          <p:nvPr/>
        </p:nvSpPr>
        <p:spPr>
          <a:xfrm>
            <a:off x="5053847" y="3647814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72053" y="498297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결재 라인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8381548" y="4714326"/>
            <a:ext cx="938077" cy="869135"/>
            <a:chOff x="10095982" y="1128583"/>
            <a:chExt cx="1156409" cy="1077320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4224" y="1128583"/>
              <a:ext cx="459927" cy="591664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10095982" y="1709954"/>
              <a:ext cx="1156409" cy="495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전사 </a:t>
              </a:r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ADMIN</a:t>
              </a:r>
            </a:p>
            <a:p>
              <a:pPr algn="ctr"/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(BI</a:t>
              </a:r>
              <a:r>
                <a:rPr lang="ko-KR" altLang="en-US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개발팀</a:t>
              </a:r>
              <a:r>
                <a:rPr lang="en-US" altLang="ko-KR" sz="1000" b="1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)</a:t>
              </a:r>
              <a:endPara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964686" y="4714326"/>
            <a:ext cx="1421200" cy="60016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이외 사업부 및 </a:t>
            </a:r>
            <a:endParaRPr lang="en-US" altLang="ko-KR" sz="11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지원조직 </a:t>
            </a:r>
            <a:endParaRPr lang="en-US" altLang="ko-KR" sz="11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11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인원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60" y="4716824"/>
            <a:ext cx="373092" cy="477329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910767" y="526697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소속 팀장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290" y="4716824"/>
            <a:ext cx="373092" cy="47732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878506" y="5266971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</a:t>
            </a:r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개발팀장</a:t>
            </a: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14" y="4716824"/>
            <a:ext cx="373092" cy="477329"/>
          </a:xfrm>
          <a:prstGeom prst="rect">
            <a:avLst/>
          </a:prstGeom>
          <a:effectLst/>
        </p:spPr>
      </p:pic>
      <p:sp>
        <p:nvSpPr>
          <p:cNvPr id="87" name="TextBox 86"/>
          <p:cNvSpPr txBox="1"/>
          <p:nvPr/>
        </p:nvSpPr>
        <p:spPr>
          <a:xfrm>
            <a:off x="4059836" y="526697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신청자</a:t>
            </a:r>
          </a:p>
        </p:txBody>
      </p:sp>
      <p:sp>
        <p:nvSpPr>
          <p:cNvPr id="88" name="오른쪽 화살표 87"/>
          <p:cNvSpPr/>
          <p:nvPr/>
        </p:nvSpPr>
        <p:spPr>
          <a:xfrm>
            <a:off x="7848032" y="4814013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778030" y="49829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수신처</a:t>
            </a:r>
          </a:p>
        </p:txBody>
      </p:sp>
      <p:sp>
        <p:nvSpPr>
          <p:cNvPr id="90" name="오른쪽 화살표 89"/>
          <p:cNvSpPr/>
          <p:nvPr/>
        </p:nvSpPr>
        <p:spPr>
          <a:xfrm>
            <a:off x="3503765" y="4814014"/>
            <a:ext cx="481141" cy="19273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1" name="갈매기형 수장 90"/>
          <p:cNvSpPr/>
          <p:nvPr/>
        </p:nvSpPr>
        <p:spPr>
          <a:xfrm>
            <a:off x="6657296" y="4771870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2" name="갈매기형 수장 91"/>
          <p:cNvSpPr/>
          <p:nvPr/>
        </p:nvSpPr>
        <p:spPr>
          <a:xfrm>
            <a:off x="4751927" y="4785884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33814" y="5816080"/>
            <a:ext cx="9080388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+mj-lt"/>
              </a:rPr>
              <a:t>*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 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장기 미사용 인원의 권한 정리는 각 분기별 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1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회 실행되며</a:t>
            </a:r>
            <a:r>
              <a:rPr lang="en-US" altLang="ko-KR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, BI</a:t>
            </a:r>
            <a:r>
              <a:rPr lang="ko-KR" altLang="en-US" sz="11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anose="020B0503020000020004" pitchFamily="50" charset="-127"/>
              </a:rPr>
              <a:t>개발팀에서 추출 후 각 사업부에 공유하여 권한 회수 진행</a:t>
            </a:r>
            <a:endParaRPr lang="en-US" altLang="ko-KR" sz="11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49" y="4716824"/>
            <a:ext cx="373092" cy="477329"/>
          </a:xfrm>
          <a:prstGeom prst="rect">
            <a:avLst/>
          </a:prstGeom>
        </p:spPr>
      </p:pic>
      <p:sp>
        <p:nvSpPr>
          <p:cNvPr id="97" name="갈매기형 수장 96"/>
          <p:cNvSpPr/>
          <p:nvPr/>
        </p:nvSpPr>
        <p:spPr>
          <a:xfrm>
            <a:off x="5761145" y="4787309"/>
            <a:ext cx="215034" cy="33421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75515" y="5266971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수퍼</a:t>
            </a:r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편의점</a:t>
            </a:r>
            <a:endParaRPr lang="en-US" altLang="ko-KR" sz="10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권한관리 팀장</a:t>
            </a:r>
            <a:endParaRPr lang="en-US" altLang="ko-KR" sz="10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합의</a:t>
            </a:r>
            <a:r>
              <a:rPr lang="en-US" altLang="ko-KR" sz="1000" b="1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  <a:endParaRPr lang="ko-KR" altLang="en-US" sz="1000" b="1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" name="그래픽 2" descr="뒤로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7BB70563-9975-B867-A452-8883BABEEA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4009" y="1105525"/>
            <a:ext cx="586041" cy="5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1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4206280" cy="249299"/>
          </a:xfrm>
        </p:spPr>
        <p:txBody>
          <a:bodyPr/>
          <a:lstStyle/>
          <a:p>
            <a:r>
              <a:rPr lang="ko-KR" altLang="en-US">
                <a:latin typeface="+mn-ea"/>
              </a:rPr>
              <a:t>별첨 </a:t>
            </a:r>
            <a:r>
              <a:rPr lang="en-US" altLang="ko-KR">
                <a:latin typeface="+mn-ea"/>
              </a:rPr>
              <a:t>#3. </a:t>
            </a:r>
            <a:r>
              <a:rPr lang="ko-KR" altLang="en-US">
                <a:latin typeface="+mn-ea"/>
              </a:rPr>
              <a:t>정보계 마스터플랜 추진 로드맵</a:t>
            </a:r>
          </a:p>
        </p:txBody>
      </p:sp>
      <p:graphicFrame>
        <p:nvGraphicFramePr>
          <p:cNvPr id="13" name="Table 21">
            <a:extLst>
              <a:ext uri="{FF2B5EF4-FFF2-40B4-BE49-F238E27FC236}">
                <a16:creationId xmlns:a16="http://schemas.microsoft.com/office/drawing/2014/main" id="{EA19C073-864A-ECEC-73A1-5835CD13D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28637"/>
              </p:ext>
            </p:extLst>
          </p:nvPr>
        </p:nvGraphicFramePr>
        <p:xfrm>
          <a:off x="1091762" y="929639"/>
          <a:ext cx="8716761" cy="55187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68529">
                  <a:extLst>
                    <a:ext uri="{9D8B030D-6E8A-4147-A177-3AD203B41FA5}">
                      <a16:colId xmlns:a16="http://schemas.microsoft.com/office/drawing/2014/main" val="1550454885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4147822255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2290921825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2268799860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2398415144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864217605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3150174731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1833711524"/>
                    </a:ext>
                  </a:extLst>
                </a:gridCol>
                <a:gridCol w="968529">
                  <a:extLst>
                    <a:ext uri="{9D8B030D-6E8A-4147-A177-3AD203B41FA5}">
                      <a16:colId xmlns:a16="http://schemas.microsoft.com/office/drawing/2014/main" val="1896634964"/>
                    </a:ext>
                  </a:extLst>
                </a:gridCol>
              </a:tblGrid>
              <a:tr h="283669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2023</a:t>
                      </a: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endParaRPr lang="en-KR" sz="100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29995"/>
                  </a:ext>
                </a:extLst>
              </a:tr>
              <a:tr h="318872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12M</a:t>
                      </a:r>
                      <a:endParaRPr lang="en-KR" sz="8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72482"/>
                  </a:ext>
                </a:extLst>
              </a:tr>
              <a:tr h="4916244"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48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KR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4787"/>
                  </a:ext>
                </a:extLst>
              </a:tr>
            </a:tbl>
          </a:graphicData>
        </a:graphic>
      </p:graphicFrame>
      <p:sp>
        <p:nvSpPr>
          <p:cNvPr id="28" name="Rectangle 7">
            <a:extLst>
              <a:ext uri="{FF2B5EF4-FFF2-40B4-BE49-F238E27FC236}">
                <a16:creationId xmlns:a16="http://schemas.microsoft.com/office/drawing/2014/main" id="{D5E9AFA2-96AA-45DB-1E1A-B8FB6898DE8C}"/>
              </a:ext>
            </a:extLst>
          </p:cNvPr>
          <p:cNvSpPr/>
          <p:nvPr/>
        </p:nvSpPr>
        <p:spPr bwMode="ltGray">
          <a:xfrm>
            <a:off x="149264" y="1673092"/>
            <a:ext cx="828731" cy="20226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</a:t>
            </a:r>
            <a:b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마스터플랜</a:t>
            </a:r>
            <a:endParaRPr lang="en-KR" sz="894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Pentagon 12">
            <a:extLst>
              <a:ext uri="{FF2B5EF4-FFF2-40B4-BE49-F238E27FC236}">
                <a16:creationId xmlns:a16="http://schemas.microsoft.com/office/drawing/2014/main" id="{82DBB934-9FE5-241E-DD19-4C19EB6483FA}"/>
              </a:ext>
            </a:extLst>
          </p:cNvPr>
          <p:cNvSpPr/>
          <p:nvPr/>
        </p:nvSpPr>
        <p:spPr bwMode="ltGray">
          <a:xfrm>
            <a:off x="1222851" y="1673092"/>
            <a:ext cx="2831901" cy="554773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현황 조사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(~6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연계 현황 조사</a:t>
            </a:r>
            <a:r>
              <a:rPr lang="en-US" altLang="ko-KR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인터페이스</a:t>
            </a:r>
            <a:r>
              <a:rPr lang="en-US" altLang="ko-KR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813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흐름 조사 </a:t>
            </a:r>
            <a:r>
              <a:rPr lang="en-US" altLang="ko-KR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배치프로그램</a:t>
            </a:r>
            <a:r>
              <a:rPr lang="en-US" altLang="ko-KR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3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구성 현황 조사</a:t>
            </a:r>
            <a:endParaRPr lang="en-US" altLang="ko-KR" sz="813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Pentagon 12">
            <a:extLst>
              <a:ext uri="{FF2B5EF4-FFF2-40B4-BE49-F238E27FC236}">
                <a16:creationId xmlns:a16="http://schemas.microsoft.com/office/drawing/2014/main" id="{2ADD69D3-726C-70D9-9246-A30CA3086E9F}"/>
              </a:ext>
            </a:extLst>
          </p:cNvPr>
          <p:cNvSpPr/>
          <p:nvPr/>
        </p:nvSpPr>
        <p:spPr bwMode="ltGray">
          <a:xfrm>
            <a:off x="2226865" y="2281999"/>
            <a:ext cx="1796495" cy="659180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개선 방안 검토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(~6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현행 정보계 구조 분석</a:t>
            </a:r>
            <a:b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개선 사항 도출</a:t>
            </a:r>
            <a:b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인프라 개선 방안 도출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Pentagon 12">
            <a:extLst>
              <a:ext uri="{FF2B5EF4-FFF2-40B4-BE49-F238E27FC236}">
                <a16:creationId xmlns:a16="http://schemas.microsoft.com/office/drawing/2014/main" id="{EAC474FA-EB1B-4340-00C3-E6DA56C7D026}"/>
              </a:ext>
            </a:extLst>
          </p:cNvPr>
          <p:cNvSpPr/>
          <p:nvPr/>
        </p:nvSpPr>
        <p:spPr bwMode="ltGray">
          <a:xfrm>
            <a:off x="3019345" y="2866606"/>
            <a:ext cx="2543256" cy="745269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클라우드 구성 방안 수립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(~8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인프라 아키텍처 수립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도입 솔루션 검증 및 확정 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(DBMS, BI,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ETL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내외 데이터 연계 방안 검토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Pentagon 12">
            <a:extLst>
              <a:ext uri="{FF2B5EF4-FFF2-40B4-BE49-F238E27FC236}">
                <a16:creationId xmlns:a16="http://schemas.microsoft.com/office/drawing/2014/main" id="{46EFCFF9-7B61-163F-BDF7-AB9E10CA7F2D}"/>
              </a:ext>
            </a:extLst>
          </p:cNvPr>
          <p:cNvSpPr/>
          <p:nvPr/>
        </p:nvSpPr>
        <p:spPr bwMode="ltGray">
          <a:xfrm>
            <a:off x="4054750" y="1675302"/>
            <a:ext cx="2727960" cy="881278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데이터 구조 설계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(~9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구성 영역 설계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사업부별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주제영역별 주요 실적 데이터 구성 방안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전사 주요 실적 데이터 구성 방안 수립</a:t>
            </a:r>
            <a:b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구성 방안 등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Rectangle 7">
            <a:extLst>
              <a:ext uri="{FF2B5EF4-FFF2-40B4-BE49-F238E27FC236}">
                <a16:creationId xmlns:a16="http://schemas.microsoft.com/office/drawing/2014/main" id="{DFDCB195-3713-88EE-D655-B9BD0845C10E}"/>
              </a:ext>
            </a:extLst>
          </p:cNvPr>
          <p:cNvSpPr/>
          <p:nvPr/>
        </p:nvSpPr>
        <p:spPr bwMode="ltGray">
          <a:xfrm>
            <a:off x="149264" y="1387371"/>
            <a:ext cx="828731" cy="2492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마일스톤</a:t>
            </a:r>
            <a:endParaRPr lang="en-KR" sz="894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Pentagon 12">
            <a:extLst>
              <a:ext uri="{FF2B5EF4-FFF2-40B4-BE49-F238E27FC236}">
                <a16:creationId xmlns:a16="http://schemas.microsoft.com/office/drawing/2014/main" id="{E78699A6-7E0E-F8BF-CC42-57F3309B88E1}"/>
              </a:ext>
            </a:extLst>
          </p:cNvPr>
          <p:cNvSpPr/>
          <p:nvPr/>
        </p:nvSpPr>
        <p:spPr bwMode="ltGray">
          <a:xfrm>
            <a:off x="5562602" y="2485606"/>
            <a:ext cx="2308860" cy="1126269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마스터플랜 확정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(~10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추진 전략 및 방안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연계 및 구성 방안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인프라 구성 방안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포탈 구성 방안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39303" indent="-13930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재구축 실행 계획 수립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Pentagon 12">
            <a:extLst>
              <a:ext uri="{FF2B5EF4-FFF2-40B4-BE49-F238E27FC236}">
                <a16:creationId xmlns:a16="http://schemas.microsoft.com/office/drawing/2014/main" id="{50A4BEA4-073C-F8D8-3DC4-5FE87CFEB734}"/>
              </a:ext>
            </a:extLst>
          </p:cNvPr>
          <p:cNvSpPr/>
          <p:nvPr/>
        </p:nvSpPr>
        <p:spPr bwMode="ltGray">
          <a:xfrm>
            <a:off x="6782710" y="1675302"/>
            <a:ext cx="2031528" cy="881278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’24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년 실행사업계획 수립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(~11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투자 예산 비용 확정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 사업 계획 보고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Pentagon 12">
            <a:extLst>
              <a:ext uri="{FF2B5EF4-FFF2-40B4-BE49-F238E27FC236}">
                <a16:creationId xmlns:a16="http://schemas.microsoft.com/office/drawing/2014/main" id="{D7390425-2043-1D04-835A-0C0424BA4F93}"/>
              </a:ext>
            </a:extLst>
          </p:cNvPr>
          <p:cNvSpPr/>
          <p:nvPr/>
        </p:nvSpPr>
        <p:spPr bwMode="ltGray">
          <a:xfrm>
            <a:off x="7600129" y="2493887"/>
            <a:ext cx="2152286" cy="1124233"/>
          </a:xfrm>
          <a:prstGeom prst="homePlate">
            <a:avLst>
              <a:gd name="adj" fmla="val 34629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정보계 클라우드 구성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POC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예정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 트레킹 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Tool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구축 데이터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/BI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이관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프레시몰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경량화 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DW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/BI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이관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A5B062D8-34A1-8212-55BE-A737C7313054}"/>
              </a:ext>
            </a:extLst>
          </p:cNvPr>
          <p:cNvSpPr/>
          <p:nvPr/>
        </p:nvSpPr>
        <p:spPr bwMode="ltGray">
          <a:xfrm>
            <a:off x="149263" y="5430074"/>
            <a:ext cx="828731" cy="99549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구성 추진</a:t>
            </a:r>
            <a:b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계획 수립</a:t>
            </a:r>
            <a:endParaRPr lang="en-KR" sz="894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6B5FB032-6699-95EB-AB8F-3452AE5C4F30}"/>
              </a:ext>
            </a:extLst>
          </p:cNvPr>
          <p:cNvSpPr/>
          <p:nvPr/>
        </p:nvSpPr>
        <p:spPr bwMode="ltGray">
          <a:xfrm>
            <a:off x="149263" y="3790661"/>
            <a:ext cx="828731" cy="11682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PBU</a:t>
            </a:r>
          </a:p>
          <a:p>
            <a:pPr algn="ctr">
              <a:lnSpc>
                <a:spcPct val="90000"/>
              </a:lnSpc>
            </a:pPr>
            <a: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BI(MSTR)</a:t>
            </a:r>
            <a:b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업그레이드</a:t>
            </a:r>
            <a:endParaRPr lang="en-KR" sz="894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Pentagon 12">
            <a:extLst>
              <a:ext uri="{FF2B5EF4-FFF2-40B4-BE49-F238E27FC236}">
                <a16:creationId xmlns:a16="http://schemas.microsoft.com/office/drawing/2014/main" id="{D49674DA-9072-7BB2-475A-C89A855A4F73}"/>
              </a:ext>
            </a:extLst>
          </p:cNvPr>
          <p:cNvSpPr/>
          <p:nvPr/>
        </p:nvSpPr>
        <p:spPr bwMode="ltGray">
          <a:xfrm>
            <a:off x="2105025" y="3790661"/>
            <a:ext cx="2432152" cy="530477"/>
          </a:xfrm>
          <a:prstGeom prst="homePlate">
            <a:avLst>
              <a:gd name="adj" fmla="val 346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SW/HW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업그레이드 및 설치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(~7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 환경 구성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솔루션 설치 및 환경 구성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솔루션 기능 점검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Pentagon 12">
            <a:extLst>
              <a:ext uri="{FF2B5EF4-FFF2-40B4-BE49-F238E27FC236}">
                <a16:creationId xmlns:a16="http://schemas.microsoft.com/office/drawing/2014/main" id="{F9AEDCBD-DE44-08EA-4173-F90E93A94F7A}"/>
              </a:ext>
            </a:extLst>
          </p:cNvPr>
          <p:cNvSpPr/>
          <p:nvPr/>
        </p:nvSpPr>
        <p:spPr bwMode="ltGray">
          <a:xfrm>
            <a:off x="1781176" y="4375271"/>
            <a:ext cx="3476624" cy="530477"/>
          </a:xfrm>
          <a:prstGeom prst="homePlate">
            <a:avLst>
              <a:gd name="adj" fmla="val 346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 및 포탈 검증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(~8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비정형 구조 개선 및 미사용 보고서 정리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포탈 </a:t>
            </a:r>
            <a:r>
              <a:rPr lang="ko-KR" altLang="en-US" sz="81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커스터마이징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전사정보분석포탈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보고서</a:t>
            </a:r>
            <a:r>
              <a:rPr lang="en-US" altLang="ko-KR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1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포탈 데이터 및 기능 검증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Pentagon 12">
            <a:extLst>
              <a:ext uri="{FF2B5EF4-FFF2-40B4-BE49-F238E27FC236}">
                <a16:creationId xmlns:a16="http://schemas.microsoft.com/office/drawing/2014/main" id="{ECAC5BCC-D519-1FB4-8F7F-48807602C400}"/>
              </a:ext>
            </a:extLst>
          </p:cNvPr>
          <p:cNvSpPr/>
          <p:nvPr/>
        </p:nvSpPr>
        <p:spPr bwMode="ltGray">
          <a:xfrm>
            <a:off x="3035040" y="5025541"/>
            <a:ext cx="942778" cy="290523"/>
          </a:xfrm>
          <a:prstGeom prst="homePlate">
            <a:avLst>
              <a:gd name="adj" fmla="val 3462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교육</a:t>
            </a:r>
            <a:b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6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71" name="Pentagon 12">
            <a:extLst>
              <a:ext uri="{FF2B5EF4-FFF2-40B4-BE49-F238E27FC236}">
                <a16:creationId xmlns:a16="http://schemas.microsoft.com/office/drawing/2014/main" id="{92AA43BE-D7E3-924E-E117-75C87E6CDE31}"/>
              </a:ext>
            </a:extLst>
          </p:cNvPr>
          <p:cNvSpPr/>
          <p:nvPr/>
        </p:nvSpPr>
        <p:spPr bwMode="ltGray">
          <a:xfrm>
            <a:off x="7871461" y="5025541"/>
            <a:ext cx="942778" cy="290523"/>
          </a:xfrm>
          <a:prstGeom prst="homePlate">
            <a:avLst>
              <a:gd name="adj" fmla="val 34629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교육</a:t>
            </a:r>
            <a:b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11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72" name="Pentagon 12">
            <a:extLst>
              <a:ext uri="{FF2B5EF4-FFF2-40B4-BE49-F238E27FC236}">
                <a16:creationId xmlns:a16="http://schemas.microsoft.com/office/drawing/2014/main" id="{8E14BF83-9D1B-915D-66F6-F4C9D5AA0CFA}"/>
              </a:ext>
            </a:extLst>
          </p:cNvPr>
          <p:cNvSpPr/>
          <p:nvPr/>
        </p:nvSpPr>
        <p:spPr bwMode="ltGray">
          <a:xfrm>
            <a:off x="4537177" y="3775421"/>
            <a:ext cx="815871" cy="554773"/>
          </a:xfrm>
          <a:prstGeom prst="homePlate">
            <a:avLst>
              <a:gd name="adj" fmla="val 34629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데이터레이크 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구성</a:t>
            </a:r>
            <a:b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(~8</a:t>
            </a:r>
            <a:r>
              <a:rPr lang="ko-KR" altLang="en-US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81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Pentagon 12">
            <a:extLst>
              <a:ext uri="{FF2B5EF4-FFF2-40B4-BE49-F238E27FC236}">
                <a16:creationId xmlns:a16="http://schemas.microsoft.com/office/drawing/2014/main" id="{2018D0E5-8770-6519-EB17-0E9980AABFB0}"/>
              </a:ext>
            </a:extLst>
          </p:cNvPr>
          <p:cNvSpPr/>
          <p:nvPr/>
        </p:nvSpPr>
        <p:spPr bwMode="ltGray">
          <a:xfrm>
            <a:off x="7268547" y="5472598"/>
            <a:ext cx="2488189" cy="858503"/>
          </a:xfrm>
          <a:prstGeom prst="homePlate">
            <a:avLst>
              <a:gd name="adj" fmla="val 34629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90000"/>
              </a:lnSpc>
            </a:pPr>
            <a:r>
              <a:rPr lang="ko-KR" altLang="en-US" sz="813" b="1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구축 기획 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(~12</a:t>
            </a:r>
            <a:r>
              <a:rPr lang="ko-KR" altLang="en-US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</a:t>
            </a:r>
            <a:r>
              <a:rPr lang="en-US" altLang="ko-KR" sz="813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algn="ctr">
              <a:lnSpc>
                <a:spcPct val="90000"/>
              </a:lnSpc>
            </a:pPr>
            <a:endParaRPr lang="en-US" altLang="ko-KR" sz="813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2075" indent="-9207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81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임원대시보드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구축 방안 수립</a:t>
            </a:r>
            <a:b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구성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</a:t>
            </a: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수립</a:t>
            </a:r>
            <a:b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지표 개선 방안 수립</a:t>
            </a:r>
            <a:b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81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수행 계획 보고</a:t>
            </a:r>
            <a:endParaRPr lang="en-US" altLang="ko-KR" sz="81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F5AF21-7694-F0EC-CCEC-AF6EC4364100}"/>
              </a:ext>
            </a:extLst>
          </p:cNvPr>
          <p:cNvSpPr txBox="1"/>
          <p:nvPr/>
        </p:nvSpPr>
        <p:spPr>
          <a:xfrm>
            <a:off x="1408652" y="1344377"/>
            <a:ext cx="743314" cy="34307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31" b="1">
                <a:solidFill>
                  <a:srgbClr val="FF0000"/>
                </a:solidFill>
                <a:ea typeface="맑은 고딕" panose="020B0503020000020004" pitchFamily="50" charset="-127"/>
              </a:rPr>
              <a:t>2023.04.21</a:t>
            </a:r>
            <a:br>
              <a:rPr lang="en-US" altLang="ko-KR" sz="731" b="1">
                <a:solidFill>
                  <a:srgbClr val="FF0000"/>
                </a:solidFill>
                <a:ea typeface="맑은 고딕" panose="020B0503020000020004" pitchFamily="50" charset="-127"/>
              </a:rPr>
            </a:br>
            <a:r>
              <a:rPr lang="ko-KR" altLang="en-US" sz="731" b="1">
                <a:solidFill>
                  <a:srgbClr val="FF0000"/>
                </a:solidFill>
                <a:ea typeface="맑은 고딕" panose="020B0503020000020004" pitchFamily="50" charset="-127"/>
              </a:rPr>
              <a:t>추진 계획 보고</a:t>
            </a:r>
            <a:endParaRPr lang="en-KR" sz="731" b="1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5B7C2F5-0737-6639-EBF9-64629A085125}"/>
              </a:ext>
            </a:extLst>
          </p:cNvPr>
          <p:cNvSpPr txBox="1"/>
          <p:nvPr/>
        </p:nvSpPr>
        <p:spPr>
          <a:xfrm>
            <a:off x="7289184" y="1357408"/>
            <a:ext cx="743314" cy="343076"/>
          </a:xfrm>
          <a:prstGeom prst="rect">
            <a:avLst/>
          </a:prstGeom>
          <a:noFill/>
        </p:spPr>
        <p:txBody>
          <a:bodyPr wrap="none" lIns="58500" tIns="58500" rIns="58500" bIns="58500" rtlCol="0" anchor="t" anchorCtr="0">
            <a:spAutoFit/>
          </a:bodyPr>
          <a:lstStyle/>
          <a:p>
            <a:pPr algn="ctr"/>
            <a:r>
              <a:rPr lang="en-US" altLang="ko-KR" sz="731" b="1">
                <a:solidFill>
                  <a:srgbClr val="FF0000"/>
                </a:solidFill>
                <a:ea typeface="맑은 고딕" panose="020B0503020000020004" pitchFamily="50" charset="-127"/>
              </a:rPr>
              <a:t>2023.10</a:t>
            </a:r>
            <a:br>
              <a:rPr lang="en-US" altLang="ko-KR" sz="731" b="1">
                <a:solidFill>
                  <a:srgbClr val="FF0000"/>
                </a:solidFill>
                <a:ea typeface="맑은 고딕" panose="020B0503020000020004" pitchFamily="50" charset="-127"/>
              </a:rPr>
            </a:br>
            <a:r>
              <a:rPr lang="ko-KR" altLang="en-US" sz="731" b="1">
                <a:solidFill>
                  <a:srgbClr val="FF0000"/>
                </a:solidFill>
                <a:ea typeface="맑은 고딕" panose="020B0503020000020004" pitchFamily="50" charset="-127"/>
              </a:rPr>
              <a:t>수립 결과 보고</a:t>
            </a:r>
            <a:endParaRPr lang="en-KR" sz="731" b="1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B6B8B15-8750-F0F6-E6FE-E1D0F3D8EB85}"/>
              </a:ext>
            </a:extLst>
          </p:cNvPr>
          <p:cNvSpPr/>
          <p:nvPr/>
        </p:nvSpPr>
        <p:spPr bwMode="ltGray">
          <a:xfrm>
            <a:off x="141551" y="5044453"/>
            <a:ext cx="828731" cy="3016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 </a:t>
            </a:r>
            <a:r>
              <a:rPr lang="ko-KR" altLang="en-US" sz="894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교육</a:t>
            </a:r>
            <a:endParaRPr lang="en-KR" sz="894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6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2136803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추진 배경 및 목표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E153C-4B4A-30E1-F6DE-B2E32F2EEB3C}"/>
              </a:ext>
            </a:extLst>
          </p:cNvPr>
          <p:cNvSpPr txBox="1"/>
          <p:nvPr/>
        </p:nvSpPr>
        <p:spPr>
          <a:xfrm>
            <a:off x="661757" y="5990253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1-1.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환경 측면 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 BI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하드웨어 노후화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218063-93A7-206E-2AA0-BAB2FEF443D6}"/>
              </a:ext>
            </a:extLst>
          </p:cNvPr>
          <p:cNvSpPr/>
          <p:nvPr/>
        </p:nvSpPr>
        <p:spPr>
          <a:xfrm>
            <a:off x="463964" y="1615553"/>
            <a:ext cx="8977600" cy="372107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D3056E74-1CC3-ADC8-A5AA-07FFC1D9C6E3}"/>
              </a:ext>
            </a:extLst>
          </p:cNvPr>
          <p:cNvSpPr/>
          <p:nvPr/>
        </p:nvSpPr>
        <p:spPr>
          <a:xfrm>
            <a:off x="463964" y="1460896"/>
            <a:ext cx="8994361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구성 현황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0D0D16-295F-425E-CA2D-4331572BC99D}"/>
              </a:ext>
            </a:extLst>
          </p:cNvPr>
          <p:cNvSpPr txBox="1"/>
          <p:nvPr/>
        </p:nvSpPr>
        <p:spPr>
          <a:xfrm>
            <a:off x="394084" y="951046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(MSTR)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기술 발전에도 불구하고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2017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 이후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EOS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된 노후화 버전을 유지하고 있어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장애 처리 대응 및 신기술 도입과 활용에 제약이 존재함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81752F-8E5A-973C-697B-70AA78F2ECFA}"/>
              </a:ext>
            </a:extLst>
          </p:cNvPr>
          <p:cNvSpPr/>
          <p:nvPr/>
        </p:nvSpPr>
        <p:spPr>
          <a:xfrm>
            <a:off x="463964" y="5561506"/>
            <a:ext cx="4481711" cy="8672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3468AB-6716-CB23-608C-613BD0892E53}"/>
              </a:ext>
            </a:extLst>
          </p:cNvPr>
          <p:cNvSpPr txBox="1"/>
          <p:nvPr/>
        </p:nvSpPr>
        <p:spPr>
          <a:xfrm>
            <a:off x="473099" y="5793331"/>
            <a:ext cx="4472576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하드웨어 노후화로 인한 장애 대응 미흡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신기술 도입 제약으로 인한 사용자 활용 개선 어려움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55483-BB72-FE54-D776-B2E479E86747}"/>
              </a:ext>
            </a:extLst>
          </p:cNvPr>
          <p:cNvSpPr txBox="1"/>
          <p:nvPr/>
        </p:nvSpPr>
        <p:spPr bwMode="gray">
          <a:xfrm>
            <a:off x="608880" y="5371966"/>
            <a:ext cx="1172295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문제점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50EDB3-7168-D314-9EE3-2CB214BAA641}"/>
              </a:ext>
            </a:extLst>
          </p:cNvPr>
          <p:cNvSpPr/>
          <p:nvPr/>
        </p:nvSpPr>
        <p:spPr>
          <a:xfrm>
            <a:off x="5086351" y="5554078"/>
            <a:ext cx="4371975" cy="8747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8A528-D096-98CB-3F6E-A62040579146}"/>
              </a:ext>
            </a:extLst>
          </p:cNvPr>
          <p:cNvSpPr txBox="1"/>
          <p:nvPr/>
        </p:nvSpPr>
        <p:spPr bwMode="gray">
          <a:xfrm>
            <a:off x="5222027" y="5351649"/>
            <a:ext cx="1415432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Key</a:t>
            </a:r>
            <a:r>
              <a:rPr lang="ko-KR" altLang="en-US" sz="1600" b="1" u="sng" spc="0">
                <a:solidFill>
                  <a:prstClr val="black"/>
                </a:solidFill>
              </a:rPr>
              <a:t> </a:t>
            </a:r>
            <a:r>
              <a:rPr lang="en-US" altLang="ko-KR" sz="1600" b="1" u="sng" spc="0">
                <a:solidFill>
                  <a:prstClr val="black"/>
                </a:solidFill>
              </a:rPr>
              <a:t>Point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F0E721-E081-55B0-CEDD-5C7E1EA64ABC}"/>
              </a:ext>
            </a:extLst>
          </p:cNvPr>
          <p:cNvSpPr txBox="1"/>
          <p:nvPr/>
        </p:nvSpPr>
        <p:spPr>
          <a:xfrm>
            <a:off x="5120631" y="5693742"/>
            <a:ext cx="4216985" cy="730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SW/HW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업그레이드로 신속한 장애 대응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체계 및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안정적 운영 환경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마련</a:t>
            </a:r>
            <a:endParaRPr lang="en-US" altLang="ko-KR" sz="1300" b="1" u="sng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최신 버전의 </a:t>
            </a: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기능 도입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으로</a:t>
            </a:r>
            <a:r>
              <a:rPr lang="ko-KR" altLang="en-US" sz="13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 환경 개선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0A3B5CD4-854A-7291-4469-D338C6F871C2}"/>
              </a:ext>
            </a:extLst>
          </p:cNvPr>
          <p:cNvGrpSpPr/>
          <p:nvPr/>
        </p:nvGrpSpPr>
        <p:grpSpPr>
          <a:xfrm>
            <a:off x="659912" y="2741653"/>
            <a:ext cx="1008251" cy="833391"/>
            <a:chOff x="519950" y="3012242"/>
            <a:chExt cx="1008251" cy="833391"/>
          </a:xfrm>
        </p:grpSpPr>
        <p:pic>
          <p:nvPicPr>
            <p:cNvPr id="6" name="그래픽 5" descr="데이터베이스 단색으로 채워진">
              <a:extLst>
                <a:ext uri="{FF2B5EF4-FFF2-40B4-BE49-F238E27FC236}">
                  <a16:creationId xmlns:a16="http://schemas.microsoft.com/office/drawing/2014/main" id="{CC81B1D7-8763-37F2-CA2D-5FBF22CD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2328BF-FC63-CB45-ADAC-0499B4DCBF76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31506E8-DAA6-3C69-858B-3A2BE7DCA356}"/>
              </a:ext>
            </a:extLst>
          </p:cNvPr>
          <p:cNvGrpSpPr/>
          <p:nvPr/>
        </p:nvGrpSpPr>
        <p:grpSpPr>
          <a:xfrm>
            <a:off x="1596005" y="1949743"/>
            <a:ext cx="1008251" cy="875723"/>
            <a:chOff x="2193164" y="2127027"/>
            <a:chExt cx="1008251" cy="875723"/>
          </a:xfrm>
        </p:grpSpPr>
        <p:pic>
          <p:nvPicPr>
            <p:cNvPr id="4" name="그래픽 3" descr="서버 단색으로 채워진">
              <a:extLst>
                <a:ext uri="{FF2B5EF4-FFF2-40B4-BE49-F238E27FC236}">
                  <a16:creationId xmlns:a16="http://schemas.microsoft.com/office/drawing/2014/main" id="{FDECB3C9-DDAC-B917-BB48-B8F85D59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C08530-52F3-386C-D06C-AEF086825E03}"/>
                </a:ext>
              </a:extLst>
            </p:cNvPr>
            <p:cNvSpPr txBox="1"/>
            <p:nvPr/>
          </p:nvSpPr>
          <p:spPr>
            <a:xfrm>
              <a:off x="2193164" y="2756529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WAS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서버</a:t>
              </a:r>
              <a:endParaRPr lang="ko-KR" altLang="en-US" sz="100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AA4443F-AF7C-8D54-EF12-92300F81DF3E}"/>
              </a:ext>
            </a:extLst>
          </p:cNvPr>
          <p:cNvGrpSpPr/>
          <p:nvPr/>
        </p:nvGrpSpPr>
        <p:grpSpPr>
          <a:xfrm>
            <a:off x="1620078" y="3586038"/>
            <a:ext cx="1008251" cy="831908"/>
            <a:chOff x="2217237" y="4071236"/>
            <a:chExt cx="1008251" cy="831908"/>
          </a:xfrm>
        </p:grpSpPr>
        <p:pic>
          <p:nvPicPr>
            <p:cNvPr id="8" name="그래픽 7" descr="서버 윤곽선">
              <a:extLst>
                <a:ext uri="{FF2B5EF4-FFF2-40B4-BE49-F238E27FC236}">
                  <a16:creationId xmlns:a16="http://schemas.microsoft.com/office/drawing/2014/main" id="{10058951-9C0D-2F7C-2F00-156879A49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697006-768B-EBE0-84FE-E5CA68825473}"/>
                </a:ext>
              </a:extLst>
            </p:cNvPr>
            <p:cNvSpPr txBox="1"/>
            <p:nvPr/>
          </p:nvSpPr>
          <p:spPr>
            <a:xfrm>
              <a:off x="2217237" y="4656923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AP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서버</a:t>
              </a:r>
              <a:endParaRPr lang="ko-KR" altLang="en-US" sz="1000"/>
            </a:p>
          </p:txBody>
        </p:sp>
      </p:grpSp>
      <p:grpSp>
        <p:nvGrpSpPr>
          <p:cNvPr id="7" name="그룹 1030">
            <a:extLst>
              <a:ext uri="{FF2B5EF4-FFF2-40B4-BE49-F238E27FC236}">
                <a16:creationId xmlns:a16="http://schemas.microsoft.com/office/drawing/2014/main" id="{0A3B5CD4-854A-7291-4469-D338C6F871C2}"/>
              </a:ext>
            </a:extLst>
          </p:cNvPr>
          <p:cNvGrpSpPr/>
          <p:nvPr/>
        </p:nvGrpSpPr>
        <p:grpSpPr>
          <a:xfrm>
            <a:off x="659912" y="2741653"/>
            <a:ext cx="1008251" cy="833391"/>
            <a:chOff x="519950" y="3012242"/>
            <a:chExt cx="1008251" cy="833391"/>
          </a:xfrm>
        </p:grpSpPr>
        <p:pic>
          <p:nvPicPr>
            <p:cNvPr id="2" name="그래픽 5" descr="데이터베이스 단색으로 채워진">
              <a:extLst>
                <a:ext uri="{FF2B5EF4-FFF2-40B4-BE49-F238E27FC236}">
                  <a16:creationId xmlns:a16="http://schemas.microsoft.com/office/drawing/2014/main" id="{CC81B1D7-8763-37F2-CA2D-5FBF22CD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A82328BF-FC63-CB45-ADAC-0499B4DCBF76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grpSp>
        <p:nvGrpSpPr>
          <p:cNvPr id="17" name="그룹 48">
            <a:extLst>
              <a:ext uri="{FF2B5EF4-FFF2-40B4-BE49-F238E27FC236}">
                <a16:creationId xmlns:a16="http://schemas.microsoft.com/office/drawing/2014/main" id="{731506E8-DAA6-3C69-858B-3A2BE7DCA356}"/>
              </a:ext>
            </a:extLst>
          </p:cNvPr>
          <p:cNvGrpSpPr/>
          <p:nvPr/>
        </p:nvGrpSpPr>
        <p:grpSpPr>
          <a:xfrm>
            <a:off x="1596005" y="1949743"/>
            <a:ext cx="1008251" cy="875723"/>
            <a:chOff x="2193164" y="2127027"/>
            <a:chExt cx="1008251" cy="875723"/>
          </a:xfrm>
        </p:grpSpPr>
        <p:pic>
          <p:nvPicPr>
            <p:cNvPr id="10" name="그래픽 3" descr="서버 단색으로 채워진">
              <a:extLst>
                <a:ext uri="{FF2B5EF4-FFF2-40B4-BE49-F238E27FC236}">
                  <a16:creationId xmlns:a16="http://schemas.microsoft.com/office/drawing/2014/main" id="{FDECB3C9-DDAC-B917-BB48-B8F85D59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0399" y="2127027"/>
              <a:ext cx="681932" cy="681932"/>
            </a:xfrm>
            <a:prstGeom prst="rect">
              <a:avLst/>
            </a:prstGeom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20C08530-52F3-386C-D06C-AEF086825E03}"/>
                </a:ext>
              </a:extLst>
            </p:cNvPr>
            <p:cNvSpPr txBox="1"/>
            <p:nvPr/>
          </p:nvSpPr>
          <p:spPr>
            <a:xfrm>
              <a:off x="2193164" y="2756529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WAS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서버</a:t>
              </a:r>
              <a:endParaRPr lang="ko-KR" altLang="en-US" sz="1000"/>
            </a:p>
          </p:txBody>
        </p:sp>
      </p:grpSp>
      <p:grpSp>
        <p:nvGrpSpPr>
          <p:cNvPr id="21" name="그룹 63">
            <a:extLst>
              <a:ext uri="{FF2B5EF4-FFF2-40B4-BE49-F238E27FC236}">
                <a16:creationId xmlns:a16="http://schemas.microsoft.com/office/drawing/2014/main" id="{3AA4443F-AF7C-8D54-EF12-92300F81DF3E}"/>
              </a:ext>
            </a:extLst>
          </p:cNvPr>
          <p:cNvGrpSpPr/>
          <p:nvPr/>
        </p:nvGrpSpPr>
        <p:grpSpPr>
          <a:xfrm>
            <a:off x="1620078" y="3586038"/>
            <a:ext cx="1008251" cy="831908"/>
            <a:chOff x="2217237" y="4071236"/>
            <a:chExt cx="1008251" cy="831908"/>
          </a:xfrm>
        </p:grpSpPr>
        <p:pic>
          <p:nvPicPr>
            <p:cNvPr id="18" name="그래픽 7" descr="서버 윤곽선">
              <a:extLst>
                <a:ext uri="{FF2B5EF4-FFF2-40B4-BE49-F238E27FC236}">
                  <a16:creationId xmlns:a16="http://schemas.microsoft.com/office/drawing/2014/main" id="{10058951-9C0D-2F7C-2F00-156879A49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0554" y="4071236"/>
              <a:ext cx="661620" cy="661620"/>
            </a:xfrm>
            <a:prstGeom prst="rect">
              <a:avLst/>
            </a:prstGeom>
          </p:spPr>
        </p:pic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E5697006-768B-EBE0-84FE-E5CA68825473}"/>
                </a:ext>
              </a:extLst>
            </p:cNvPr>
            <p:cNvSpPr txBox="1"/>
            <p:nvPr/>
          </p:nvSpPr>
          <p:spPr>
            <a:xfrm>
              <a:off x="2217237" y="4656923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 AP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서버</a:t>
              </a:r>
              <a:endParaRPr lang="ko-KR" altLang="en-US" sz="1000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0125075-5B3D-9213-2E26-8A796F24F83C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2465172" y="2290709"/>
            <a:ext cx="788168" cy="69127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621722D-F946-D749-1920-A63833BFC476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2455015" y="2981981"/>
            <a:ext cx="798325" cy="93486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37F1CFE-4AAF-F1C6-E5D8-B59A612AF9D5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249132" y="2207546"/>
            <a:ext cx="450944" cy="617271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D97D09A-8D3A-FE45-0AF3-4E142227DD7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233051" y="3356503"/>
            <a:ext cx="493263" cy="627426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6FE9B9D-540F-EE40-D18C-80297B62D3F7}"/>
              </a:ext>
            </a:extLst>
          </p:cNvPr>
          <p:cNvSpPr/>
          <p:nvPr/>
        </p:nvSpPr>
        <p:spPr>
          <a:xfrm>
            <a:off x="3957760" y="4179932"/>
            <a:ext cx="5164888" cy="97128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E30D2D-452E-7D02-B56E-72CEF6D48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3340" y="2865299"/>
            <a:ext cx="1428750" cy="233363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099721-946C-F496-29B0-ED9E16B6E3F6}"/>
              </a:ext>
            </a:extLst>
          </p:cNvPr>
          <p:cNvGrpSpPr/>
          <p:nvPr/>
        </p:nvGrpSpPr>
        <p:grpSpPr>
          <a:xfrm>
            <a:off x="4690735" y="4260860"/>
            <a:ext cx="899472" cy="860885"/>
            <a:chOff x="4186880" y="4008216"/>
            <a:chExt cx="899472" cy="860885"/>
          </a:xfrm>
        </p:grpSpPr>
        <p:pic>
          <p:nvPicPr>
            <p:cNvPr id="29" name="그래픽 28" descr="데이터베이스 단색으로 채워진">
              <a:extLst>
                <a:ext uri="{FF2B5EF4-FFF2-40B4-BE49-F238E27FC236}">
                  <a16:creationId xmlns:a16="http://schemas.microsoft.com/office/drawing/2014/main" id="{A9572768-A9AA-77E7-6450-6D37D777E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7BE9DCE-3FF3-B8E0-17AF-AE8FD8B4EF08}"/>
                </a:ext>
              </a:extLst>
            </p:cNvPr>
            <p:cNvSpPr txBox="1"/>
            <p:nvPr/>
          </p:nvSpPr>
          <p:spPr>
            <a:xfrm>
              <a:off x="4186880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편의점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3723BD5-BE6C-E140-9281-ECBDD1E36BB1}"/>
              </a:ext>
            </a:extLst>
          </p:cNvPr>
          <p:cNvGrpSpPr/>
          <p:nvPr/>
        </p:nvGrpSpPr>
        <p:grpSpPr>
          <a:xfrm>
            <a:off x="5525544" y="4263147"/>
            <a:ext cx="899472" cy="873097"/>
            <a:chOff x="5021689" y="4010503"/>
            <a:chExt cx="899472" cy="873097"/>
          </a:xfrm>
        </p:grpSpPr>
        <p:pic>
          <p:nvPicPr>
            <p:cNvPr id="71" name="그래픽 70" descr="데이터베이스 윤곽선">
              <a:extLst>
                <a:ext uri="{FF2B5EF4-FFF2-40B4-BE49-F238E27FC236}">
                  <a16:creationId xmlns:a16="http://schemas.microsoft.com/office/drawing/2014/main" id="{B9594BE2-21F5-A7A9-3CE0-BAD9F570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8879" y="4010503"/>
              <a:ext cx="681932" cy="68193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E3343A-0592-D9BA-1258-93BFD9A503B7}"/>
                </a:ext>
              </a:extLst>
            </p:cNvPr>
            <p:cNvSpPr txBox="1"/>
            <p:nvPr/>
          </p:nvSpPr>
          <p:spPr>
            <a:xfrm>
              <a:off x="5021689" y="4637379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수퍼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526283F-919A-E7B1-2ABB-AE2C885FD7FB}"/>
              </a:ext>
            </a:extLst>
          </p:cNvPr>
          <p:cNvGrpSpPr/>
          <p:nvPr/>
        </p:nvGrpSpPr>
        <p:grpSpPr>
          <a:xfrm>
            <a:off x="6372962" y="4275645"/>
            <a:ext cx="899472" cy="860885"/>
            <a:chOff x="4186880" y="4008216"/>
            <a:chExt cx="899472" cy="860885"/>
          </a:xfrm>
        </p:grpSpPr>
        <p:pic>
          <p:nvPicPr>
            <p:cNvPr id="78" name="그래픽 77" descr="데이터베이스 단색으로 채워진">
              <a:extLst>
                <a:ext uri="{FF2B5EF4-FFF2-40B4-BE49-F238E27FC236}">
                  <a16:creationId xmlns:a16="http://schemas.microsoft.com/office/drawing/2014/main" id="{8AD3CA8D-CBCB-313E-4974-D92ED37C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CA5FE0-BD44-33CB-1821-69912600851A}"/>
                </a:ext>
              </a:extLst>
            </p:cNvPr>
            <p:cNvSpPr txBox="1"/>
            <p:nvPr/>
          </p:nvSpPr>
          <p:spPr>
            <a:xfrm>
              <a:off x="4186880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PBU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전사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22099721-946C-F496-29B0-ED9E16B6E3F6}"/>
              </a:ext>
            </a:extLst>
          </p:cNvPr>
          <p:cNvGrpSpPr/>
          <p:nvPr/>
        </p:nvGrpSpPr>
        <p:grpSpPr>
          <a:xfrm>
            <a:off x="4690735" y="4260860"/>
            <a:ext cx="899472" cy="860885"/>
            <a:chOff x="4186880" y="4008216"/>
            <a:chExt cx="899472" cy="860885"/>
          </a:xfrm>
        </p:grpSpPr>
        <p:pic>
          <p:nvPicPr>
            <p:cNvPr id="22" name="그래픽 28" descr="데이터베이스 단색으로 채워진">
              <a:extLst>
                <a:ext uri="{FF2B5EF4-FFF2-40B4-BE49-F238E27FC236}">
                  <a16:creationId xmlns:a16="http://schemas.microsoft.com/office/drawing/2014/main" id="{A9572768-A9AA-77E7-6450-6D37D777E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24" name="TextBox 68">
              <a:extLst>
                <a:ext uri="{FF2B5EF4-FFF2-40B4-BE49-F238E27FC236}">
                  <a16:creationId xmlns:a16="http://schemas.microsoft.com/office/drawing/2014/main" id="{77BE9DCE-3FF3-B8E0-17AF-AE8FD8B4EF08}"/>
                </a:ext>
              </a:extLst>
            </p:cNvPr>
            <p:cNvSpPr txBox="1"/>
            <p:nvPr/>
          </p:nvSpPr>
          <p:spPr>
            <a:xfrm>
              <a:off x="4186880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편의점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30" name="그룹 75">
            <a:extLst>
              <a:ext uri="{FF2B5EF4-FFF2-40B4-BE49-F238E27FC236}">
                <a16:creationId xmlns:a16="http://schemas.microsoft.com/office/drawing/2014/main" id="{33723BD5-BE6C-E140-9281-ECBDD1E36BB1}"/>
              </a:ext>
            </a:extLst>
          </p:cNvPr>
          <p:cNvGrpSpPr/>
          <p:nvPr/>
        </p:nvGrpSpPr>
        <p:grpSpPr>
          <a:xfrm>
            <a:off x="5525544" y="4263147"/>
            <a:ext cx="899472" cy="873097"/>
            <a:chOff x="5021689" y="4010503"/>
            <a:chExt cx="899472" cy="873097"/>
          </a:xfrm>
        </p:grpSpPr>
        <p:pic>
          <p:nvPicPr>
            <p:cNvPr id="27" name="그래픽 70" descr="데이터베이스 윤곽선">
              <a:extLst>
                <a:ext uri="{FF2B5EF4-FFF2-40B4-BE49-F238E27FC236}">
                  <a16:creationId xmlns:a16="http://schemas.microsoft.com/office/drawing/2014/main" id="{B9594BE2-21F5-A7A9-3CE0-BAD9F570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8879" y="4010503"/>
              <a:ext cx="681932" cy="681932"/>
            </a:xfrm>
            <a:prstGeom prst="rect">
              <a:avLst/>
            </a:prstGeom>
          </p:spPr>
        </p:pic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E3E3343A-0592-D9BA-1258-93BFD9A503B7}"/>
                </a:ext>
              </a:extLst>
            </p:cNvPr>
            <p:cNvSpPr txBox="1"/>
            <p:nvPr/>
          </p:nvSpPr>
          <p:spPr>
            <a:xfrm>
              <a:off x="5021689" y="4637379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수퍼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33" name="그룹 76">
            <a:extLst>
              <a:ext uri="{FF2B5EF4-FFF2-40B4-BE49-F238E27FC236}">
                <a16:creationId xmlns:a16="http://schemas.microsoft.com/office/drawing/2014/main" id="{1526283F-919A-E7B1-2ABB-AE2C885FD7FB}"/>
              </a:ext>
            </a:extLst>
          </p:cNvPr>
          <p:cNvGrpSpPr/>
          <p:nvPr/>
        </p:nvGrpSpPr>
        <p:grpSpPr>
          <a:xfrm>
            <a:off x="6372962" y="4275645"/>
            <a:ext cx="899472" cy="860885"/>
            <a:chOff x="4186880" y="4008216"/>
            <a:chExt cx="899472" cy="860885"/>
          </a:xfrm>
        </p:grpSpPr>
        <p:pic>
          <p:nvPicPr>
            <p:cNvPr id="31" name="그래픽 77" descr="데이터베이스 단색으로 채워진">
              <a:extLst>
                <a:ext uri="{FF2B5EF4-FFF2-40B4-BE49-F238E27FC236}">
                  <a16:creationId xmlns:a16="http://schemas.microsoft.com/office/drawing/2014/main" id="{8AD3CA8D-CBCB-313E-4974-D92ED37C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32" name="TextBox 78">
              <a:extLst>
                <a:ext uri="{FF2B5EF4-FFF2-40B4-BE49-F238E27FC236}">
                  <a16:creationId xmlns:a16="http://schemas.microsoft.com/office/drawing/2014/main" id="{9ECA5FE0-BD44-33CB-1821-69912600851A}"/>
                </a:ext>
              </a:extLst>
            </p:cNvPr>
            <p:cNvSpPr txBox="1"/>
            <p:nvPr/>
          </p:nvSpPr>
          <p:spPr>
            <a:xfrm>
              <a:off x="4186880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PBU 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전사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0D3BDF-E264-4996-B206-CADA90AD7A29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rot="16200000" flipV="1">
            <a:off x="3983407" y="3082970"/>
            <a:ext cx="1162198" cy="119358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04A03714-9621-B906-D95B-90D1B7910CE4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rot="16200000" flipV="1">
            <a:off x="4393466" y="2672912"/>
            <a:ext cx="1164485" cy="201598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0716A81-D8D7-6722-87CD-5616FD66237F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rot="16200000" flipV="1">
            <a:off x="4817129" y="2249249"/>
            <a:ext cx="1176983" cy="287580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CE23DE8E-4EFC-921C-7977-DE39D4D80570}"/>
              </a:ext>
            </a:extLst>
          </p:cNvPr>
          <p:cNvGrpSpPr/>
          <p:nvPr/>
        </p:nvGrpSpPr>
        <p:grpSpPr>
          <a:xfrm>
            <a:off x="7263758" y="4257327"/>
            <a:ext cx="899472" cy="873097"/>
            <a:chOff x="5040351" y="4010503"/>
            <a:chExt cx="899472" cy="873097"/>
          </a:xfrm>
        </p:grpSpPr>
        <p:pic>
          <p:nvPicPr>
            <p:cNvPr id="96" name="그래픽 95" descr="데이터베이스 윤곽선">
              <a:extLst>
                <a:ext uri="{FF2B5EF4-FFF2-40B4-BE49-F238E27FC236}">
                  <a16:creationId xmlns:a16="http://schemas.microsoft.com/office/drawing/2014/main" id="{2A66379C-875A-8DE7-4D3B-29A61BDE0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8879" y="4010503"/>
              <a:ext cx="681932" cy="681932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55B0BC-163D-8493-8061-A57C269727F1}"/>
                </a:ext>
              </a:extLst>
            </p:cNvPr>
            <p:cNvSpPr txBox="1"/>
            <p:nvPr/>
          </p:nvSpPr>
          <p:spPr>
            <a:xfrm>
              <a:off x="5040351" y="4637379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물류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F5EC1E2-4777-DAA1-724F-EB970D254E81}"/>
              </a:ext>
            </a:extLst>
          </p:cNvPr>
          <p:cNvGrpSpPr/>
          <p:nvPr/>
        </p:nvGrpSpPr>
        <p:grpSpPr>
          <a:xfrm>
            <a:off x="8049202" y="4278506"/>
            <a:ext cx="899472" cy="860885"/>
            <a:chOff x="4205542" y="4008216"/>
            <a:chExt cx="899472" cy="860885"/>
          </a:xfrm>
        </p:grpSpPr>
        <p:pic>
          <p:nvPicPr>
            <p:cNvPr id="105" name="그래픽 104" descr="데이터베이스 단색으로 채워진">
              <a:extLst>
                <a:ext uri="{FF2B5EF4-FFF2-40B4-BE49-F238E27FC236}">
                  <a16:creationId xmlns:a16="http://schemas.microsoft.com/office/drawing/2014/main" id="{8D595881-E734-EC2C-6AFA-21F1F1FF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39DBC6E-234E-1B39-574C-D939F0388AE6}"/>
                </a:ext>
              </a:extLst>
            </p:cNvPr>
            <p:cNvSpPr txBox="1"/>
            <p:nvPr/>
          </p:nvSpPr>
          <p:spPr>
            <a:xfrm>
              <a:off x="4205542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분석 마트</a:t>
              </a:r>
              <a:endParaRPr lang="ko-KR" altLang="en-US" sz="1000"/>
            </a:p>
          </p:txBody>
        </p:sp>
      </p:grpSp>
      <p:grpSp>
        <p:nvGrpSpPr>
          <p:cNvPr id="36" name="그룹 94">
            <a:extLst>
              <a:ext uri="{FF2B5EF4-FFF2-40B4-BE49-F238E27FC236}">
                <a16:creationId xmlns:a16="http://schemas.microsoft.com/office/drawing/2014/main" id="{CE23DE8E-4EFC-921C-7977-DE39D4D80570}"/>
              </a:ext>
            </a:extLst>
          </p:cNvPr>
          <p:cNvGrpSpPr/>
          <p:nvPr/>
        </p:nvGrpSpPr>
        <p:grpSpPr>
          <a:xfrm>
            <a:off x="7263758" y="4257327"/>
            <a:ext cx="899472" cy="873097"/>
            <a:chOff x="5040351" y="4010503"/>
            <a:chExt cx="899472" cy="873097"/>
          </a:xfrm>
        </p:grpSpPr>
        <p:pic>
          <p:nvPicPr>
            <p:cNvPr id="34" name="그래픽 95" descr="데이터베이스 윤곽선">
              <a:extLst>
                <a:ext uri="{FF2B5EF4-FFF2-40B4-BE49-F238E27FC236}">
                  <a16:creationId xmlns:a16="http://schemas.microsoft.com/office/drawing/2014/main" id="{2A66379C-875A-8DE7-4D3B-29A61BDE0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38879" y="4010503"/>
              <a:ext cx="681932" cy="681932"/>
            </a:xfrm>
            <a:prstGeom prst="rect">
              <a:avLst/>
            </a:prstGeom>
          </p:spPr>
        </p:pic>
        <p:sp>
          <p:nvSpPr>
            <p:cNvPr id="35" name="TextBox 96">
              <a:extLst>
                <a:ext uri="{FF2B5EF4-FFF2-40B4-BE49-F238E27FC236}">
                  <a16:creationId xmlns:a16="http://schemas.microsoft.com/office/drawing/2014/main" id="{5555B0BC-163D-8493-8061-A57C269727F1}"/>
                </a:ext>
              </a:extLst>
            </p:cNvPr>
            <p:cNvSpPr txBox="1"/>
            <p:nvPr/>
          </p:nvSpPr>
          <p:spPr>
            <a:xfrm>
              <a:off x="5040351" y="4637379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물류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DW</a:t>
              </a:r>
              <a:endParaRPr lang="ko-KR" altLang="en-US" sz="1000"/>
            </a:p>
          </p:txBody>
        </p:sp>
      </p:grpSp>
      <p:grpSp>
        <p:nvGrpSpPr>
          <p:cNvPr id="39" name="그룹 103">
            <a:extLst>
              <a:ext uri="{FF2B5EF4-FFF2-40B4-BE49-F238E27FC236}">
                <a16:creationId xmlns:a16="http://schemas.microsoft.com/office/drawing/2014/main" id="{4F5EC1E2-4777-DAA1-724F-EB970D254E81}"/>
              </a:ext>
            </a:extLst>
          </p:cNvPr>
          <p:cNvGrpSpPr/>
          <p:nvPr/>
        </p:nvGrpSpPr>
        <p:grpSpPr>
          <a:xfrm>
            <a:off x="8049202" y="4278506"/>
            <a:ext cx="899472" cy="860885"/>
            <a:chOff x="4205542" y="4008216"/>
            <a:chExt cx="899472" cy="860885"/>
          </a:xfrm>
        </p:grpSpPr>
        <p:pic>
          <p:nvPicPr>
            <p:cNvPr id="37" name="그래픽 104" descr="데이터베이스 단색으로 채워진">
              <a:extLst>
                <a:ext uri="{FF2B5EF4-FFF2-40B4-BE49-F238E27FC236}">
                  <a16:creationId xmlns:a16="http://schemas.microsoft.com/office/drawing/2014/main" id="{8D595881-E734-EC2C-6AFA-21F1F1FF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16476" y="4008216"/>
              <a:ext cx="681932" cy="681932"/>
            </a:xfrm>
            <a:prstGeom prst="rect">
              <a:avLst/>
            </a:prstGeom>
          </p:spPr>
        </p:pic>
        <p:sp>
          <p:nvSpPr>
            <p:cNvPr id="38" name="TextBox 105">
              <a:extLst>
                <a:ext uri="{FF2B5EF4-FFF2-40B4-BE49-F238E27FC236}">
                  <a16:creationId xmlns:a16="http://schemas.microsoft.com/office/drawing/2014/main" id="{639DBC6E-234E-1B39-574C-D939F0388AE6}"/>
                </a:ext>
              </a:extLst>
            </p:cNvPr>
            <p:cNvSpPr txBox="1"/>
            <p:nvPr/>
          </p:nvSpPr>
          <p:spPr>
            <a:xfrm>
              <a:off x="4205542" y="4622880"/>
              <a:ext cx="8994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분석 마트</a:t>
              </a:r>
              <a:endParaRPr lang="ko-KR" altLang="en-US" sz="1000"/>
            </a:p>
          </p:txBody>
        </p:sp>
      </p:grp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8DAF916E-F1C9-7EF1-F402-6F6F0FA7BD4E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rot="16200000" flipV="1">
            <a:off x="5256152" y="1810226"/>
            <a:ext cx="1158665" cy="373553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DEE1892-D348-0F4A-A1E3-2EB144568630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rot="16200000" flipV="1">
            <a:off x="5644487" y="1421890"/>
            <a:ext cx="1179844" cy="45333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C385776-6F0B-EC50-DD11-6C8717AED2D9}"/>
              </a:ext>
            </a:extLst>
          </p:cNvPr>
          <p:cNvSpPr/>
          <p:nvPr/>
        </p:nvSpPr>
        <p:spPr>
          <a:xfrm>
            <a:off x="4332198" y="2054632"/>
            <a:ext cx="995577" cy="289019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정형 보고서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C001682-C48F-4A60-1F66-B54DA4756C66}"/>
              </a:ext>
            </a:extLst>
          </p:cNvPr>
          <p:cNvSpPr/>
          <p:nvPr/>
        </p:nvSpPr>
        <p:spPr>
          <a:xfrm>
            <a:off x="4332198" y="2456669"/>
            <a:ext cx="995577" cy="289019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보고서</a:t>
            </a:r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6EFE3DC0-C8D1-CEA4-05FE-199ABCFA3304}"/>
              </a:ext>
            </a:extLst>
          </p:cNvPr>
          <p:cNvCxnSpPr>
            <a:cxnSpLocks/>
            <a:endCxn id="114" idx="1"/>
          </p:cNvCxnSpPr>
          <p:nvPr/>
        </p:nvCxnSpPr>
        <p:spPr bwMode="auto">
          <a:xfrm rot="5400000" flipH="1" flipV="1">
            <a:off x="3989903" y="2578991"/>
            <a:ext cx="320106" cy="36448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17228596-7A3E-1892-7B3C-EE60A797979E}"/>
              </a:ext>
            </a:extLst>
          </p:cNvPr>
          <p:cNvCxnSpPr>
            <a:cxnSpLocks/>
            <a:endCxn id="113" idx="1"/>
          </p:cNvCxnSpPr>
          <p:nvPr/>
        </p:nvCxnSpPr>
        <p:spPr bwMode="auto">
          <a:xfrm rot="5400000" flipH="1" flipV="1">
            <a:off x="3788885" y="2377973"/>
            <a:ext cx="722143" cy="36448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473B6B96-B012-2DA4-6B16-615A6AF1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376" y="2053652"/>
            <a:ext cx="1469832" cy="70594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C62BF249-80EF-F56A-8949-EF0B39594E14}"/>
              </a:ext>
            </a:extLst>
          </p:cNvPr>
          <p:cNvSpPr txBox="1"/>
          <p:nvPr/>
        </p:nvSpPr>
        <p:spPr>
          <a:xfrm>
            <a:off x="5714546" y="2776240"/>
            <a:ext cx="899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임원대시보드</a:t>
            </a:r>
            <a:endParaRPr lang="ko-KR" altLang="en-US" sz="1000"/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5D5F0A6E-CD89-52F7-FBED-23D77F20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782" y="2043755"/>
            <a:ext cx="1216584" cy="73248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64E263F-8E74-C05E-D5CC-7526BF3A5A06}"/>
              </a:ext>
            </a:extLst>
          </p:cNvPr>
          <p:cNvSpPr txBox="1"/>
          <p:nvPr/>
        </p:nvSpPr>
        <p:spPr>
          <a:xfrm>
            <a:off x="7009921" y="2791559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전사정보분석포탈</a:t>
            </a:r>
            <a:endParaRPr lang="ko-KR" altLang="en-US" sz="1000"/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AFCD4E79-C06F-0C5C-DD30-9E6E498C92C2}"/>
              </a:ext>
            </a:extLst>
          </p:cNvPr>
          <p:cNvSpPr/>
          <p:nvPr/>
        </p:nvSpPr>
        <p:spPr>
          <a:xfrm>
            <a:off x="4030924" y="3132318"/>
            <a:ext cx="5164887" cy="471540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 버전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(10.4)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사용으로 빈번한 장애 발생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EOS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종료된 기능 활용으로 장애 대응 어려움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도시에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(Dossier)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등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Self 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기반의 신기술 도입 불가로 사용자 활용 제약 존재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534484D1-443C-C429-11D8-D374650A0C22}"/>
              </a:ext>
            </a:extLst>
          </p:cNvPr>
          <p:cNvSpPr/>
          <p:nvPr/>
        </p:nvSpPr>
        <p:spPr>
          <a:xfrm>
            <a:off x="552503" y="4369400"/>
            <a:ext cx="3289339" cy="433068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이중화 미구성으로 인한 장애 발생 시 연속적인 서비스 불가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237F9442-4026-20CA-9F49-21574667D526}"/>
              </a:ext>
            </a:extLst>
          </p:cNvPr>
          <p:cNvSpPr txBox="1"/>
          <p:nvPr/>
        </p:nvSpPr>
        <p:spPr>
          <a:xfrm>
            <a:off x="4004825" y="4471608"/>
            <a:ext cx="8217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PBU DW</a:t>
            </a:r>
            <a:b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(DB2)</a:t>
            </a:r>
            <a:endParaRPr lang="ko-KR" altLang="en-US" sz="1200"/>
          </a:p>
        </p:txBody>
      </p:sp>
      <p:pic>
        <p:nvPicPr>
          <p:cNvPr id="1046" name="그래픽 1045" descr="목표 대상 그룹 윤곽선">
            <a:extLst>
              <a:ext uri="{FF2B5EF4-FFF2-40B4-BE49-F238E27FC236}">
                <a16:creationId xmlns:a16="http://schemas.microsoft.com/office/drawing/2014/main" id="{FB97EF8C-370D-CD49-C398-05AA987442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4698" y="2071447"/>
            <a:ext cx="679537" cy="679537"/>
          </a:xfrm>
          <a:prstGeom prst="rect">
            <a:avLst/>
          </a:prstGeom>
        </p:spPr>
      </p:pic>
      <p:pic>
        <p:nvPicPr>
          <p:cNvPr id="1052" name="그래픽 1051" descr="직선 화살표 단색으로 채워진">
            <a:extLst>
              <a:ext uri="{FF2B5EF4-FFF2-40B4-BE49-F238E27FC236}">
                <a16:creationId xmlns:a16="http://schemas.microsoft.com/office/drawing/2014/main" id="{394E1914-3E98-60A6-EBE3-A1B8CFA43A0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66416" y="2194962"/>
            <a:ext cx="455653" cy="455653"/>
          </a:xfrm>
          <a:prstGeom prst="rect">
            <a:avLst/>
          </a:prstGeom>
        </p:spPr>
      </p:pic>
      <p:pic>
        <p:nvPicPr>
          <p:cNvPr id="40" name="그래픽 1045" descr="목표 대상 그룹 윤곽선">
            <a:extLst>
              <a:ext uri="{FF2B5EF4-FFF2-40B4-BE49-F238E27FC236}">
                <a16:creationId xmlns:a16="http://schemas.microsoft.com/office/drawing/2014/main" id="{FB97EF8C-370D-CD49-C398-05AA987442D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04698" y="2071447"/>
            <a:ext cx="679537" cy="679537"/>
          </a:xfrm>
          <a:prstGeom prst="rect">
            <a:avLst/>
          </a:prstGeom>
        </p:spPr>
      </p:pic>
      <p:pic>
        <p:nvPicPr>
          <p:cNvPr id="41" name="그래픽 1051" descr="직선 화살표 단색으로 채워진">
            <a:extLst>
              <a:ext uri="{FF2B5EF4-FFF2-40B4-BE49-F238E27FC236}">
                <a16:creationId xmlns:a16="http://schemas.microsoft.com/office/drawing/2014/main" id="{394E1914-3E98-60A6-EBE3-A1B8CFA43A0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66416" y="2194962"/>
            <a:ext cx="455653" cy="455653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24DE36F9-306A-0ECD-929A-149473A8B57F}"/>
              </a:ext>
            </a:extLst>
          </p:cNvPr>
          <p:cNvSpPr txBox="1"/>
          <p:nvPr/>
        </p:nvSpPr>
        <p:spPr>
          <a:xfrm>
            <a:off x="8439016" y="2664341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활용</a:t>
            </a:r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8BC7A3-22FE-45D9-91B6-FEA796C4DA72}"/>
              </a:ext>
            </a:extLst>
          </p:cNvPr>
          <p:cNvSpPr txBox="1"/>
          <p:nvPr/>
        </p:nvSpPr>
        <p:spPr>
          <a:xfrm>
            <a:off x="4494329" y="2888308"/>
            <a:ext cx="65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8AB4F8"/>
                </a:solidFill>
                <a:latin typeface="Apple SD Gothic Neo"/>
                <a:hlinkClick r:id="rId18"/>
              </a:rPr>
              <a:t>10.4</a:t>
            </a:r>
            <a:endParaRPr lang="en-US" altLang="ko-KR" sz="1200" b="0" i="0" u="none" strike="noStrike">
              <a:solidFill>
                <a:srgbClr val="8AB4F8"/>
              </a:solidFill>
              <a:effectLst/>
              <a:latin typeface="Apple SD Gothic Neo"/>
              <a:hlinkClick r:id="rId18"/>
            </a:endParaRPr>
          </a:p>
        </p:txBody>
      </p:sp>
    </p:spTree>
    <p:extLst>
      <p:ext uri="{BB962C8B-B14F-4D97-AF65-F5344CB8AC3E}">
        <p14:creationId xmlns:p14="http://schemas.microsoft.com/office/powerpoint/2010/main" val="3553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2136803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추진 배경 및 목표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E153C-4B4A-30E1-F6DE-B2E32F2EEB3C}"/>
              </a:ext>
            </a:extLst>
          </p:cNvPr>
          <p:cNvSpPr txBox="1"/>
          <p:nvPr/>
        </p:nvSpPr>
        <p:spPr>
          <a:xfrm>
            <a:off x="661757" y="5794888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1-2.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변화 관리 측면 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생명주기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(Life Cycle)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관리 프로세스 부재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147F3-3A96-190A-9FC6-3F5EB1A85596}"/>
              </a:ext>
            </a:extLst>
          </p:cNvPr>
          <p:cNvSpPr txBox="1"/>
          <p:nvPr/>
        </p:nvSpPr>
        <p:spPr>
          <a:xfrm>
            <a:off x="394084" y="951046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데이터와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마찬가지로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보고서도 비즈니스 변화와 활용성에 따른 변화관리 프로세스를 적용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보고서의 생명주기가 관리되어야 하나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지속적인 보고서의 증가만 이루어진 상태임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91EB-5EB7-01FB-DC99-93A532AD468D}"/>
              </a:ext>
            </a:extLst>
          </p:cNvPr>
          <p:cNvSpPr txBox="1"/>
          <p:nvPr/>
        </p:nvSpPr>
        <p:spPr>
          <a:xfrm>
            <a:off x="661757" y="5794888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991EC-5FC0-7AD4-1C23-C5A0663B2BAB}"/>
              </a:ext>
            </a:extLst>
          </p:cNvPr>
          <p:cNvSpPr/>
          <p:nvPr/>
        </p:nvSpPr>
        <p:spPr>
          <a:xfrm>
            <a:off x="480725" y="1578020"/>
            <a:ext cx="8977600" cy="36912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03AC504-D56E-CFA4-178F-6E294DEF4294}"/>
              </a:ext>
            </a:extLst>
          </p:cNvPr>
          <p:cNvSpPr/>
          <p:nvPr/>
        </p:nvSpPr>
        <p:spPr>
          <a:xfrm>
            <a:off x="463964" y="1460896"/>
            <a:ext cx="8994361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 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972E9-CFEE-80A3-98C9-11D3298636AB}"/>
              </a:ext>
            </a:extLst>
          </p:cNvPr>
          <p:cNvSpPr/>
          <p:nvPr/>
        </p:nvSpPr>
        <p:spPr>
          <a:xfrm>
            <a:off x="463964" y="5467547"/>
            <a:ext cx="4481711" cy="9425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09598-9B45-0DE4-1026-4285A7BA3AD5}"/>
              </a:ext>
            </a:extLst>
          </p:cNvPr>
          <p:cNvSpPr txBox="1"/>
          <p:nvPr/>
        </p:nvSpPr>
        <p:spPr>
          <a:xfrm>
            <a:off x="473099" y="5719273"/>
            <a:ext cx="4472576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미사용 보고서에 대한 생명 주기 관리 프로세스 부재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지속적인 보고서 증가로 인한 활용</a:t>
            </a:r>
            <a:r>
              <a:rPr lang="en-US" altLang="ko-KR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관리 복잡성 증대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E5223-1124-89CC-EC3B-FDF387FFFEF8}"/>
              </a:ext>
            </a:extLst>
          </p:cNvPr>
          <p:cNvSpPr txBox="1"/>
          <p:nvPr/>
        </p:nvSpPr>
        <p:spPr bwMode="gray">
          <a:xfrm>
            <a:off x="608880" y="5278106"/>
            <a:ext cx="1172295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문제점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384A60-99EC-CC50-24B4-B96A0B6DD64D}"/>
              </a:ext>
            </a:extLst>
          </p:cNvPr>
          <p:cNvSpPr/>
          <p:nvPr/>
        </p:nvSpPr>
        <p:spPr>
          <a:xfrm>
            <a:off x="5086351" y="5467547"/>
            <a:ext cx="4371975" cy="94258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E583D-C6C6-071E-FCA3-60A88FFE7306}"/>
              </a:ext>
            </a:extLst>
          </p:cNvPr>
          <p:cNvSpPr txBox="1"/>
          <p:nvPr/>
        </p:nvSpPr>
        <p:spPr bwMode="gray">
          <a:xfrm>
            <a:off x="5222027" y="5278106"/>
            <a:ext cx="1415432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Key</a:t>
            </a:r>
            <a:r>
              <a:rPr lang="ko-KR" altLang="en-US" sz="1600" b="1" u="sng" spc="0">
                <a:solidFill>
                  <a:prstClr val="black"/>
                </a:solidFill>
              </a:rPr>
              <a:t> </a:t>
            </a:r>
            <a:r>
              <a:rPr lang="en-US" altLang="ko-KR" sz="1600" b="1" u="sng" spc="0">
                <a:solidFill>
                  <a:prstClr val="black"/>
                </a:solidFill>
              </a:rPr>
              <a:t>Point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15A2C-53A2-B632-E54D-125FD6243F87}"/>
              </a:ext>
            </a:extLst>
          </p:cNvPr>
          <p:cNvSpPr txBox="1"/>
          <p:nvPr/>
        </p:nvSpPr>
        <p:spPr>
          <a:xfrm>
            <a:off x="5120631" y="5719273"/>
            <a:ext cx="433769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변화에 따른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생명주기 관리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체계 적용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미사용 보고서에 대한 정리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작업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A139611-B484-847A-F1F9-9583B608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18717"/>
              </p:ext>
            </p:extLst>
          </p:nvPr>
        </p:nvGraphicFramePr>
        <p:xfrm>
          <a:off x="624431" y="2172182"/>
          <a:ext cx="8594214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006">
                  <a:extLst>
                    <a:ext uri="{9D8B030D-6E8A-4147-A177-3AD203B41FA5}">
                      <a16:colId xmlns:a16="http://schemas.microsoft.com/office/drawing/2014/main" val="8132473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1171842573"/>
                    </a:ext>
                  </a:extLst>
                </a:gridCol>
                <a:gridCol w="1754155">
                  <a:extLst>
                    <a:ext uri="{9D8B030D-6E8A-4147-A177-3AD203B41FA5}">
                      <a16:colId xmlns:a16="http://schemas.microsoft.com/office/drawing/2014/main" val="26181623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4030823212"/>
                    </a:ext>
                  </a:extLst>
                </a:gridCol>
                <a:gridCol w="2491274">
                  <a:extLst>
                    <a:ext uri="{9D8B030D-6E8A-4147-A177-3AD203B41FA5}">
                      <a16:colId xmlns:a16="http://schemas.microsoft.com/office/drawing/2014/main" val="1638145409"/>
                    </a:ext>
                  </a:extLst>
                </a:gridCol>
              </a:tblGrid>
              <a:tr h="37112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사용보고서 수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사용율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조회 수행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1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사용보고서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사용율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년간 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1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5883"/>
                  </a:ext>
                </a:extLst>
              </a:tr>
              <a:tr h="2303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그리드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788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454 (57.6%)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 (9.8%)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정형</a:t>
                      </a: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비정형 데이터 추출 기능 중심 보고서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34476"/>
                  </a:ext>
                </a:extLst>
              </a:tr>
              <a:tr h="2303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다큐먼트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318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180 (56.6%)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 (21.3%)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임원대시보드</a:t>
                      </a:r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시각화 화면 구성 중심 보고서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2413"/>
                  </a:ext>
                </a:extLst>
              </a:tr>
              <a:tr h="23035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총합계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1108</a:t>
                      </a: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634 (57.2%)</a:t>
                      </a: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146 (13.2%)</a:t>
                      </a: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5706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CAC9C7-28BE-47D5-9AF5-C25C83FF8AE8}"/>
              </a:ext>
            </a:extLst>
          </p:cNvPr>
          <p:cNvSpPr txBox="1"/>
          <p:nvPr/>
        </p:nvSpPr>
        <p:spPr>
          <a:xfrm>
            <a:off x="571556" y="1887442"/>
            <a:ext cx="4472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보고서 구성 현황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공용보고서</a:t>
            </a: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BE54AECB-5E6E-8B45-DA04-676E5E218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26767"/>
              </p:ext>
            </p:extLst>
          </p:nvPr>
        </p:nvGraphicFramePr>
        <p:xfrm>
          <a:off x="608879" y="3741335"/>
          <a:ext cx="860976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26">
                  <a:extLst>
                    <a:ext uri="{9D8B030D-6E8A-4147-A177-3AD203B41FA5}">
                      <a16:colId xmlns:a16="http://schemas.microsoft.com/office/drawing/2014/main" val="81324730"/>
                    </a:ext>
                  </a:extLst>
                </a:gridCol>
                <a:gridCol w="2077632">
                  <a:extLst>
                    <a:ext uri="{9D8B030D-6E8A-4147-A177-3AD203B41FA5}">
                      <a16:colId xmlns:a16="http://schemas.microsoft.com/office/drawing/2014/main" val="2618162301"/>
                    </a:ext>
                  </a:extLst>
                </a:gridCol>
                <a:gridCol w="2033427">
                  <a:extLst>
                    <a:ext uri="{9D8B030D-6E8A-4147-A177-3AD203B41FA5}">
                      <a16:colId xmlns:a16="http://schemas.microsoft.com/office/drawing/2014/main" val="4030823212"/>
                    </a:ext>
                  </a:extLst>
                </a:gridCol>
                <a:gridCol w="2950681">
                  <a:extLst>
                    <a:ext uri="{9D8B030D-6E8A-4147-A177-3AD203B41FA5}">
                      <a16:colId xmlns:a16="http://schemas.microsoft.com/office/drawing/2014/main" val="1638145409"/>
                    </a:ext>
                  </a:extLst>
                </a:gridCol>
              </a:tblGrid>
              <a:tr h="336423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 </a:t>
                      </a: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보고서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BI</a:t>
                      </a: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보고서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사용보고서 수량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사용율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조회 수량</a:t>
                      </a:r>
                      <a:r>
                        <a:rPr lang="en-US" altLang="ko-KR" sz="11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1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5883"/>
                  </a:ext>
                </a:extLst>
              </a:tr>
              <a:tr h="214012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그리드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130,865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33,592 (25.6%)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사용자개인보고서</a:t>
                      </a:r>
                      <a:b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사용자들이 데이터셋을 활용하여 개인 활용 목적의 보고서</a:t>
                      </a:r>
                      <a:r>
                        <a:rPr lang="en-US" altLang="ko-KR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공용보고서를 개인 용도로 복사하여 보관하는 보고서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3447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다큐먼트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1,263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121 (9.5%)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77241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총합계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132,128</a:t>
                      </a: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33,713 (25.5%)</a:t>
                      </a:r>
                      <a:endParaRPr lang="ko-KR" altLang="en-US" sz="1200" b="1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8847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4E06401-3E3C-477F-3F6A-AAC45E9F52F3}"/>
              </a:ext>
            </a:extLst>
          </p:cNvPr>
          <p:cNvSpPr txBox="1"/>
          <p:nvPr/>
        </p:nvSpPr>
        <p:spPr>
          <a:xfrm>
            <a:off x="556005" y="3456595"/>
            <a:ext cx="44725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보고서 구성 현황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– 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사용자개인보고서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C7FD3-106C-E292-E3EF-A612D7F0299B}"/>
              </a:ext>
            </a:extLst>
          </p:cNvPr>
          <p:cNvSpPr txBox="1"/>
          <p:nvPr/>
        </p:nvSpPr>
        <p:spPr>
          <a:xfrm>
            <a:off x="5771120" y="3478422"/>
            <a:ext cx="3474919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비정형 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구성에 활용하고자 하는 데이터셋을 구성한 형태 </a:t>
            </a:r>
          </a:p>
        </p:txBody>
      </p:sp>
    </p:spTree>
    <p:extLst>
      <p:ext uri="{BB962C8B-B14F-4D97-AF65-F5344CB8AC3E}">
        <p14:creationId xmlns:p14="http://schemas.microsoft.com/office/powerpoint/2010/main" val="121776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2136803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추진 배경 및 목표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2E153C-4B4A-30E1-F6DE-B2E32F2EEB3C}"/>
              </a:ext>
            </a:extLst>
          </p:cNvPr>
          <p:cNvSpPr txBox="1"/>
          <p:nvPr/>
        </p:nvSpPr>
        <p:spPr>
          <a:xfrm>
            <a:off x="661757" y="6046239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1-2.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변화 관리 측면 </a:t>
            </a:r>
            <a:r>
              <a:rPr lang="en-US" altLang="ko-KR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BI </a:t>
            </a:r>
            <a:r>
              <a:rPr lang="ko-KR" altLang="en-US" sz="1400" b="1" spc="-12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라이선스 부족</a:t>
            </a:r>
            <a:endParaRPr lang="en-US" altLang="ko-KR" sz="1400" b="1" spc="-12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147F3-3A96-190A-9FC6-3F5EB1A85596}"/>
              </a:ext>
            </a:extLst>
          </p:cNvPr>
          <p:cNvSpPr txBox="1"/>
          <p:nvPr/>
        </p:nvSpPr>
        <p:spPr>
          <a:xfrm>
            <a:off x="394084" y="951046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계층별 사용 보고서를 명확히 관리하여 효율적인 라이선스 관리 방안을 적용해야 하나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지속적인 사용 요청과 시스템의 구조를 고려하지 않은 구축으로 라이선스의 비효율적인 관리가 발생하고 있음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91EB-5EB7-01FB-DC99-93A532AD468D}"/>
              </a:ext>
            </a:extLst>
          </p:cNvPr>
          <p:cNvSpPr txBox="1"/>
          <p:nvPr/>
        </p:nvSpPr>
        <p:spPr>
          <a:xfrm>
            <a:off x="661757" y="6046239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E991EC-5FC0-7AD4-1C23-C5A0663B2BAB}"/>
              </a:ext>
            </a:extLst>
          </p:cNvPr>
          <p:cNvSpPr/>
          <p:nvPr/>
        </p:nvSpPr>
        <p:spPr>
          <a:xfrm>
            <a:off x="480725" y="1578019"/>
            <a:ext cx="8977600" cy="371308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A03AC504-D56E-CFA4-178F-6E294DEF4294}"/>
              </a:ext>
            </a:extLst>
          </p:cNvPr>
          <p:cNvSpPr/>
          <p:nvPr/>
        </p:nvSpPr>
        <p:spPr>
          <a:xfrm>
            <a:off x="463964" y="1460896"/>
            <a:ext cx="8994361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라이선스 관리 현황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1972E9-CFEE-80A3-98C9-11D3298636AB}"/>
              </a:ext>
            </a:extLst>
          </p:cNvPr>
          <p:cNvSpPr/>
          <p:nvPr/>
        </p:nvSpPr>
        <p:spPr>
          <a:xfrm>
            <a:off x="463964" y="5493742"/>
            <a:ext cx="4481711" cy="92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09598-9B45-0DE4-1026-4285A7BA3AD5}"/>
              </a:ext>
            </a:extLst>
          </p:cNvPr>
          <p:cNvSpPr txBox="1"/>
          <p:nvPr/>
        </p:nvSpPr>
        <p:spPr>
          <a:xfrm>
            <a:off x="473099" y="5758032"/>
            <a:ext cx="4472576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비효율적인 관리로 라이선스 초과 사용 중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라이선스 관리를 위한 지속적인 모니터링 수행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1E5223-1124-89CC-EC3B-FDF387FFFEF8}"/>
              </a:ext>
            </a:extLst>
          </p:cNvPr>
          <p:cNvSpPr txBox="1"/>
          <p:nvPr/>
        </p:nvSpPr>
        <p:spPr bwMode="gray">
          <a:xfrm>
            <a:off x="608880" y="5325197"/>
            <a:ext cx="1172295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문제점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384A60-99EC-CC50-24B4-B96A0B6DD64D}"/>
              </a:ext>
            </a:extLst>
          </p:cNvPr>
          <p:cNvSpPr/>
          <p:nvPr/>
        </p:nvSpPr>
        <p:spPr>
          <a:xfrm>
            <a:off x="5086351" y="5493742"/>
            <a:ext cx="4371975" cy="9218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E583D-C6C6-071E-FCA3-60A88FFE7306}"/>
              </a:ext>
            </a:extLst>
          </p:cNvPr>
          <p:cNvSpPr txBox="1"/>
          <p:nvPr/>
        </p:nvSpPr>
        <p:spPr bwMode="gray">
          <a:xfrm>
            <a:off x="5222027" y="5325197"/>
            <a:ext cx="1415432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Key</a:t>
            </a:r>
            <a:r>
              <a:rPr lang="ko-KR" altLang="en-US" sz="1600" b="1" u="sng" spc="0">
                <a:solidFill>
                  <a:prstClr val="black"/>
                </a:solidFill>
              </a:rPr>
              <a:t> </a:t>
            </a:r>
            <a:r>
              <a:rPr lang="en-US" altLang="ko-KR" sz="1600" b="1" u="sng" spc="0">
                <a:solidFill>
                  <a:prstClr val="black"/>
                </a:solidFill>
              </a:rPr>
              <a:t>Point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15A2C-53A2-B632-E54D-125FD6243F87}"/>
              </a:ext>
            </a:extLst>
          </p:cNvPr>
          <p:cNvSpPr txBox="1"/>
          <p:nvPr/>
        </p:nvSpPr>
        <p:spPr>
          <a:xfrm>
            <a:off x="5120631" y="5758032"/>
            <a:ext cx="4216985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효율적인 라이선스 관리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방안 적용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사용자별 권한 관리 정비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20" name="표 3">
            <a:extLst>
              <a:ext uri="{FF2B5EF4-FFF2-40B4-BE49-F238E27FC236}">
                <a16:creationId xmlns:a16="http://schemas.microsoft.com/office/drawing/2014/main" id="{19EFA4E0-DBC9-9829-346E-3B2B9841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71805"/>
              </p:ext>
            </p:extLst>
          </p:nvPr>
        </p:nvGraphicFramePr>
        <p:xfrm>
          <a:off x="624431" y="2136353"/>
          <a:ext cx="871001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089">
                  <a:extLst>
                    <a:ext uri="{9D8B030D-6E8A-4147-A177-3AD203B41FA5}">
                      <a16:colId xmlns:a16="http://schemas.microsoft.com/office/drawing/2014/main" val="81324730"/>
                    </a:ext>
                  </a:extLst>
                </a:gridCol>
                <a:gridCol w="1074655">
                  <a:extLst>
                    <a:ext uri="{9D8B030D-6E8A-4147-A177-3AD203B41FA5}">
                      <a16:colId xmlns:a16="http://schemas.microsoft.com/office/drawing/2014/main" val="1171842573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2618162301"/>
                    </a:ext>
                  </a:extLst>
                </a:gridCol>
                <a:gridCol w="1102936">
                  <a:extLst>
                    <a:ext uri="{9D8B030D-6E8A-4147-A177-3AD203B41FA5}">
                      <a16:colId xmlns:a16="http://schemas.microsoft.com/office/drawing/2014/main" val="2755732372"/>
                    </a:ext>
                  </a:extLst>
                </a:gridCol>
                <a:gridCol w="4234542">
                  <a:extLst>
                    <a:ext uri="{9D8B030D-6E8A-4147-A177-3AD203B41FA5}">
                      <a16:colId xmlns:a16="http://schemas.microsoft.com/office/drawing/2014/main" val="3236121643"/>
                    </a:ext>
                  </a:extLst>
                </a:gridCol>
              </a:tblGrid>
              <a:tr h="224761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b="1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라이선스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라이선스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라이선스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588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파워유저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898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 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 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정형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’/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비정형 보고서 조회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생성</a:t>
                      </a: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84309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 err="1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아키텍트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altLang="ko-KR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endParaRPr lang="ko-KR" altLang="en-US" sz="1200" kern="1200" spc="-120">
                        <a:ln>
                          <a:solidFill>
                            <a:schemeClr val="bg1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ko-KR" altLang="en-US" sz="1200" kern="1200" spc="-120">
                          <a:ln>
                            <a:solidFill>
                              <a:schemeClr val="bg1">
                                <a:lumMod val="7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관리자 계정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67617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782119E-A4E7-6FBD-46B7-89814330A0ED}"/>
              </a:ext>
            </a:extLst>
          </p:cNvPr>
          <p:cNvSpPr txBox="1"/>
          <p:nvPr/>
        </p:nvSpPr>
        <p:spPr>
          <a:xfrm>
            <a:off x="571556" y="1890716"/>
            <a:ext cx="4530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라이선스 관리 현황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(2023.04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일 기준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28ED70-E062-BC61-4A43-999F30EDB3E2}"/>
              </a:ext>
            </a:extLst>
          </p:cNvPr>
          <p:cNvSpPr txBox="1"/>
          <p:nvPr/>
        </p:nvSpPr>
        <p:spPr>
          <a:xfrm>
            <a:off x="571555" y="2997003"/>
            <a:ext cx="87628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추출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활용과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임원대시보드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등 실적 조회 등으로 사용자는 지속적으로 증가하고 있어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라이선스는 부족한 상황임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편의점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수퍼 영업부서의 경우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개의 라이선스로 여러 명이 함께 사용하고 있으나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계약 정책 위반 사항임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인사정보와의 유기적인 연계 불가와 라이선스 관리 환경이 부재하여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효과적인 관리가 어려움 → 분기별 수기 정리 작업 수행 중</a:t>
            </a:r>
            <a:endParaRPr lang="en-US" altLang="ko-KR" sz="10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9" name="Picture 2" descr="이미지">
            <a:extLst>
              <a:ext uri="{FF2B5EF4-FFF2-40B4-BE49-F238E27FC236}">
                <a16:creationId xmlns:a16="http://schemas.microsoft.com/office/drawing/2014/main" id="{690C04F1-A2AD-BD6C-3120-555513BC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30" y="3812104"/>
            <a:ext cx="2460221" cy="11816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이미지">
            <a:extLst>
              <a:ext uri="{FF2B5EF4-FFF2-40B4-BE49-F238E27FC236}">
                <a16:creationId xmlns:a16="http://schemas.microsoft.com/office/drawing/2014/main" id="{F8F38D39-17A8-2AA1-658F-EBE96A34F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54" y="3801274"/>
            <a:ext cx="2206417" cy="12064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E479CD-78FF-2D5B-B3ED-3B3B46ED6875}"/>
              </a:ext>
            </a:extLst>
          </p:cNvPr>
          <p:cNvSpPr/>
          <p:nvPr/>
        </p:nvSpPr>
        <p:spPr>
          <a:xfrm>
            <a:off x="5503375" y="4818261"/>
            <a:ext cx="3833304" cy="4022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전사정보분석포탈과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임원대시보드의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로그인 방식이 서로 상이하여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일부 직책자의 경우 솔루션 라이선스를 중복으로 보유하고 있음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82C5D-84BC-9656-07AE-14072B7D6484}"/>
              </a:ext>
            </a:extLst>
          </p:cNvPr>
          <p:cNvSpPr txBox="1"/>
          <p:nvPr/>
        </p:nvSpPr>
        <p:spPr>
          <a:xfrm>
            <a:off x="1508594" y="5029301"/>
            <a:ext cx="8994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임원대시보드</a:t>
            </a:r>
            <a:endParaRPr lang="ko-KR" alt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4094E-9AFA-96B6-FD98-7FD82CC643C0}"/>
              </a:ext>
            </a:extLst>
          </p:cNvPr>
          <p:cNvSpPr txBox="1"/>
          <p:nvPr/>
        </p:nvSpPr>
        <p:spPr>
          <a:xfrm>
            <a:off x="3776830" y="5029301"/>
            <a:ext cx="11405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전사정보분석포탈</a:t>
            </a:r>
            <a:endParaRPr lang="ko-KR" altLang="en-US" sz="1000"/>
          </a:p>
        </p:txBody>
      </p:sp>
      <p:pic>
        <p:nvPicPr>
          <p:cNvPr id="25" name="그래픽 24" descr="목표 대상 그룹 윤곽선">
            <a:extLst>
              <a:ext uri="{FF2B5EF4-FFF2-40B4-BE49-F238E27FC236}">
                <a16:creationId xmlns:a16="http://schemas.microsoft.com/office/drawing/2014/main" id="{246DF957-E16C-AB39-A490-2AF8265489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6793" y="3400657"/>
            <a:ext cx="913437" cy="913437"/>
          </a:xfrm>
          <a:prstGeom prst="rect">
            <a:avLst/>
          </a:prstGeom>
        </p:spPr>
      </p:pic>
      <p:pic>
        <p:nvPicPr>
          <p:cNvPr id="26" name="그래픽 25" descr="직선 화살표 단색으로 채워진">
            <a:extLst>
              <a:ext uri="{FF2B5EF4-FFF2-40B4-BE49-F238E27FC236}">
                <a16:creationId xmlns:a16="http://schemas.microsoft.com/office/drawing/2014/main" id="{F6E700C7-BEB5-0FF0-107C-3EB6432BF32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4778" y="3700391"/>
            <a:ext cx="1198053" cy="45565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D605FE-07C6-3FDD-7B46-46624097ECFF}"/>
              </a:ext>
            </a:extLst>
          </p:cNvPr>
          <p:cNvSpPr/>
          <p:nvPr/>
        </p:nvSpPr>
        <p:spPr>
          <a:xfrm>
            <a:off x="5493732" y="4138277"/>
            <a:ext cx="3536051" cy="710067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임원대시보드와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전사정보분석포탈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시스템을 모두 사용하고자 한다면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임원대시보드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 발급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사번</a:t>
            </a:r>
            <a:b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전사정보분석포탈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 발급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E5DE7-3682-8DE7-BD5B-8EAF1E22DC37}"/>
              </a:ext>
            </a:extLst>
          </p:cNvPr>
          <p:cNvSpPr txBox="1"/>
          <p:nvPr/>
        </p:nvSpPr>
        <p:spPr>
          <a:xfrm>
            <a:off x="555938" y="3578273"/>
            <a:ext cx="4530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라이선스 중복 사용</a:t>
            </a:r>
          </a:p>
        </p:txBody>
      </p:sp>
    </p:spTree>
    <p:extLst>
      <p:ext uri="{BB962C8B-B14F-4D97-AF65-F5344CB8AC3E}">
        <p14:creationId xmlns:p14="http://schemas.microsoft.com/office/powerpoint/2010/main" val="24162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2136803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1. </a:t>
            </a:r>
            <a:r>
              <a:rPr lang="ko-KR" altLang="en-US">
                <a:latin typeface="+mn-ea"/>
              </a:rPr>
              <a:t>추진 배경 및 목표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EC591-7973-BF14-AB12-140879CE690F}"/>
              </a:ext>
            </a:extLst>
          </p:cNvPr>
          <p:cNvSpPr txBox="1"/>
          <p:nvPr/>
        </p:nvSpPr>
        <p:spPr>
          <a:xfrm>
            <a:off x="384559" y="635482"/>
            <a:ext cx="90737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1-3.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강화 측면 </a:t>
            </a:r>
            <a:r>
              <a:rPr lang="en-US" altLang="ko-KR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 Self BI </a:t>
            </a:r>
            <a:r>
              <a:rPr lang="ko-KR" altLang="en-US" sz="14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활용 만족도 저하</a:t>
            </a:r>
            <a:endParaRPr lang="en-US" altLang="ko-KR" sz="14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7B144-CD77-4D70-1333-34785D11BA56}"/>
              </a:ext>
            </a:extLst>
          </p:cNvPr>
          <p:cNvSpPr txBox="1"/>
          <p:nvPr/>
        </p:nvSpPr>
        <p:spPr>
          <a:xfrm>
            <a:off x="661757" y="5990253"/>
            <a:ext cx="1418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err="1"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059C1-19FD-EF8F-B9A9-0A165688F280}"/>
              </a:ext>
            </a:extLst>
          </p:cNvPr>
          <p:cNvSpPr/>
          <p:nvPr/>
        </p:nvSpPr>
        <p:spPr>
          <a:xfrm>
            <a:off x="463964" y="1568496"/>
            <a:ext cx="8977600" cy="35735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BBDEDDA7-E7DA-6A9F-EA5C-27CB1EDAB6CB}"/>
              </a:ext>
            </a:extLst>
          </p:cNvPr>
          <p:cNvSpPr/>
          <p:nvPr/>
        </p:nvSpPr>
        <p:spPr>
          <a:xfrm>
            <a:off x="463964" y="1460896"/>
            <a:ext cx="8994361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현행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환경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3B5A19-DB7B-1665-8006-FF0B850443C3}"/>
              </a:ext>
            </a:extLst>
          </p:cNvPr>
          <p:cNvSpPr txBox="1"/>
          <p:nvPr/>
        </p:nvSpPr>
        <p:spPr>
          <a:xfrm>
            <a:off x="394084" y="951046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사용자 스스로 데이터를 탐색하고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보고자 하는 보고서를 손쉽게 구성할 수 있는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Self 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기술은 지속적으로 발전하였으며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이에 대응하는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MSTR Self 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기능도 강화되었으나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시스템 노후화와 교육 부재로 활용성이 저하되고 있음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48D7AF-A653-F0B6-7AAD-AE6F752C2DAB}"/>
              </a:ext>
            </a:extLst>
          </p:cNvPr>
          <p:cNvSpPr/>
          <p:nvPr/>
        </p:nvSpPr>
        <p:spPr>
          <a:xfrm>
            <a:off x="463964" y="5397806"/>
            <a:ext cx="4481711" cy="103098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2F03FC-C01A-A71E-4C3F-325FE6C41AD6}"/>
              </a:ext>
            </a:extLst>
          </p:cNvPr>
          <p:cNvSpPr txBox="1"/>
          <p:nvPr/>
        </p:nvSpPr>
        <p:spPr>
          <a:xfrm>
            <a:off x="473099" y="5578629"/>
            <a:ext cx="44725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사용자 활용 강화 교육 추진 프로세스 부재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특정 고급 사용자에 한정된 비정형 활용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비정형 구조를 통한 데이터 활용 어려움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AF98B9-DFCA-F654-347F-22DD9B73A165}"/>
              </a:ext>
            </a:extLst>
          </p:cNvPr>
          <p:cNvSpPr txBox="1"/>
          <p:nvPr/>
        </p:nvSpPr>
        <p:spPr bwMode="gray">
          <a:xfrm>
            <a:off x="608880" y="5213343"/>
            <a:ext cx="1172295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문제점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A42948-205A-F91D-6A7A-3401822276C2}"/>
              </a:ext>
            </a:extLst>
          </p:cNvPr>
          <p:cNvSpPr/>
          <p:nvPr/>
        </p:nvSpPr>
        <p:spPr>
          <a:xfrm>
            <a:off x="5086351" y="5388976"/>
            <a:ext cx="4371975" cy="103981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9D02-7541-F558-3111-D8FF422C97A2}"/>
              </a:ext>
            </a:extLst>
          </p:cNvPr>
          <p:cNvSpPr txBox="1"/>
          <p:nvPr/>
        </p:nvSpPr>
        <p:spPr bwMode="gray">
          <a:xfrm>
            <a:off x="5222027" y="5239681"/>
            <a:ext cx="1415432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Key</a:t>
            </a:r>
            <a:r>
              <a:rPr lang="ko-KR" altLang="en-US" sz="1600" b="1" u="sng" spc="0">
                <a:solidFill>
                  <a:prstClr val="black"/>
                </a:solidFill>
              </a:rPr>
              <a:t> </a:t>
            </a:r>
            <a:r>
              <a:rPr lang="en-US" altLang="ko-KR" sz="1600" b="1" u="sng" spc="0">
                <a:solidFill>
                  <a:prstClr val="black"/>
                </a:solidFill>
              </a:rPr>
              <a:t>Point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A3E922-522E-2798-1C9D-427C52241F61}"/>
              </a:ext>
            </a:extLst>
          </p:cNvPr>
          <p:cNvSpPr txBox="1"/>
          <p:nvPr/>
        </p:nvSpPr>
        <p:spPr>
          <a:xfrm>
            <a:off x="5120631" y="5588056"/>
            <a:ext cx="42169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체계적인 교육 방안 수립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적용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사용자들이 </a:t>
            </a: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Self BI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활용한 사용성</a:t>
            </a:r>
            <a:r>
              <a:rPr lang="en-US" altLang="ko-KR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확대 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ko-KR" altLang="en-US" sz="13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비정형 구성 정비</a:t>
            </a:r>
            <a:r>
              <a:rPr lang="ko-KR" altLang="en-US" sz="13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필요</a:t>
            </a:r>
            <a:endParaRPr lang="en-US" altLang="ko-KR" sz="13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37064AF-F216-44C8-4B39-5A7EC33B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7" y="4114664"/>
            <a:ext cx="3357683" cy="71533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2033AF6-0E8E-913E-86C5-2A3FD84F2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86" y="3336309"/>
            <a:ext cx="1428750" cy="2333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033B227-2CFC-A7E9-3EE8-55B62C5820A5}"/>
              </a:ext>
            </a:extLst>
          </p:cNvPr>
          <p:cNvSpPr txBox="1"/>
          <p:nvPr/>
        </p:nvSpPr>
        <p:spPr>
          <a:xfrm>
            <a:off x="1558925" y="3489812"/>
            <a:ext cx="14455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8AB4F8"/>
                </a:solidFill>
                <a:latin typeface="Apple SD Gothic Neo"/>
                <a:hlinkClick r:id="rId5"/>
              </a:rPr>
              <a:t>Developer</a:t>
            </a:r>
            <a:endParaRPr lang="en-US" altLang="ko-KR" sz="1200" b="0" i="0" u="none" strike="noStrike">
              <a:solidFill>
                <a:srgbClr val="8AB4F8"/>
              </a:solidFill>
              <a:effectLst/>
              <a:latin typeface="Apple SD Gothic Neo"/>
              <a:hlinkClick r:id="rId5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FA631-19C9-1B88-DA10-9EEA75C45387}"/>
              </a:ext>
            </a:extLst>
          </p:cNvPr>
          <p:cNvSpPr txBox="1"/>
          <p:nvPr/>
        </p:nvSpPr>
        <p:spPr>
          <a:xfrm>
            <a:off x="1840731" y="3985124"/>
            <a:ext cx="8994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소스</a:t>
            </a:r>
            <a:endParaRPr lang="ko-KR" altLang="en-US" sz="10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DCDE8EE-A924-5A77-B699-00670A8B9907}"/>
              </a:ext>
            </a:extLst>
          </p:cNvPr>
          <p:cNvSpPr/>
          <p:nvPr/>
        </p:nvSpPr>
        <p:spPr>
          <a:xfrm>
            <a:off x="723301" y="2195534"/>
            <a:ext cx="690037" cy="90020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다차원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관점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(Dimension)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08450CB-325D-0D2B-E171-3BBACF809060}"/>
              </a:ext>
            </a:extLst>
          </p:cNvPr>
          <p:cNvSpPr/>
          <p:nvPr/>
        </p:nvSpPr>
        <p:spPr>
          <a:xfrm>
            <a:off x="3231336" y="2209732"/>
            <a:ext cx="690037" cy="886006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측정값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(Fact)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321292E-4D24-EADE-760E-C6DE09190503}"/>
              </a:ext>
            </a:extLst>
          </p:cNvPr>
          <p:cNvCxnSpPr>
            <a:cxnSpLocks/>
            <a:stCxn id="40" idx="0"/>
            <a:endCxn id="44" idx="2"/>
          </p:cNvCxnSpPr>
          <p:nvPr/>
        </p:nvCxnSpPr>
        <p:spPr bwMode="auto">
          <a:xfrm rot="5400000" flipH="1" flipV="1">
            <a:off x="2812923" y="2572877"/>
            <a:ext cx="240571" cy="128629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BD99345-F71D-5135-5C6A-435EA41066E5}"/>
              </a:ext>
            </a:extLst>
          </p:cNvPr>
          <p:cNvCxnSpPr>
            <a:cxnSpLocks/>
            <a:stCxn id="40" idx="0"/>
            <a:endCxn id="43" idx="2"/>
          </p:cNvCxnSpPr>
          <p:nvPr/>
        </p:nvCxnSpPr>
        <p:spPr bwMode="auto">
          <a:xfrm rot="16200000" flipV="1">
            <a:off x="1558906" y="2605153"/>
            <a:ext cx="240571" cy="122174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1EEEF2-C037-A7B4-D5A6-96C17E3AF1FE}"/>
              </a:ext>
            </a:extLst>
          </p:cNvPr>
          <p:cNvSpPr txBox="1"/>
          <p:nvPr/>
        </p:nvSpPr>
        <p:spPr>
          <a:xfrm>
            <a:off x="1406244" y="2202998"/>
            <a:ext cx="11384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상품분류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대중소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단품</a:t>
            </a:r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조직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점포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 속성 등</a:t>
            </a:r>
            <a:endParaRPr lang="ko-KR" altLang="en-US" sz="1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A2660-5BE2-A423-2E82-AE4B672CCA1C}"/>
              </a:ext>
            </a:extLst>
          </p:cNvPr>
          <p:cNvSpPr txBox="1"/>
          <p:nvPr/>
        </p:nvSpPr>
        <p:spPr>
          <a:xfrm>
            <a:off x="2502582" y="2182249"/>
            <a:ext cx="827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매출액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취급액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이익률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ko-KR" altLang="en-US" sz="1000" spc="-12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고객수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등</a:t>
            </a:r>
            <a:endParaRPr lang="en-US" altLang="ko-KR" sz="10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77C7FB4-6FFE-4E63-2E6D-B87F2627E865}"/>
              </a:ext>
            </a:extLst>
          </p:cNvPr>
          <p:cNvSpPr/>
          <p:nvPr/>
        </p:nvSpPr>
        <p:spPr>
          <a:xfrm>
            <a:off x="560662" y="1959298"/>
            <a:ext cx="3527762" cy="296439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그래픽 62" descr="직선 화살표 단색으로 채워진">
            <a:extLst>
              <a:ext uri="{FF2B5EF4-FFF2-40B4-BE49-F238E27FC236}">
                <a16:creationId xmlns:a16="http://schemas.microsoft.com/office/drawing/2014/main" id="{554DC970-CF3D-9AAB-C3E8-55FBA323F3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127066" y="3648142"/>
            <a:ext cx="309226" cy="455653"/>
          </a:xfrm>
          <a:prstGeom prst="rect">
            <a:avLst/>
          </a:prstGeom>
        </p:spPr>
      </p:pic>
      <p:pic>
        <p:nvPicPr>
          <p:cNvPr id="4" name="그래픽 62" descr="직선 화살표 단색으로 채워진">
            <a:extLst>
              <a:ext uri="{FF2B5EF4-FFF2-40B4-BE49-F238E27FC236}">
                <a16:creationId xmlns:a16="http://schemas.microsoft.com/office/drawing/2014/main" id="{554DC970-CF3D-9AAB-C3E8-55FBA323F3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127066" y="3648142"/>
            <a:ext cx="309226" cy="455653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983125-7109-11DB-A4B4-DF69EC5934B6}"/>
              </a:ext>
            </a:extLst>
          </p:cNvPr>
          <p:cNvSpPr/>
          <p:nvPr/>
        </p:nvSpPr>
        <p:spPr>
          <a:xfrm>
            <a:off x="5439585" y="1965405"/>
            <a:ext cx="873291" cy="72817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다큐먼트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(Document)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C4244F0-830D-CC10-0CB4-38BBF556A38B}"/>
              </a:ext>
            </a:extLst>
          </p:cNvPr>
          <p:cNvSpPr/>
          <p:nvPr/>
        </p:nvSpPr>
        <p:spPr>
          <a:xfrm>
            <a:off x="5439585" y="2862163"/>
            <a:ext cx="873291" cy="72817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(Visual Insight)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A4BCAF-1A37-31AA-6B5E-E233A3C5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22" y="1904054"/>
            <a:ext cx="1754341" cy="106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그래픽 70" descr="데이터베이스 윤곽선">
            <a:extLst>
              <a:ext uri="{FF2B5EF4-FFF2-40B4-BE49-F238E27FC236}">
                <a16:creationId xmlns:a16="http://schemas.microsoft.com/office/drawing/2014/main" id="{F7CB5085-26BF-7430-B105-7544944EAE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4613" y="2348797"/>
            <a:ext cx="681932" cy="681932"/>
          </a:xfrm>
          <a:prstGeom prst="rect">
            <a:avLst/>
          </a:prstGeom>
        </p:spPr>
      </p:pic>
      <p:pic>
        <p:nvPicPr>
          <p:cNvPr id="5" name="그래픽 70" descr="데이터베이스 윤곽선">
            <a:extLst>
              <a:ext uri="{FF2B5EF4-FFF2-40B4-BE49-F238E27FC236}">
                <a16:creationId xmlns:a16="http://schemas.microsoft.com/office/drawing/2014/main" id="{F7CB5085-26BF-7430-B105-7544944EAE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4613" y="2348797"/>
            <a:ext cx="681932" cy="68193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6BA4BB27-26C7-B813-C611-A91117C72176}"/>
              </a:ext>
            </a:extLst>
          </p:cNvPr>
          <p:cNvSpPr/>
          <p:nvPr/>
        </p:nvSpPr>
        <p:spPr>
          <a:xfrm>
            <a:off x="661756" y="2083777"/>
            <a:ext cx="3357683" cy="1644677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E82034-ED9A-2DA9-5645-7BB1AA8DEFE8}"/>
              </a:ext>
            </a:extLst>
          </p:cNvPr>
          <p:cNvSpPr txBox="1"/>
          <p:nvPr/>
        </p:nvSpPr>
        <p:spPr>
          <a:xfrm>
            <a:off x="4333731" y="2984911"/>
            <a:ext cx="9835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분석 데이터 셋</a:t>
            </a:r>
            <a:endParaRPr lang="ko-KR" altLang="en-US" sz="1000"/>
          </a:p>
        </p:txBody>
      </p:sp>
      <p:pic>
        <p:nvPicPr>
          <p:cNvPr id="81" name="그래픽 80" descr="직선 화살표 단색으로 채워진">
            <a:extLst>
              <a:ext uri="{FF2B5EF4-FFF2-40B4-BE49-F238E27FC236}">
                <a16:creationId xmlns:a16="http://schemas.microsoft.com/office/drawing/2014/main" id="{A75134B6-2031-F231-745D-09E84AFAAD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98148" y="2480957"/>
            <a:ext cx="583236" cy="456789"/>
          </a:xfrm>
          <a:prstGeom prst="rect">
            <a:avLst/>
          </a:prstGeom>
        </p:spPr>
      </p:pic>
      <p:pic>
        <p:nvPicPr>
          <p:cNvPr id="7" name="그래픽 80" descr="직선 화살표 단색으로 채워진">
            <a:extLst>
              <a:ext uri="{FF2B5EF4-FFF2-40B4-BE49-F238E27FC236}">
                <a16:creationId xmlns:a16="http://schemas.microsoft.com/office/drawing/2014/main" id="{A75134B6-2031-F231-745D-09E84AFAAD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98148" y="2480957"/>
            <a:ext cx="583236" cy="45678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693CB00-0C64-6245-9758-9B3D8E68B4BF}"/>
              </a:ext>
            </a:extLst>
          </p:cNvPr>
          <p:cNvSpPr txBox="1"/>
          <p:nvPr/>
        </p:nvSpPr>
        <p:spPr>
          <a:xfrm>
            <a:off x="1897638" y="1981945"/>
            <a:ext cx="899472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0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엔진</a:t>
            </a:r>
            <a:endParaRPr lang="ko-KR" altLang="en-US" sz="100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B39953A-24DF-AA75-E4B0-3F31B7EA5F76}"/>
              </a:ext>
            </a:extLst>
          </p:cNvPr>
          <p:cNvCxnSpPr>
            <a:cxnSpLocks/>
            <a:stCxn id="71" idx="3"/>
            <a:endCxn id="70" idx="1"/>
          </p:cNvCxnSpPr>
          <p:nvPr/>
        </p:nvCxnSpPr>
        <p:spPr bwMode="auto">
          <a:xfrm>
            <a:off x="5146545" y="2689763"/>
            <a:ext cx="293040" cy="536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62147FD-1804-766E-43D7-C58092BB3ECA}"/>
              </a:ext>
            </a:extLst>
          </p:cNvPr>
          <p:cNvSpPr/>
          <p:nvPr/>
        </p:nvSpPr>
        <p:spPr>
          <a:xfrm>
            <a:off x="5439585" y="3758922"/>
            <a:ext cx="873291" cy="72817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C242CB64-4CEF-CCA8-0DAC-D865B43DAE60}"/>
              </a:ext>
            </a:extLst>
          </p:cNvPr>
          <p:cNvCxnSpPr>
            <a:cxnSpLocks/>
            <a:stCxn id="71" idx="3"/>
            <a:endCxn id="69" idx="1"/>
          </p:cNvCxnSpPr>
          <p:nvPr/>
        </p:nvCxnSpPr>
        <p:spPr bwMode="auto">
          <a:xfrm flipV="1">
            <a:off x="5146545" y="2329494"/>
            <a:ext cx="293040" cy="36026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B1B9B549-2DCD-5F19-BE49-40A1A398E882}"/>
              </a:ext>
            </a:extLst>
          </p:cNvPr>
          <p:cNvCxnSpPr>
            <a:cxnSpLocks/>
            <a:stCxn id="71" idx="3"/>
            <a:endCxn id="86" idx="1"/>
          </p:cNvCxnSpPr>
          <p:nvPr/>
        </p:nvCxnSpPr>
        <p:spPr bwMode="auto">
          <a:xfrm>
            <a:off x="5146545" y="2689763"/>
            <a:ext cx="293040" cy="143324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D8CC9F3A-68CB-FE72-4373-E17DB30F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484" y="3564589"/>
            <a:ext cx="1779135" cy="9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이미지">
            <a:extLst>
              <a:ext uri="{FF2B5EF4-FFF2-40B4-BE49-F238E27FC236}">
                <a16:creationId xmlns:a16="http://schemas.microsoft.com/office/drawing/2014/main" id="{ABD66FE0-A422-8891-A8DA-611089BF1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23" y="2790965"/>
            <a:ext cx="1869530" cy="103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D56F93-4747-B61C-7404-3A6746CE2DEA}"/>
              </a:ext>
            </a:extLst>
          </p:cNvPr>
          <p:cNvSpPr/>
          <p:nvPr/>
        </p:nvSpPr>
        <p:spPr>
          <a:xfrm>
            <a:off x="4333731" y="4666562"/>
            <a:ext cx="5170280" cy="4022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다큐먼트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대시보드의 경우 개선되지 않은 버그 존재하나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EOS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버그 패치 불가함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또한 데이터 사용자가 시각화 구성을 손쉽게 할 수 있는 구조가 아님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전문 개발자 필요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C285E027-99DF-8C7C-ACDC-372A9AA502D4}"/>
              </a:ext>
            </a:extLst>
          </p:cNvPr>
          <p:cNvCxnSpPr>
            <a:cxnSpLocks/>
            <a:stCxn id="86" idx="3"/>
            <a:endCxn id="70" idx="3"/>
          </p:cNvCxnSpPr>
          <p:nvPr/>
        </p:nvCxnSpPr>
        <p:spPr bwMode="auto">
          <a:xfrm flipV="1">
            <a:off x="6312876" y="3226252"/>
            <a:ext cx="12700" cy="896759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1CC70E2D-4698-E9A7-01BF-DAAEE39F0BE5}"/>
              </a:ext>
            </a:extLst>
          </p:cNvPr>
          <p:cNvCxnSpPr>
            <a:cxnSpLocks/>
            <a:stCxn id="86" idx="3"/>
            <a:endCxn id="69" idx="3"/>
          </p:cNvCxnSpPr>
          <p:nvPr/>
        </p:nvCxnSpPr>
        <p:spPr bwMode="auto">
          <a:xfrm flipV="1">
            <a:off x="6312876" y="2329494"/>
            <a:ext cx="12700" cy="1793517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F865BF-1DE6-B753-9483-FE200319207A}"/>
              </a:ext>
            </a:extLst>
          </p:cNvPr>
          <p:cNvSpPr txBox="1"/>
          <p:nvPr/>
        </p:nvSpPr>
        <p:spPr>
          <a:xfrm>
            <a:off x="2803925" y="3347074"/>
            <a:ext cx="65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>
                <a:solidFill>
                  <a:srgbClr val="8AB4F8"/>
                </a:solidFill>
                <a:latin typeface="Apple SD Gothic Neo"/>
                <a:hlinkClick r:id="rId5"/>
              </a:rPr>
              <a:t>10.4</a:t>
            </a:r>
            <a:endParaRPr lang="en-US" altLang="ko-KR" sz="1200" b="0" i="0" u="none" strike="noStrike">
              <a:solidFill>
                <a:srgbClr val="8AB4F8"/>
              </a:solidFill>
              <a:effectLst/>
              <a:latin typeface="Apple SD Gothic Neo"/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22902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2. </a:t>
            </a:r>
            <a:r>
              <a:rPr lang="ko-KR" altLang="en-US">
                <a:latin typeface="+mn-ea"/>
              </a:rPr>
              <a:t>과제 추진 전략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현행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 문제점을 진단하고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그에 상응하는 추진 방안을 수립하여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단계적 추진 전략을 수립하였음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4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가지 추진 전략은 본 과제 수행 시 적용하고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데이터플랫폼 내 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도입은 정보계 마스터플랜 수립과 연계하여 적용하고자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49737C-5B82-82CE-FF85-3A66A7C38445}"/>
              </a:ext>
            </a:extLst>
          </p:cNvPr>
          <p:cNvSpPr/>
          <p:nvPr/>
        </p:nvSpPr>
        <p:spPr>
          <a:xfrm>
            <a:off x="442273" y="2048268"/>
            <a:ext cx="2998785" cy="4231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9FD12-E5BF-2D43-D056-AA2AFAAB6E27}"/>
              </a:ext>
            </a:extLst>
          </p:cNvPr>
          <p:cNvSpPr txBox="1"/>
          <p:nvPr/>
        </p:nvSpPr>
        <p:spPr bwMode="gray">
          <a:xfrm>
            <a:off x="1174283" y="1843322"/>
            <a:ext cx="1625403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현행</a:t>
            </a:r>
            <a:r>
              <a:rPr lang="en-US" altLang="ko-KR" sz="1600" b="1" u="sng" spc="0">
                <a:solidFill>
                  <a:prstClr val="black"/>
                </a:solidFill>
              </a:rPr>
              <a:t> </a:t>
            </a:r>
            <a:r>
              <a:rPr lang="ko-KR" altLang="en-US" sz="1600" b="1" u="sng" spc="0">
                <a:solidFill>
                  <a:prstClr val="black"/>
                </a:solidFill>
              </a:rPr>
              <a:t>문제점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129E0-32B3-6CDC-3828-1823CB9F08FD}"/>
              </a:ext>
            </a:extLst>
          </p:cNvPr>
          <p:cNvSpPr/>
          <p:nvPr/>
        </p:nvSpPr>
        <p:spPr>
          <a:xfrm>
            <a:off x="1220791" y="2207642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노후화로 인한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장애 대응 미흡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981606-5EEB-57FE-A7E2-13B826CDA8ED}"/>
              </a:ext>
            </a:extLst>
          </p:cNvPr>
          <p:cNvSpPr/>
          <p:nvPr/>
        </p:nvSpPr>
        <p:spPr>
          <a:xfrm>
            <a:off x="1220791" y="2739462"/>
            <a:ext cx="2091870" cy="45065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 도입 제약으로 인한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활용 개선 어려움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8ED556-358D-AA28-B0EC-B865AC8865E9}"/>
              </a:ext>
            </a:extLst>
          </p:cNvPr>
          <p:cNvSpPr/>
          <p:nvPr/>
        </p:nvSpPr>
        <p:spPr>
          <a:xfrm>
            <a:off x="1220791" y="3776726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보고서 증가로 인한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복잡성 증대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92A959-4EEF-1906-2095-C229DCBD3124}"/>
              </a:ext>
            </a:extLst>
          </p:cNvPr>
          <p:cNvSpPr/>
          <p:nvPr/>
        </p:nvSpPr>
        <p:spPr>
          <a:xfrm>
            <a:off x="1220791" y="4244980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 관리를 위한 지속적인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수행 필요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48CCBA-D515-DAB5-C8DB-1A1E31BCA9F2}"/>
              </a:ext>
            </a:extLst>
          </p:cNvPr>
          <p:cNvSpPr/>
          <p:nvPr/>
        </p:nvSpPr>
        <p:spPr>
          <a:xfrm>
            <a:off x="1220791" y="4739610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활용 강화 교육 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부재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953598-1EA9-22BA-26BF-ED6866CD51C5}"/>
              </a:ext>
            </a:extLst>
          </p:cNvPr>
          <p:cNvSpPr/>
          <p:nvPr/>
        </p:nvSpPr>
        <p:spPr>
          <a:xfrm>
            <a:off x="1220791" y="5207864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고급 사용자에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한정된 비정형 활용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8E2EDB-2668-57E5-B4F9-ADBD4C7BAAA4}"/>
              </a:ext>
            </a:extLst>
          </p:cNvPr>
          <p:cNvSpPr/>
          <p:nvPr/>
        </p:nvSpPr>
        <p:spPr>
          <a:xfrm>
            <a:off x="538699" y="2201685"/>
            <a:ext cx="602182" cy="988431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활용환경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96E8D0-4298-57F8-1FE3-263B36D60674}"/>
              </a:ext>
            </a:extLst>
          </p:cNvPr>
          <p:cNvSpPr/>
          <p:nvPr/>
        </p:nvSpPr>
        <p:spPr>
          <a:xfrm>
            <a:off x="538699" y="3300882"/>
            <a:ext cx="602182" cy="1331185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변화관리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AF0AA0-E1AB-E2A3-B83E-E82E4FD4AC46}"/>
              </a:ext>
            </a:extLst>
          </p:cNvPr>
          <p:cNvSpPr/>
          <p:nvPr/>
        </p:nvSpPr>
        <p:spPr>
          <a:xfrm>
            <a:off x="538699" y="4748466"/>
            <a:ext cx="602182" cy="1331186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활용강화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측면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FDDF19-CD82-880E-6635-164768DDCD6C}"/>
              </a:ext>
            </a:extLst>
          </p:cNvPr>
          <p:cNvSpPr/>
          <p:nvPr/>
        </p:nvSpPr>
        <p:spPr>
          <a:xfrm>
            <a:off x="4064833" y="2573910"/>
            <a:ext cx="3025133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신속한 장애발생 대응 체계 구성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C7B808-89C4-32E8-3F95-7B280BE2827B}"/>
              </a:ext>
            </a:extLst>
          </p:cNvPr>
          <p:cNvSpPr/>
          <p:nvPr/>
        </p:nvSpPr>
        <p:spPr>
          <a:xfrm>
            <a:off x="4064833" y="2944262"/>
            <a:ext cx="3025133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 식별 및 관리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64237-A2BC-21AA-0857-583A6E429BA9}"/>
              </a:ext>
            </a:extLst>
          </p:cNvPr>
          <p:cNvSpPr/>
          <p:nvPr/>
        </p:nvSpPr>
        <p:spPr>
          <a:xfrm>
            <a:off x="4064833" y="4449879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데이터플랫폼 내 통합 방안 수립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999704-E36A-70DB-F128-24872BA30A46}"/>
              </a:ext>
            </a:extLst>
          </p:cNvPr>
          <p:cNvSpPr/>
          <p:nvPr/>
        </p:nvSpPr>
        <p:spPr>
          <a:xfrm>
            <a:off x="4064833" y="4055318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비정형 구조 개선 필요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1AC0C6-3CC8-64F7-5776-E9FFEA7A7BD7}"/>
              </a:ext>
            </a:extLst>
          </p:cNvPr>
          <p:cNvSpPr/>
          <p:nvPr/>
        </p:nvSpPr>
        <p:spPr>
          <a:xfrm>
            <a:off x="3818317" y="2036062"/>
            <a:ext cx="3589062" cy="424344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B4D20-A988-7A15-00D9-F3C535487976}"/>
              </a:ext>
            </a:extLst>
          </p:cNvPr>
          <p:cNvSpPr txBox="1"/>
          <p:nvPr/>
        </p:nvSpPr>
        <p:spPr bwMode="gray">
          <a:xfrm>
            <a:off x="4896682" y="1843322"/>
            <a:ext cx="1370768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추진 방안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22701A-0350-F2BD-BE04-A538B1F0B396}"/>
              </a:ext>
            </a:extLst>
          </p:cNvPr>
          <p:cNvSpPr/>
          <p:nvPr/>
        </p:nvSpPr>
        <p:spPr>
          <a:xfrm>
            <a:off x="4064833" y="4844442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활용성 강화를 위한 교육 프로세스 정착</a:t>
            </a:r>
          </a:p>
        </p:txBody>
      </p:sp>
      <p:cxnSp>
        <p:nvCxnSpPr>
          <p:cNvPr id="24" name="직선 연결선 154">
            <a:extLst>
              <a:ext uri="{FF2B5EF4-FFF2-40B4-BE49-F238E27FC236}">
                <a16:creationId xmlns:a16="http://schemas.microsoft.com/office/drawing/2014/main" id="{3A6783C7-BEBE-0720-149B-EE43B6C34A48}"/>
              </a:ext>
            </a:extLst>
          </p:cNvPr>
          <p:cNvCxnSpPr>
            <a:cxnSpLocks/>
            <a:stCxn id="5" idx="3"/>
            <a:endCxn id="98" idx="1"/>
          </p:cNvCxnSpPr>
          <p:nvPr/>
        </p:nvCxnSpPr>
        <p:spPr>
          <a:xfrm flipV="1">
            <a:off x="3312661" y="2335454"/>
            <a:ext cx="752172" cy="975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6B0E47-1E80-FF7D-1BFB-711BC7CC28A6}"/>
              </a:ext>
            </a:extLst>
          </p:cNvPr>
          <p:cNvSpPr/>
          <p:nvPr/>
        </p:nvSpPr>
        <p:spPr>
          <a:xfrm>
            <a:off x="4064833" y="3314614"/>
            <a:ext cx="3025133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최신 기술을 활용한 보고서 작성 환경 구성</a:t>
            </a:r>
          </a:p>
        </p:txBody>
      </p:sp>
      <p:cxnSp>
        <p:nvCxnSpPr>
          <p:cNvPr id="29" name="직선 연결선 154">
            <a:extLst>
              <a:ext uri="{FF2B5EF4-FFF2-40B4-BE49-F238E27FC236}">
                <a16:creationId xmlns:a16="http://schemas.microsoft.com/office/drawing/2014/main" id="{EA45C109-02C2-97C4-A543-695F9640582F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3312661" y="2432969"/>
            <a:ext cx="752172" cy="27283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709053"/>
            <a:ext cx="9266236" cy="4653760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336243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 추진 방안 및 전략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E65549-FCBF-C8DB-D268-7C144911355D}"/>
              </a:ext>
            </a:extLst>
          </p:cNvPr>
          <p:cNvSpPr/>
          <p:nvPr/>
        </p:nvSpPr>
        <p:spPr>
          <a:xfrm>
            <a:off x="7784639" y="2048268"/>
            <a:ext cx="1736240" cy="423123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18EBB24-EC5D-67ED-18A7-975381D08F5D}"/>
              </a:ext>
            </a:extLst>
          </p:cNvPr>
          <p:cNvSpPr/>
          <p:nvPr/>
        </p:nvSpPr>
        <p:spPr>
          <a:xfrm>
            <a:off x="7991475" y="2507334"/>
            <a:ext cx="1425200" cy="5106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및 하드웨어</a:t>
            </a:r>
            <a:b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2BC9F31-D074-EFDF-CC7D-9B4D65B195EC}"/>
              </a:ext>
            </a:extLst>
          </p:cNvPr>
          <p:cNvSpPr/>
          <p:nvPr/>
        </p:nvSpPr>
        <p:spPr>
          <a:xfrm>
            <a:off x="7945299" y="2455233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57B73A-80E7-93AB-E2A3-BEF5055FCBF2}"/>
              </a:ext>
            </a:extLst>
          </p:cNvPr>
          <p:cNvSpPr/>
          <p:nvPr/>
        </p:nvSpPr>
        <p:spPr>
          <a:xfrm>
            <a:off x="8001000" y="3192700"/>
            <a:ext cx="1425200" cy="5250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 관리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A67AC60-B360-607B-7A1D-CB5DBA8787DA}"/>
              </a:ext>
            </a:extLst>
          </p:cNvPr>
          <p:cNvSpPr/>
          <p:nvPr/>
        </p:nvSpPr>
        <p:spPr>
          <a:xfrm>
            <a:off x="7954824" y="3140599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D526A30-1419-A069-CBBD-D16656415A69}"/>
              </a:ext>
            </a:extLst>
          </p:cNvPr>
          <p:cNvSpPr/>
          <p:nvPr/>
        </p:nvSpPr>
        <p:spPr>
          <a:xfrm>
            <a:off x="7984942" y="3897116"/>
            <a:ext cx="1425200" cy="515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방안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 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20B74CC-B512-11F8-BDD7-B2CECDBA1E9A}"/>
              </a:ext>
            </a:extLst>
          </p:cNvPr>
          <p:cNvSpPr/>
          <p:nvPr/>
        </p:nvSpPr>
        <p:spPr>
          <a:xfrm>
            <a:off x="7938766" y="3845015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E329D8-09B1-3145-3EE8-64BA728F7DD7}"/>
              </a:ext>
            </a:extLst>
          </p:cNvPr>
          <p:cNvSpPr/>
          <p:nvPr/>
        </p:nvSpPr>
        <p:spPr>
          <a:xfrm>
            <a:off x="7972425" y="4584374"/>
            <a:ext cx="1425200" cy="51554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 수립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049C13A-2BB0-E237-EEC7-ACE1704447C0}"/>
              </a:ext>
            </a:extLst>
          </p:cNvPr>
          <p:cNvSpPr/>
          <p:nvPr/>
        </p:nvSpPr>
        <p:spPr>
          <a:xfrm>
            <a:off x="7926249" y="4532273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E5F2DA6-B39E-DBA9-1794-79975DFBEA0B}"/>
              </a:ext>
            </a:extLst>
          </p:cNvPr>
          <p:cNvSpPr txBox="1"/>
          <p:nvPr/>
        </p:nvSpPr>
        <p:spPr bwMode="gray">
          <a:xfrm>
            <a:off x="7982304" y="1860950"/>
            <a:ext cx="1370768" cy="340735"/>
          </a:xfrm>
          <a:prstGeom prst="rect">
            <a:avLst/>
          </a:prstGeom>
          <a:solidFill>
            <a:srgbClr val="FFFFFF"/>
          </a:solidFill>
        </p:spPr>
        <p:txBody>
          <a:bodyPr wrap="square" lIns="90000" tIns="46800" rIns="90000" bIns="46800" rtlCol="0" anchor="ctr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200" spc="-15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u="sng" spc="0">
                <a:solidFill>
                  <a:prstClr val="black"/>
                </a:solidFill>
              </a:rPr>
              <a:t>[ </a:t>
            </a:r>
            <a:r>
              <a:rPr lang="ko-KR" altLang="en-US" sz="1600" b="1" u="sng" spc="0">
                <a:solidFill>
                  <a:prstClr val="black"/>
                </a:solidFill>
              </a:rPr>
              <a:t>추진 전략</a:t>
            </a:r>
            <a:r>
              <a:rPr lang="en-US" altLang="ko-KR" sz="1600" b="1" u="sng" spc="0">
                <a:solidFill>
                  <a:prstClr val="black"/>
                </a:solidFill>
              </a:rPr>
              <a:t> ]</a:t>
            </a:r>
            <a:endParaRPr kumimoji="1" lang="ko-KR" altLang="en-US" sz="1600" b="1" i="0" u="sng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83" name="직선 연결선 154">
            <a:extLst>
              <a:ext uri="{FF2B5EF4-FFF2-40B4-BE49-F238E27FC236}">
                <a16:creationId xmlns:a16="http://schemas.microsoft.com/office/drawing/2014/main" id="{0DEFCDAC-80E2-40C5-28A8-C96232ED8E3C}"/>
              </a:ext>
            </a:extLst>
          </p:cNvPr>
          <p:cNvCxnSpPr>
            <a:cxnSpLocks/>
            <a:stCxn id="98" idx="3"/>
            <a:endCxn id="58" idx="1"/>
          </p:cNvCxnSpPr>
          <p:nvPr/>
        </p:nvCxnSpPr>
        <p:spPr>
          <a:xfrm>
            <a:off x="7089966" y="2335454"/>
            <a:ext cx="901509" cy="4272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3572439-C076-6587-91DB-32A06FDAF496}"/>
              </a:ext>
            </a:extLst>
          </p:cNvPr>
          <p:cNvSpPr/>
          <p:nvPr/>
        </p:nvSpPr>
        <p:spPr>
          <a:xfrm>
            <a:off x="7957601" y="5267891"/>
            <a:ext cx="1425200" cy="515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데이터플랫폼 내 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1CF99AA-E237-8225-560F-A44BE3B827D1}"/>
              </a:ext>
            </a:extLst>
          </p:cNvPr>
          <p:cNvSpPr/>
          <p:nvPr/>
        </p:nvSpPr>
        <p:spPr>
          <a:xfrm>
            <a:off x="7911425" y="5215790"/>
            <a:ext cx="207806" cy="198038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AD1B4DC-0314-0A48-E060-B1495EFB913B}"/>
              </a:ext>
            </a:extLst>
          </p:cNvPr>
          <p:cNvSpPr/>
          <p:nvPr/>
        </p:nvSpPr>
        <p:spPr>
          <a:xfrm>
            <a:off x="4064833" y="2203558"/>
            <a:ext cx="3025133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및 하드웨어 업그레이드 필요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921C238-C6E3-B1AD-4930-35E3AD59B5C2}"/>
              </a:ext>
            </a:extLst>
          </p:cNvPr>
          <p:cNvSpPr/>
          <p:nvPr/>
        </p:nvSpPr>
        <p:spPr>
          <a:xfrm>
            <a:off x="4064833" y="3684966"/>
            <a:ext cx="3025133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생명주기 관리 체계 수립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97CABE-74A7-6D5F-8907-CEE22CF95743}"/>
              </a:ext>
            </a:extLst>
          </p:cNvPr>
          <p:cNvSpPr/>
          <p:nvPr/>
        </p:nvSpPr>
        <p:spPr>
          <a:xfrm>
            <a:off x="1217132" y="5676119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BII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 어려움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165DC86-4C40-C26D-0463-4376546E8441}"/>
              </a:ext>
            </a:extLst>
          </p:cNvPr>
          <p:cNvSpPr/>
          <p:nvPr/>
        </p:nvSpPr>
        <p:spPr>
          <a:xfrm>
            <a:off x="4064833" y="5239003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사업부에 적합한 데이터 제공 환경 제공</a:t>
            </a:r>
          </a:p>
        </p:txBody>
      </p:sp>
      <p:cxnSp>
        <p:nvCxnSpPr>
          <p:cNvPr id="131" name="직선 연결선 154">
            <a:extLst>
              <a:ext uri="{FF2B5EF4-FFF2-40B4-BE49-F238E27FC236}">
                <a16:creationId xmlns:a16="http://schemas.microsoft.com/office/drawing/2014/main" id="{692F9F1A-867E-2D6F-A972-902986D931A3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089966" y="2705806"/>
            <a:ext cx="901509" cy="5686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54">
            <a:extLst>
              <a:ext uri="{FF2B5EF4-FFF2-40B4-BE49-F238E27FC236}">
                <a16:creationId xmlns:a16="http://schemas.microsoft.com/office/drawing/2014/main" id="{4619AE2A-3511-79D7-A98E-521FC12EF3F0}"/>
              </a:ext>
            </a:extLst>
          </p:cNvPr>
          <p:cNvCxnSpPr>
            <a:cxnSpLocks/>
            <a:stCxn id="17" idx="3"/>
            <a:endCxn id="60" idx="1"/>
          </p:cNvCxnSpPr>
          <p:nvPr/>
        </p:nvCxnSpPr>
        <p:spPr>
          <a:xfrm>
            <a:off x="7089966" y="3076158"/>
            <a:ext cx="911034" cy="37907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54">
            <a:extLst>
              <a:ext uri="{FF2B5EF4-FFF2-40B4-BE49-F238E27FC236}">
                <a16:creationId xmlns:a16="http://schemas.microsoft.com/office/drawing/2014/main" id="{7A0D90BD-EF55-72D7-6264-3FE42A219FDD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 flipV="1">
            <a:off x="7089966" y="2762668"/>
            <a:ext cx="901509" cy="68384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54">
            <a:extLst>
              <a:ext uri="{FF2B5EF4-FFF2-40B4-BE49-F238E27FC236}">
                <a16:creationId xmlns:a16="http://schemas.microsoft.com/office/drawing/2014/main" id="{5933C585-B332-A5BC-6609-E9032BFA3E5F}"/>
              </a:ext>
            </a:extLst>
          </p:cNvPr>
          <p:cNvCxnSpPr>
            <a:cxnSpLocks/>
            <a:stCxn id="17" idx="3"/>
            <a:endCxn id="64" idx="1"/>
          </p:cNvCxnSpPr>
          <p:nvPr/>
        </p:nvCxnSpPr>
        <p:spPr>
          <a:xfrm>
            <a:off x="7089966" y="3076158"/>
            <a:ext cx="882459" cy="17659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54">
            <a:extLst>
              <a:ext uri="{FF2B5EF4-FFF2-40B4-BE49-F238E27FC236}">
                <a16:creationId xmlns:a16="http://schemas.microsoft.com/office/drawing/2014/main" id="{034F86C5-3FA3-20FA-B863-33F9AA682780}"/>
              </a:ext>
            </a:extLst>
          </p:cNvPr>
          <p:cNvCxnSpPr>
            <a:cxnSpLocks/>
            <a:stCxn id="99" idx="3"/>
            <a:endCxn id="60" idx="1"/>
          </p:cNvCxnSpPr>
          <p:nvPr/>
        </p:nvCxnSpPr>
        <p:spPr>
          <a:xfrm flipV="1">
            <a:off x="7089966" y="3455237"/>
            <a:ext cx="911034" cy="3616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54">
            <a:extLst>
              <a:ext uri="{FF2B5EF4-FFF2-40B4-BE49-F238E27FC236}">
                <a16:creationId xmlns:a16="http://schemas.microsoft.com/office/drawing/2014/main" id="{57826653-A36E-5AC3-288A-32CB4C24DDC6}"/>
              </a:ext>
            </a:extLst>
          </p:cNvPr>
          <p:cNvCxnSpPr>
            <a:cxnSpLocks/>
            <a:stCxn id="99" idx="3"/>
            <a:endCxn id="64" idx="1"/>
          </p:cNvCxnSpPr>
          <p:nvPr/>
        </p:nvCxnSpPr>
        <p:spPr>
          <a:xfrm>
            <a:off x="7089966" y="3816862"/>
            <a:ext cx="882459" cy="10252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54">
            <a:extLst>
              <a:ext uri="{FF2B5EF4-FFF2-40B4-BE49-F238E27FC236}">
                <a16:creationId xmlns:a16="http://schemas.microsoft.com/office/drawing/2014/main" id="{EA1F1118-2F8F-15F6-0079-D15836506AA6}"/>
              </a:ext>
            </a:extLst>
          </p:cNvPr>
          <p:cNvCxnSpPr>
            <a:cxnSpLocks/>
            <a:stCxn id="20" idx="3"/>
            <a:endCxn id="60" idx="1"/>
          </p:cNvCxnSpPr>
          <p:nvPr/>
        </p:nvCxnSpPr>
        <p:spPr>
          <a:xfrm flipV="1">
            <a:off x="7089966" y="3455237"/>
            <a:ext cx="911034" cy="7440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4">
            <a:extLst>
              <a:ext uri="{FF2B5EF4-FFF2-40B4-BE49-F238E27FC236}">
                <a16:creationId xmlns:a16="http://schemas.microsoft.com/office/drawing/2014/main" id="{F78DE217-EC8D-8DB5-34DD-92BE8D8323F6}"/>
              </a:ext>
            </a:extLst>
          </p:cNvPr>
          <p:cNvCxnSpPr>
            <a:cxnSpLocks/>
            <a:stCxn id="18" idx="3"/>
            <a:endCxn id="91" idx="1"/>
          </p:cNvCxnSpPr>
          <p:nvPr/>
        </p:nvCxnSpPr>
        <p:spPr>
          <a:xfrm>
            <a:off x="7089966" y="4593879"/>
            <a:ext cx="867635" cy="9317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A3C30DD-2079-BA9D-1E65-36CB1C7E0053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 flipV="1">
            <a:off x="7089966" y="4154888"/>
            <a:ext cx="894976" cy="8335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68A03557-7E6B-DD67-78D6-A714E82D3722}"/>
              </a:ext>
            </a:extLst>
          </p:cNvPr>
          <p:cNvCxnSpPr>
            <a:cxnSpLocks/>
            <a:stCxn id="27" idx="3"/>
            <a:endCxn id="62" idx="1"/>
          </p:cNvCxnSpPr>
          <p:nvPr/>
        </p:nvCxnSpPr>
        <p:spPr>
          <a:xfrm flipV="1">
            <a:off x="7089966" y="4154888"/>
            <a:ext cx="894976" cy="12281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3BD0BC-681D-A421-BFD4-C33F1A592BF9}"/>
              </a:ext>
            </a:extLst>
          </p:cNvPr>
          <p:cNvSpPr/>
          <p:nvPr/>
        </p:nvSpPr>
        <p:spPr>
          <a:xfrm>
            <a:off x="1211266" y="3303000"/>
            <a:ext cx="2091870" cy="387088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보고서에 대한 </a:t>
            </a:r>
            <a:b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생명 주기 관리 프로세스 부재</a:t>
            </a:r>
            <a:endParaRPr lang="en-US" altLang="ko-KR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154">
            <a:extLst>
              <a:ext uri="{FF2B5EF4-FFF2-40B4-BE49-F238E27FC236}">
                <a16:creationId xmlns:a16="http://schemas.microsoft.com/office/drawing/2014/main" id="{7F53B419-CA0C-2F6A-A695-0FBFAFA955FC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3312661" y="2964789"/>
            <a:ext cx="752172" cy="4817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154">
            <a:extLst>
              <a:ext uri="{FF2B5EF4-FFF2-40B4-BE49-F238E27FC236}">
                <a16:creationId xmlns:a16="http://schemas.microsoft.com/office/drawing/2014/main" id="{55D3DD91-B0F3-528F-22CC-35374A67D6A4}"/>
              </a:ext>
            </a:extLst>
          </p:cNvPr>
          <p:cNvCxnSpPr>
            <a:cxnSpLocks/>
            <a:stCxn id="6" idx="3"/>
            <a:endCxn id="98" idx="1"/>
          </p:cNvCxnSpPr>
          <p:nvPr/>
        </p:nvCxnSpPr>
        <p:spPr>
          <a:xfrm flipV="1">
            <a:off x="3312661" y="2335454"/>
            <a:ext cx="752172" cy="6293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154">
            <a:extLst>
              <a:ext uri="{FF2B5EF4-FFF2-40B4-BE49-F238E27FC236}">
                <a16:creationId xmlns:a16="http://schemas.microsoft.com/office/drawing/2014/main" id="{AD485613-1321-EB10-2878-8B70791DCA4F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3303136" y="3076158"/>
            <a:ext cx="761697" cy="4203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154">
            <a:extLst>
              <a:ext uri="{FF2B5EF4-FFF2-40B4-BE49-F238E27FC236}">
                <a16:creationId xmlns:a16="http://schemas.microsoft.com/office/drawing/2014/main" id="{F884A71D-6275-AAE9-B0BC-9DAC45CDFDDD}"/>
              </a:ext>
            </a:extLst>
          </p:cNvPr>
          <p:cNvCxnSpPr>
            <a:cxnSpLocks/>
            <a:stCxn id="9" idx="3"/>
            <a:endCxn id="99" idx="1"/>
          </p:cNvCxnSpPr>
          <p:nvPr/>
        </p:nvCxnSpPr>
        <p:spPr>
          <a:xfrm>
            <a:off x="3303136" y="3496544"/>
            <a:ext cx="761697" cy="32031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154">
            <a:extLst>
              <a:ext uri="{FF2B5EF4-FFF2-40B4-BE49-F238E27FC236}">
                <a16:creationId xmlns:a16="http://schemas.microsoft.com/office/drawing/2014/main" id="{7BE0841F-7ABE-9F59-E5BE-9C41A769434F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 flipV="1">
            <a:off x="3312661" y="3076158"/>
            <a:ext cx="752172" cy="89411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154">
            <a:extLst>
              <a:ext uri="{FF2B5EF4-FFF2-40B4-BE49-F238E27FC236}">
                <a16:creationId xmlns:a16="http://schemas.microsoft.com/office/drawing/2014/main" id="{0286E54A-DE11-BCBF-43D1-2CD1F9A4F460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312661" y="4438524"/>
            <a:ext cx="752172" cy="15535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154">
            <a:extLst>
              <a:ext uri="{FF2B5EF4-FFF2-40B4-BE49-F238E27FC236}">
                <a16:creationId xmlns:a16="http://schemas.microsoft.com/office/drawing/2014/main" id="{2B513CFD-A98B-797B-25A0-3494E7400682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312661" y="2432969"/>
            <a:ext cx="752172" cy="176634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154">
            <a:extLst>
              <a:ext uri="{FF2B5EF4-FFF2-40B4-BE49-F238E27FC236}">
                <a16:creationId xmlns:a16="http://schemas.microsoft.com/office/drawing/2014/main" id="{7419BF67-F3D2-6B87-A503-6E9DA1C788D7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3312661" y="4988442"/>
            <a:ext cx="752172" cy="4129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154">
            <a:extLst>
              <a:ext uri="{FF2B5EF4-FFF2-40B4-BE49-F238E27FC236}">
                <a16:creationId xmlns:a16="http://schemas.microsoft.com/office/drawing/2014/main" id="{A24D28B5-8FC4-01F0-3FE4-C9D15F858FBD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 flipV="1">
            <a:off x="3312661" y="5383003"/>
            <a:ext cx="752172" cy="1840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154">
            <a:extLst>
              <a:ext uri="{FF2B5EF4-FFF2-40B4-BE49-F238E27FC236}">
                <a16:creationId xmlns:a16="http://schemas.microsoft.com/office/drawing/2014/main" id="{011A920E-47DE-3C7E-F086-39848314BB10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3309002" y="5383003"/>
            <a:ext cx="755831" cy="4866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154">
            <a:extLst>
              <a:ext uri="{FF2B5EF4-FFF2-40B4-BE49-F238E27FC236}">
                <a16:creationId xmlns:a16="http://schemas.microsoft.com/office/drawing/2014/main" id="{318FE468-44D5-3675-D5C9-274FFF062BF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3309002" y="4988442"/>
            <a:ext cx="755831" cy="8812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54">
            <a:extLst>
              <a:ext uri="{FF2B5EF4-FFF2-40B4-BE49-F238E27FC236}">
                <a16:creationId xmlns:a16="http://schemas.microsoft.com/office/drawing/2014/main" id="{407388DD-02DD-A1CB-9E0C-A99ED933722E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312661" y="4593879"/>
            <a:ext cx="752172" cy="8075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154">
            <a:extLst>
              <a:ext uri="{FF2B5EF4-FFF2-40B4-BE49-F238E27FC236}">
                <a16:creationId xmlns:a16="http://schemas.microsoft.com/office/drawing/2014/main" id="{210218FA-D552-6FC7-DEEE-C9DC2FE31494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3312661" y="3076158"/>
            <a:ext cx="752172" cy="18569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54">
            <a:extLst>
              <a:ext uri="{FF2B5EF4-FFF2-40B4-BE49-F238E27FC236}">
                <a16:creationId xmlns:a16="http://schemas.microsoft.com/office/drawing/2014/main" id="{2EA71747-5369-68B9-A88C-176C5F1D847B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3312661" y="4933154"/>
            <a:ext cx="752172" cy="5528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54">
            <a:extLst>
              <a:ext uri="{FF2B5EF4-FFF2-40B4-BE49-F238E27FC236}">
                <a16:creationId xmlns:a16="http://schemas.microsoft.com/office/drawing/2014/main" id="{AD63974D-BCD8-1ACB-7DD0-982E1E32E45B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3312661" y="3970270"/>
            <a:ext cx="752172" cy="62360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58DE12A-8702-639D-1716-1AD262C03EC7}"/>
              </a:ext>
            </a:extLst>
          </p:cNvPr>
          <p:cNvCxnSpPr>
            <a:cxnSpLocks/>
            <a:stCxn id="27" idx="3"/>
            <a:endCxn id="91" idx="1"/>
          </p:cNvCxnSpPr>
          <p:nvPr/>
        </p:nvCxnSpPr>
        <p:spPr>
          <a:xfrm>
            <a:off x="7089966" y="5383003"/>
            <a:ext cx="867635" cy="1426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0512EF-60AE-B76D-69C4-2E2D61D170CA}"/>
              </a:ext>
            </a:extLst>
          </p:cNvPr>
          <p:cNvSpPr/>
          <p:nvPr/>
        </p:nvSpPr>
        <p:spPr>
          <a:xfrm>
            <a:off x="4064832" y="5950026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권한 관리 체계 정비 필요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7E1A7C-F6D8-D4B6-A7FB-FF06558123B5}"/>
              </a:ext>
            </a:extLst>
          </p:cNvPr>
          <p:cNvCxnSpPr>
            <a:cxnSpLocks/>
            <a:stCxn id="25" idx="3"/>
            <a:endCxn id="91" idx="1"/>
          </p:cNvCxnSpPr>
          <p:nvPr/>
        </p:nvCxnSpPr>
        <p:spPr>
          <a:xfrm flipV="1">
            <a:off x="7089965" y="5525663"/>
            <a:ext cx="867636" cy="5683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8CEABF-B8D7-BBFA-B63B-1E8C1B1753CD}"/>
              </a:ext>
            </a:extLst>
          </p:cNvPr>
          <p:cNvSpPr/>
          <p:nvPr/>
        </p:nvSpPr>
        <p:spPr>
          <a:xfrm>
            <a:off x="4064831" y="5578047"/>
            <a:ext cx="3025133" cy="288000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SSO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통합 라이선스 관리 필요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5E99A60-22AD-7E96-8640-E6BBDD7066FD}"/>
              </a:ext>
            </a:extLst>
          </p:cNvPr>
          <p:cNvCxnSpPr>
            <a:cxnSpLocks/>
            <a:stCxn id="32" idx="3"/>
            <a:endCxn id="91" idx="1"/>
          </p:cNvCxnSpPr>
          <p:nvPr/>
        </p:nvCxnSpPr>
        <p:spPr>
          <a:xfrm flipV="1">
            <a:off x="7089964" y="5525663"/>
            <a:ext cx="867637" cy="19638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8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48">
            <a:extLst>
              <a:ext uri="{FF2B5EF4-FFF2-40B4-BE49-F238E27FC236}">
                <a16:creationId xmlns:a16="http://schemas.microsoft.com/office/drawing/2014/main" id="{07D4CB8C-C772-5C98-3CD3-9A52DABD1540}"/>
              </a:ext>
            </a:extLst>
          </p:cNvPr>
          <p:cNvGrpSpPr>
            <a:grpSpLocks/>
          </p:cNvGrpSpPr>
          <p:nvPr/>
        </p:nvGrpSpPr>
        <p:grpSpPr bwMode="auto">
          <a:xfrm>
            <a:off x="596440" y="3448397"/>
            <a:ext cx="4867059" cy="171886"/>
            <a:chOff x="718" y="2001"/>
            <a:chExt cx="2918" cy="612"/>
          </a:xfrm>
        </p:grpSpPr>
        <p:sp>
          <p:nvSpPr>
            <p:cNvPr id="59" name="AutoShape 49">
              <a:extLst>
                <a:ext uri="{FF2B5EF4-FFF2-40B4-BE49-F238E27FC236}">
                  <a16:creationId xmlns:a16="http://schemas.microsoft.com/office/drawing/2014/main" id="{935FFBCB-FEAF-2B4B-EFD1-9C2F7C2A56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18" y="2098"/>
              <a:ext cx="2918" cy="515"/>
            </a:xfrm>
            <a:custGeom>
              <a:avLst/>
              <a:gdLst>
                <a:gd name="T0" fmla="*/ 380 w 21600"/>
                <a:gd name="T1" fmla="*/ 6 h 21600"/>
                <a:gd name="T2" fmla="*/ 197 w 21600"/>
                <a:gd name="T3" fmla="*/ 12 h 21600"/>
                <a:gd name="T4" fmla="*/ 15 w 21600"/>
                <a:gd name="T5" fmla="*/ 6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98 w 21600"/>
                <a:gd name="T13" fmla="*/ 2600 h 21600"/>
                <a:gd name="T14" fmla="*/ 19002 w 21600"/>
                <a:gd name="T15" fmla="*/ 190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AutoShape 50">
              <a:extLst>
                <a:ext uri="{FF2B5EF4-FFF2-40B4-BE49-F238E27FC236}">
                  <a16:creationId xmlns:a16="http://schemas.microsoft.com/office/drawing/2014/main" id="{158A9A16-17DB-EDD7-7581-F57EC9BA16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718" y="2001"/>
              <a:ext cx="2918" cy="93"/>
            </a:xfrm>
            <a:custGeom>
              <a:avLst/>
              <a:gdLst>
                <a:gd name="T0" fmla="*/ 384 w 21600"/>
                <a:gd name="T1" fmla="*/ 0 h 21600"/>
                <a:gd name="T2" fmla="*/ 197 w 21600"/>
                <a:gd name="T3" fmla="*/ 0 h 21600"/>
                <a:gd name="T4" fmla="*/ 10 w 21600"/>
                <a:gd name="T5" fmla="*/ 0 h 21600"/>
                <a:gd name="T6" fmla="*/ 19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7 w 21600"/>
                <a:gd name="T13" fmla="*/ 2323 h 21600"/>
                <a:gd name="T14" fmla="*/ 19253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0F0F0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AutoShape 51">
              <a:extLst>
                <a:ext uri="{FF2B5EF4-FFF2-40B4-BE49-F238E27FC236}">
                  <a16:creationId xmlns:a16="http://schemas.microsoft.com/office/drawing/2014/main" id="{4D7CA4B5-C053-1177-FB96-459653F9B4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41" y="2099"/>
              <a:ext cx="2671" cy="514"/>
            </a:xfrm>
            <a:custGeom>
              <a:avLst/>
              <a:gdLst>
                <a:gd name="T0" fmla="*/ 318 w 21600"/>
                <a:gd name="T1" fmla="*/ 6 h 21600"/>
                <a:gd name="T2" fmla="*/ 165 w 21600"/>
                <a:gd name="T3" fmla="*/ 12 h 21600"/>
                <a:gd name="T4" fmla="*/ 12 w 21600"/>
                <a:gd name="T5" fmla="*/ 6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04 w 21600"/>
                <a:gd name="T13" fmla="*/ 2605 h 21600"/>
                <a:gd name="T14" fmla="*/ 18996 w 21600"/>
                <a:gd name="T15" fmla="*/ 1899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99" y="21600"/>
                  </a:lnTo>
                  <a:lnTo>
                    <a:pt x="20001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AutoShape 52">
              <a:extLst>
                <a:ext uri="{FF2B5EF4-FFF2-40B4-BE49-F238E27FC236}">
                  <a16:creationId xmlns:a16="http://schemas.microsoft.com/office/drawing/2014/main" id="{8A8602E0-795E-3A56-A6FC-1D9542228B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1" y="2001"/>
              <a:ext cx="2671" cy="93"/>
            </a:xfrm>
            <a:custGeom>
              <a:avLst/>
              <a:gdLst>
                <a:gd name="T0" fmla="*/ 322 w 21600"/>
                <a:gd name="T1" fmla="*/ 0 h 21600"/>
                <a:gd name="T2" fmla="*/ 165 w 21600"/>
                <a:gd name="T3" fmla="*/ 0 h 21600"/>
                <a:gd name="T4" fmla="*/ 8 w 21600"/>
                <a:gd name="T5" fmla="*/ 0 h 21600"/>
                <a:gd name="T6" fmla="*/ 16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45 w 21600"/>
                <a:gd name="T13" fmla="*/ 2323 h 21600"/>
                <a:gd name="T14" fmla="*/ 19255 w 21600"/>
                <a:gd name="T15" fmla="*/ 1927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91" y="21600"/>
                  </a:lnTo>
                  <a:lnTo>
                    <a:pt x="20509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B2B2B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46800" rIns="90000" bIns="46800" anchor="ctr"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 Box 53">
              <a:extLst>
                <a:ext uri="{FF2B5EF4-FFF2-40B4-BE49-F238E27FC236}">
                  <a16:creationId xmlns:a16="http://schemas.microsoft.com/office/drawing/2014/main" id="{158493C9-DF40-3E2F-365F-0D85D3E60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5" y="2202"/>
              <a:ext cx="0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10000"/>
                </a:spcBef>
              </a:pPr>
              <a:endParaRPr kumimoji="0" lang="ko-KR" altLang="en-US" sz="1600">
                <a:cs typeface="Arial" panose="020B0604020202020204" pitchFamily="34" charset="0"/>
              </a:endParaRPr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업그레이드를 통하여 기존 솔루션 버전 대비 향상된 안정성과 성능을 확보함과 더불어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보고서 구성의 효율성과 활용성 확보가 용이한 최신 기술을 도입하고자 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811694"/>
            <a:ext cx="9266236" cy="460275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및 하드웨어 업그레이드</a:t>
            </a:r>
          </a:p>
        </p:txBody>
      </p:sp>
      <p:pic>
        <p:nvPicPr>
          <p:cNvPr id="2050" name="Picture 2" descr="Introduction to MicroStrategy Desktop">
            <a:extLst>
              <a:ext uri="{FF2B5EF4-FFF2-40B4-BE49-F238E27FC236}">
                <a16:creationId xmlns:a16="http://schemas.microsoft.com/office/drawing/2014/main" id="{2BC33C9C-FB76-1A4A-941F-7E5CFEF0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61" y="2076342"/>
            <a:ext cx="2467231" cy="133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00884DC-2F70-91CA-7A66-93746D7E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412" y="3895165"/>
            <a:ext cx="2461648" cy="40207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BB47339-5F40-9A55-8318-DEFA9242EF1C}"/>
              </a:ext>
            </a:extLst>
          </p:cNvPr>
          <p:cNvGrpSpPr/>
          <p:nvPr/>
        </p:nvGrpSpPr>
        <p:grpSpPr>
          <a:xfrm>
            <a:off x="2480111" y="5616227"/>
            <a:ext cx="1008251" cy="833391"/>
            <a:chOff x="519950" y="3012242"/>
            <a:chExt cx="1008251" cy="833391"/>
          </a:xfrm>
        </p:grpSpPr>
        <p:pic>
          <p:nvPicPr>
            <p:cNvPr id="5" name="그래픽 4" descr="데이터베이스 단색으로 채워진">
              <a:extLst>
                <a:ext uri="{FF2B5EF4-FFF2-40B4-BE49-F238E27FC236}">
                  <a16:creationId xmlns:a16="http://schemas.microsoft.com/office/drawing/2014/main" id="{AF4E25F6-495E-1B8D-FE84-FC3BE04D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F4E0C7-16D6-53F9-8041-E4BE9413AC36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grpSp>
        <p:nvGrpSpPr>
          <p:cNvPr id="21" name="그룹 3">
            <a:extLst>
              <a:ext uri="{FF2B5EF4-FFF2-40B4-BE49-F238E27FC236}">
                <a16:creationId xmlns:a16="http://schemas.microsoft.com/office/drawing/2014/main" id="{4BB47339-5F40-9A55-8318-DEFA9242EF1C}"/>
              </a:ext>
            </a:extLst>
          </p:cNvPr>
          <p:cNvGrpSpPr/>
          <p:nvPr/>
        </p:nvGrpSpPr>
        <p:grpSpPr>
          <a:xfrm>
            <a:off x="2480111" y="5616227"/>
            <a:ext cx="1008251" cy="833391"/>
            <a:chOff x="519950" y="3012242"/>
            <a:chExt cx="1008251" cy="833391"/>
          </a:xfrm>
        </p:grpSpPr>
        <p:pic>
          <p:nvPicPr>
            <p:cNvPr id="18" name="그래픽 4" descr="데이터베이스 단색으로 채워진">
              <a:extLst>
                <a:ext uri="{FF2B5EF4-FFF2-40B4-BE49-F238E27FC236}">
                  <a16:creationId xmlns:a16="http://schemas.microsoft.com/office/drawing/2014/main" id="{AF4E25F6-495E-1B8D-FE84-FC3BE04DA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041" y="3012242"/>
              <a:ext cx="681932" cy="681932"/>
            </a:xfrm>
            <a:prstGeom prst="rect">
              <a:avLst/>
            </a:prstGeom>
          </p:spPr>
        </p:pic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D5F4E0C7-16D6-53F9-8041-E4BE9413AC36}"/>
                </a:ext>
              </a:extLst>
            </p:cNvPr>
            <p:cNvSpPr txBox="1"/>
            <p:nvPr/>
          </p:nvSpPr>
          <p:spPr>
            <a:xfrm>
              <a:off x="519950" y="3599412"/>
              <a:ext cx="100825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MSTR</a:t>
              </a:r>
              <a:r>
                <a:rPr lang="ko-KR" altLang="en-US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 </a:t>
              </a:r>
              <a:r>
                <a:rPr lang="en-US" altLang="ko-KR" sz="1000" spc="-12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DBMS</a:t>
              </a:r>
              <a:endParaRPr lang="ko-KR" altLang="en-US" sz="1000"/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74F834E-A79B-29CE-87C3-58B787568664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987168" y="5680751"/>
            <a:ext cx="1658034" cy="27644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9A4A894-E9BB-7A92-A3A0-C5F89CC970A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7134" y="5649014"/>
            <a:ext cx="869920" cy="30817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3E1B373-1BB2-E962-7CA4-255FB4DA38B7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rot="5400000" flipH="1" flipV="1">
            <a:off x="1760463" y="3592145"/>
            <a:ext cx="518682" cy="19288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18E7194-DC31-56D1-CB63-0DDD845DD623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rot="16200000" flipV="1">
            <a:off x="3738474" y="3542998"/>
            <a:ext cx="531981" cy="204045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E25357-B4C2-5A33-A8AF-0D5F422CCBAE}"/>
              </a:ext>
            </a:extLst>
          </p:cNvPr>
          <p:cNvSpPr/>
          <p:nvPr/>
        </p:nvSpPr>
        <p:spPr>
          <a:xfrm>
            <a:off x="5840620" y="5396004"/>
            <a:ext cx="3611290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고성능 서버 교체로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AP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성능 개선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440280-9C5C-0D2C-BEA7-717791BF1D24}"/>
              </a:ext>
            </a:extLst>
          </p:cNvPr>
          <p:cNvSpPr/>
          <p:nvPr/>
        </p:nvSpPr>
        <p:spPr>
          <a:xfrm>
            <a:off x="5840620" y="5915161"/>
            <a:ext cx="3611290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WAS/AP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서버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중화 구성으로 시스템 안정성 확보</a:t>
            </a:r>
          </a:p>
        </p:txBody>
      </p:sp>
      <p:pic>
        <p:nvPicPr>
          <p:cNvPr id="2052" name="Picture 4" descr="MicroStrategy 임베디드 분석 플랫폼 개요">
            <a:extLst>
              <a:ext uri="{FF2B5EF4-FFF2-40B4-BE49-F238E27FC236}">
                <a16:creationId xmlns:a16="http://schemas.microsoft.com/office/drawing/2014/main" id="{D8FB2888-4192-9BCA-D2FE-FC9096870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39" y="2059306"/>
            <a:ext cx="2423879" cy="135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A82989-71A6-A46B-0270-1C813846DD56}"/>
              </a:ext>
            </a:extLst>
          </p:cNvPr>
          <p:cNvSpPr txBox="1"/>
          <p:nvPr/>
        </p:nvSpPr>
        <p:spPr>
          <a:xfrm>
            <a:off x="4134236" y="3945354"/>
            <a:ext cx="159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8AB4F8"/>
                </a:solidFill>
                <a:latin typeface="Apple SD Gothic Neo"/>
                <a:hlinkClick r:id="rId8"/>
              </a:rPr>
              <a:t>2021</a:t>
            </a:r>
            <a:r>
              <a:rPr lang="en-US" altLang="ko-KR" b="0" i="0" u="none" strike="noStrike">
                <a:solidFill>
                  <a:srgbClr val="8AB4F8"/>
                </a:solidFill>
                <a:effectLst/>
                <a:latin typeface="Apple SD Gothic Neo"/>
                <a:hlinkClick r:id="rId8"/>
              </a:rPr>
              <a:t> Dossier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A956A3-A1A3-CD64-ED53-A49671FA6FFF}"/>
              </a:ext>
            </a:extLst>
          </p:cNvPr>
          <p:cNvSpPr/>
          <p:nvPr/>
        </p:nvSpPr>
        <p:spPr>
          <a:xfrm>
            <a:off x="5859625" y="3089315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시각화 구성 기능 도입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(Dossier)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63FE092-3EA7-5999-0DCD-6BB941B01684}"/>
              </a:ext>
            </a:extLst>
          </p:cNvPr>
          <p:cNvSpPr/>
          <p:nvPr/>
        </p:nvSpPr>
        <p:spPr>
          <a:xfrm>
            <a:off x="5861586" y="2626976"/>
            <a:ext cx="3590382" cy="402070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최신 버전의 </a:t>
            </a:r>
            <a:r>
              <a:rPr lang="en-US" altLang="ko-KR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 </a:t>
            </a: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업그레이드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0C54A7-EB1A-0EA0-D771-5A51338F11A2}"/>
              </a:ext>
            </a:extLst>
          </p:cNvPr>
          <p:cNvSpPr/>
          <p:nvPr/>
        </p:nvSpPr>
        <p:spPr>
          <a:xfrm>
            <a:off x="5859625" y="3634990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등 다양한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소스 연결 가능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6B51EB-B09E-4DD7-F394-E07B5DBB155F}"/>
              </a:ext>
            </a:extLst>
          </p:cNvPr>
          <p:cNvSpPr/>
          <p:nvPr/>
        </p:nvSpPr>
        <p:spPr>
          <a:xfrm>
            <a:off x="5859626" y="4970847"/>
            <a:ext cx="3590380" cy="371264"/>
          </a:xfrm>
          <a:prstGeom prst="rect">
            <a:avLst/>
          </a:prstGeom>
          <a:solidFill>
            <a:srgbClr val="E7E6E6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46800" rIns="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ko-KR" altLang="en-US" sz="12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하드웨어 업그레이드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3579A3-3C3D-AAC7-08E3-00B504D0E8CC}"/>
              </a:ext>
            </a:extLst>
          </p:cNvPr>
          <p:cNvSpPr/>
          <p:nvPr/>
        </p:nvSpPr>
        <p:spPr>
          <a:xfrm>
            <a:off x="5859625" y="3937579"/>
            <a:ext cx="3590384" cy="263791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92075" indent="-9207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 버전보다 향상된 성능과 안정성 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F41643-12F6-69F0-80D8-4D2D05CD9087}"/>
              </a:ext>
            </a:extLst>
          </p:cNvPr>
          <p:cNvSpPr txBox="1"/>
          <p:nvPr/>
        </p:nvSpPr>
        <p:spPr>
          <a:xfrm>
            <a:off x="5900672" y="5673590"/>
            <a:ext cx="359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- 22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DAP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일몰로 확보한 고성능 서버로 교체 가능</a:t>
            </a:r>
          </a:p>
        </p:txBody>
      </p:sp>
      <p:grpSp>
        <p:nvGrpSpPr>
          <p:cNvPr id="2070" name="그룹 2069">
            <a:extLst>
              <a:ext uri="{FF2B5EF4-FFF2-40B4-BE49-F238E27FC236}">
                <a16:creationId xmlns:a16="http://schemas.microsoft.com/office/drawing/2014/main" id="{D61ABE7E-8C62-919E-D9F2-D470DB515AFC}"/>
              </a:ext>
            </a:extLst>
          </p:cNvPr>
          <p:cNvGrpSpPr/>
          <p:nvPr/>
        </p:nvGrpSpPr>
        <p:grpSpPr>
          <a:xfrm>
            <a:off x="3692928" y="4817106"/>
            <a:ext cx="1835888" cy="844018"/>
            <a:chOff x="3692928" y="4861066"/>
            <a:chExt cx="1835888" cy="8440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1D5ADEA-EEA3-B198-61A6-FF829DEF20E7}"/>
                </a:ext>
              </a:extLst>
            </p:cNvPr>
            <p:cNvGrpSpPr/>
            <p:nvPr/>
          </p:nvGrpSpPr>
          <p:grpSpPr>
            <a:xfrm>
              <a:off x="3692928" y="4861066"/>
              <a:ext cx="1008251" cy="831908"/>
              <a:chOff x="2217237" y="4071236"/>
              <a:chExt cx="1008251" cy="831908"/>
            </a:xfrm>
          </p:grpSpPr>
          <p:pic>
            <p:nvPicPr>
              <p:cNvPr id="11" name="그래픽 10" descr="서버 윤곽선">
                <a:extLst>
                  <a:ext uri="{FF2B5EF4-FFF2-40B4-BE49-F238E27FC236}">
                    <a16:creationId xmlns:a16="http://schemas.microsoft.com/office/drawing/2014/main" id="{02234CAE-3254-AB82-2E76-A21E9DF65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90554" y="4071236"/>
                <a:ext cx="661620" cy="66162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794F883-9B10-3576-C924-F81131048E94}"/>
                  </a:ext>
                </a:extLst>
              </p:cNvPr>
              <p:cNvSpPr txBox="1"/>
              <p:nvPr/>
            </p:nvSpPr>
            <p:spPr>
              <a:xfrm>
                <a:off x="2217237" y="4656923"/>
                <a:ext cx="10082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 AP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1</a:t>
                </a:r>
                <a:endParaRPr lang="ko-KR" altLang="en-US" sz="1000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0A1B46B-1E8B-1BAC-E3D7-E1DA3577337E}"/>
                </a:ext>
              </a:extLst>
            </p:cNvPr>
            <p:cNvGrpSpPr/>
            <p:nvPr/>
          </p:nvGrpSpPr>
          <p:grpSpPr>
            <a:xfrm>
              <a:off x="4520565" y="4873176"/>
              <a:ext cx="1008251" cy="831908"/>
              <a:chOff x="2217237" y="4071236"/>
              <a:chExt cx="1008251" cy="831908"/>
            </a:xfrm>
          </p:grpSpPr>
          <p:pic>
            <p:nvPicPr>
              <p:cNvPr id="44" name="그래픽 43" descr="서버 윤곽선">
                <a:extLst>
                  <a:ext uri="{FF2B5EF4-FFF2-40B4-BE49-F238E27FC236}">
                    <a16:creationId xmlns:a16="http://schemas.microsoft.com/office/drawing/2014/main" id="{C2D17CD5-52F6-2522-DAA6-0BA029925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90554" y="4071236"/>
                <a:ext cx="661620" cy="661620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3B86CE5-F76B-5DD2-3D56-8D3CE427B913}"/>
                  </a:ext>
                </a:extLst>
              </p:cNvPr>
              <p:cNvSpPr txBox="1"/>
              <p:nvPr/>
            </p:nvSpPr>
            <p:spPr>
              <a:xfrm>
                <a:off x="2217237" y="4656923"/>
                <a:ext cx="10082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 AP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2</a:t>
                </a:r>
                <a:endParaRPr lang="ko-KR" altLang="en-US" sz="1000"/>
              </a:p>
            </p:txBody>
          </p:sp>
        </p:grpSp>
      </p:grpSp>
      <p:grpSp>
        <p:nvGrpSpPr>
          <p:cNvPr id="37" name="그룹 2069">
            <a:extLst>
              <a:ext uri="{FF2B5EF4-FFF2-40B4-BE49-F238E27FC236}">
                <a16:creationId xmlns:a16="http://schemas.microsoft.com/office/drawing/2014/main" id="{D61ABE7E-8C62-919E-D9F2-D470DB515AFC}"/>
              </a:ext>
            </a:extLst>
          </p:cNvPr>
          <p:cNvGrpSpPr/>
          <p:nvPr/>
        </p:nvGrpSpPr>
        <p:grpSpPr>
          <a:xfrm>
            <a:off x="3692928" y="4817106"/>
            <a:ext cx="1835888" cy="844018"/>
            <a:chOff x="3692928" y="4861066"/>
            <a:chExt cx="1835888" cy="844018"/>
          </a:xfrm>
        </p:grpSpPr>
        <p:grpSp>
          <p:nvGrpSpPr>
            <p:cNvPr id="22" name="그룹 9">
              <a:extLst>
                <a:ext uri="{FF2B5EF4-FFF2-40B4-BE49-F238E27FC236}">
                  <a16:creationId xmlns:a16="http://schemas.microsoft.com/office/drawing/2014/main" id="{C1D5ADEA-EEA3-B198-61A6-FF829DEF20E7}"/>
                </a:ext>
              </a:extLst>
            </p:cNvPr>
            <p:cNvGrpSpPr/>
            <p:nvPr/>
          </p:nvGrpSpPr>
          <p:grpSpPr>
            <a:xfrm>
              <a:off x="3692928" y="4861066"/>
              <a:ext cx="1008251" cy="831908"/>
              <a:chOff x="2217237" y="4071236"/>
              <a:chExt cx="1008251" cy="831908"/>
            </a:xfrm>
          </p:grpSpPr>
          <p:pic>
            <p:nvPicPr>
              <p:cNvPr id="24" name="그래픽 10" descr="서버 윤곽선">
                <a:extLst>
                  <a:ext uri="{FF2B5EF4-FFF2-40B4-BE49-F238E27FC236}">
                    <a16:creationId xmlns:a16="http://schemas.microsoft.com/office/drawing/2014/main" id="{02234CAE-3254-AB82-2E76-A21E9DF65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90554" y="4071236"/>
                <a:ext cx="661620" cy="661620"/>
              </a:xfrm>
              <a:prstGeom prst="rect">
                <a:avLst/>
              </a:prstGeom>
            </p:spPr>
          </p:pic>
          <p:sp>
            <p:nvSpPr>
              <p:cNvPr id="25" name="TextBox 11">
                <a:extLst>
                  <a:ext uri="{FF2B5EF4-FFF2-40B4-BE49-F238E27FC236}">
                    <a16:creationId xmlns:a16="http://schemas.microsoft.com/office/drawing/2014/main" id="{1794F883-9B10-3576-C924-F81131048E94}"/>
                  </a:ext>
                </a:extLst>
              </p:cNvPr>
              <p:cNvSpPr txBox="1"/>
              <p:nvPr/>
            </p:nvSpPr>
            <p:spPr>
              <a:xfrm>
                <a:off x="2217237" y="4656923"/>
                <a:ext cx="10082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 AP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1</a:t>
                </a:r>
                <a:endParaRPr lang="ko-KR" altLang="en-US" sz="1000"/>
              </a:p>
            </p:txBody>
          </p:sp>
        </p:grpSp>
        <p:grpSp>
          <p:nvGrpSpPr>
            <p:cNvPr id="28" name="그룹 42">
              <a:extLst>
                <a:ext uri="{FF2B5EF4-FFF2-40B4-BE49-F238E27FC236}">
                  <a16:creationId xmlns:a16="http://schemas.microsoft.com/office/drawing/2014/main" id="{D0A1B46B-1E8B-1BAC-E3D7-E1DA3577337E}"/>
                </a:ext>
              </a:extLst>
            </p:cNvPr>
            <p:cNvGrpSpPr/>
            <p:nvPr/>
          </p:nvGrpSpPr>
          <p:grpSpPr>
            <a:xfrm>
              <a:off x="4520565" y="4873176"/>
              <a:ext cx="1008251" cy="831908"/>
              <a:chOff x="2217237" y="4071236"/>
              <a:chExt cx="1008251" cy="831908"/>
            </a:xfrm>
          </p:grpSpPr>
          <p:pic>
            <p:nvPicPr>
              <p:cNvPr id="29" name="그래픽 43" descr="서버 윤곽선">
                <a:extLst>
                  <a:ext uri="{FF2B5EF4-FFF2-40B4-BE49-F238E27FC236}">
                    <a16:creationId xmlns:a16="http://schemas.microsoft.com/office/drawing/2014/main" id="{C2D17CD5-52F6-2522-DAA6-0BA029925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90554" y="4071236"/>
                <a:ext cx="661620" cy="661620"/>
              </a:xfrm>
              <a:prstGeom prst="rect">
                <a:avLst/>
              </a:prstGeom>
            </p:spPr>
          </p:pic>
          <p:sp>
            <p:nvSpPr>
              <p:cNvPr id="31" name="TextBox 44">
                <a:extLst>
                  <a:ext uri="{FF2B5EF4-FFF2-40B4-BE49-F238E27FC236}">
                    <a16:creationId xmlns:a16="http://schemas.microsoft.com/office/drawing/2014/main" id="{D3B86CE5-F76B-5DD2-3D56-8D3CE427B913}"/>
                  </a:ext>
                </a:extLst>
              </p:cNvPr>
              <p:cNvSpPr txBox="1"/>
              <p:nvPr/>
            </p:nvSpPr>
            <p:spPr>
              <a:xfrm>
                <a:off x="2217237" y="4656923"/>
                <a:ext cx="100825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 AP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2</a:t>
                </a:r>
                <a:endParaRPr lang="ko-KR" altLang="en-US" sz="1000"/>
              </a:p>
            </p:txBody>
          </p:sp>
        </p:grpSp>
      </p:grp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E8A5BDF9-CCE7-26A5-84EE-2C5693AD18B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rot="16200000" flipV="1">
            <a:off x="3330711" y="3950761"/>
            <a:ext cx="519871" cy="121281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C2A1E39-89CF-0AB9-AD81-447E689D28B2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7134" y="5661124"/>
            <a:ext cx="1697557" cy="296069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E7F787C-266C-2BA7-38E1-A0DDF340907E}"/>
              </a:ext>
            </a:extLst>
          </p:cNvPr>
          <p:cNvSpPr/>
          <p:nvPr/>
        </p:nvSpPr>
        <p:spPr bwMode="auto">
          <a:xfrm>
            <a:off x="489962" y="3893551"/>
            <a:ext cx="5180414" cy="17433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9EAABA-392C-AEAA-518B-2BF0E1B81168}"/>
              </a:ext>
            </a:extLst>
          </p:cNvPr>
          <p:cNvSpPr txBox="1"/>
          <p:nvPr/>
        </p:nvSpPr>
        <p:spPr>
          <a:xfrm>
            <a:off x="5944749" y="3374062"/>
            <a:ext cx="3505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기반의 활용성 높은 시각화 보고서  구성 가능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CFF06E-EC07-59BB-82CF-B5CC39F00947}"/>
              </a:ext>
            </a:extLst>
          </p:cNvPr>
          <p:cNvSpPr txBox="1"/>
          <p:nvPr/>
        </p:nvSpPr>
        <p:spPr>
          <a:xfrm>
            <a:off x="5840620" y="2023601"/>
            <a:ext cx="359971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9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스스로 데이터를 탐색하고 구성하는 </a:t>
            </a:r>
            <a:b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SELF BI </a:t>
            </a:r>
            <a:r>
              <a:rPr lang="ko-KR" altLang="en-US" sz="1800" b="1" u="sng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환경 구성</a:t>
            </a:r>
          </a:p>
        </p:txBody>
      </p:sp>
      <p:pic>
        <p:nvPicPr>
          <p:cNvPr id="2048" name="그래픽 2047" descr="직선 화살표 단색으로 채워진">
            <a:extLst>
              <a:ext uri="{FF2B5EF4-FFF2-40B4-BE49-F238E27FC236}">
                <a16:creationId xmlns:a16="http://schemas.microsoft.com/office/drawing/2014/main" id="{61812AA8-A99F-7E7B-DEB2-DDB64B9A86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87513">
            <a:off x="3855794" y="3439767"/>
            <a:ext cx="455653" cy="455653"/>
          </a:xfrm>
          <a:prstGeom prst="rect">
            <a:avLst/>
          </a:prstGeom>
        </p:spPr>
      </p:pic>
      <p:pic>
        <p:nvPicPr>
          <p:cNvPr id="2049" name="그래픽 2048" descr="직선 화살표 단색으로 채워진">
            <a:extLst>
              <a:ext uri="{FF2B5EF4-FFF2-40B4-BE49-F238E27FC236}">
                <a16:creationId xmlns:a16="http://schemas.microsoft.com/office/drawing/2014/main" id="{1BAEE0E9-E2FF-F550-9434-89895B9D8F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58527">
            <a:off x="1740741" y="3433913"/>
            <a:ext cx="455653" cy="455653"/>
          </a:xfrm>
          <a:prstGeom prst="rect">
            <a:avLst/>
          </a:prstGeom>
        </p:spPr>
      </p:pic>
      <p:grpSp>
        <p:nvGrpSpPr>
          <p:cNvPr id="2055" name="그룹 2054">
            <a:extLst>
              <a:ext uri="{FF2B5EF4-FFF2-40B4-BE49-F238E27FC236}">
                <a16:creationId xmlns:a16="http://schemas.microsoft.com/office/drawing/2014/main" id="{A7CD77C7-8A34-F9EE-C25E-43E8B53AFD55}"/>
              </a:ext>
            </a:extLst>
          </p:cNvPr>
          <p:cNvGrpSpPr/>
          <p:nvPr/>
        </p:nvGrpSpPr>
        <p:grpSpPr>
          <a:xfrm>
            <a:off x="454089" y="4811856"/>
            <a:ext cx="2022770" cy="868895"/>
            <a:chOff x="413095" y="4857005"/>
            <a:chExt cx="2022770" cy="86889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62D0B6E-10E0-F71B-C40D-1091F6511842}"/>
                </a:ext>
              </a:extLst>
            </p:cNvPr>
            <p:cNvGrpSpPr/>
            <p:nvPr/>
          </p:nvGrpSpPr>
          <p:grpSpPr>
            <a:xfrm>
              <a:off x="413095" y="4861066"/>
              <a:ext cx="1066157" cy="864834"/>
              <a:chOff x="2100451" y="2127027"/>
              <a:chExt cx="1100964" cy="880055"/>
            </a:xfrm>
          </p:grpSpPr>
          <p:pic>
            <p:nvPicPr>
              <p:cNvPr id="8" name="그래픽 7" descr="서버 단색으로 채워진">
                <a:extLst>
                  <a:ext uri="{FF2B5EF4-FFF2-40B4-BE49-F238E27FC236}">
                    <a16:creationId xmlns:a16="http://schemas.microsoft.com/office/drawing/2014/main" id="{9673B3AD-4230-CFF8-97F1-1A2131A1A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80399" y="2127027"/>
                <a:ext cx="681932" cy="68193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09B7BC-169B-899C-AC97-081C2B4D4D4E}"/>
                  </a:ext>
                </a:extLst>
              </p:cNvPr>
              <p:cNvSpPr txBox="1"/>
              <p:nvPr/>
            </p:nvSpPr>
            <p:spPr>
              <a:xfrm>
                <a:off x="2100451" y="2756528"/>
                <a:ext cx="1100964" cy="2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WAS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1</a:t>
                </a:r>
                <a:endParaRPr lang="ko-KR" altLang="en-US" sz="1000"/>
              </a:p>
            </p:txBody>
          </p:sp>
        </p:grpSp>
        <p:grpSp>
          <p:nvGrpSpPr>
            <p:cNvPr id="2051" name="그룹 2050">
              <a:extLst>
                <a:ext uri="{FF2B5EF4-FFF2-40B4-BE49-F238E27FC236}">
                  <a16:creationId xmlns:a16="http://schemas.microsoft.com/office/drawing/2014/main" id="{C2E14210-1483-17B7-F88A-4657CB44876D}"/>
                </a:ext>
              </a:extLst>
            </p:cNvPr>
            <p:cNvGrpSpPr/>
            <p:nvPr/>
          </p:nvGrpSpPr>
          <p:grpSpPr>
            <a:xfrm>
              <a:off x="1353535" y="4857005"/>
              <a:ext cx="1082330" cy="864834"/>
              <a:chOff x="2193163" y="2127027"/>
              <a:chExt cx="1117665" cy="880055"/>
            </a:xfrm>
          </p:grpSpPr>
          <p:pic>
            <p:nvPicPr>
              <p:cNvPr id="2053" name="그래픽 2052" descr="서버 단색으로 채워진">
                <a:extLst>
                  <a:ext uri="{FF2B5EF4-FFF2-40B4-BE49-F238E27FC236}">
                    <a16:creationId xmlns:a16="http://schemas.microsoft.com/office/drawing/2014/main" id="{6EBE9E81-4B8C-8D0B-4D83-6DE753F8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80399" y="2127027"/>
                <a:ext cx="681932" cy="681932"/>
              </a:xfrm>
              <a:prstGeom prst="rect">
                <a:avLst/>
              </a:prstGeom>
            </p:spPr>
          </p:pic>
          <p:sp>
            <p:nvSpPr>
              <p:cNvPr id="2054" name="TextBox 2053">
                <a:extLst>
                  <a:ext uri="{FF2B5EF4-FFF2-40B4-BE49-F238E27FC236}">
                    <a16:creationId xmlns:a16="http://schemas.microsoft.com/office/drawing/2014/main" id="{2569C594-6428-E307-23E1-6B9126EE5ACE}"/>
                  </a:ext>
                </a:extLst>
              </p:cNvPr>
              <p:cNvSpPr txBox="1"/>
              <p:nvPr/>
            </p:nvSpPr>
            <p:spPr>
              <a:xfrm>
                <a:off x="2193163" y="2756528"/>
                <a:ext cx="1117665" cy="2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WAS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2</a:t>
                </a:r>
                <a:endParaRPr lang="ko-KR" altLang="en-US" sz="1000"/>
              </a:p>
            </p:txBody>
          </p:sp>
        </p:grpSp>
      </p:grpSp>
      <p:pic>
        <p:nvPicPr>
          <p:cNvPr id="39" name="그래픽 2047" descr="직선 화살표 단색으로 채워진">
            <a:extLst>
              <a:ext uri="{FF2B5EF4-FFF2-40B4-BE49-F238E27FC236}">
                <a16:creationId xmlns:a16="http://schemas.microsoft.com/office/drawing/2014/main" id="{61812AA8-A99F-7E7B-DEB2-DDB64B9A860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87513">
            <a:off x="3855794" y="3439767"/>
            <a:ext cx="455653" cy="455653"/>
          </a:xfrm>
          <a:prstGeom prst="rect">
            <a:avLst/>
          </a:prstGeom>
        </p:spPr>
      </p:pic>
      <p:pic>
        <p:nvPicPr>
          <p:cNvPr id="40" name="그래픽 2048" descr="직선 화살표 단색으로 채워진">
            <a:extLst>
              <a:ext uri="{FF2B5EF4-FFF2-40B4-BE49-F238E27FC236}">
                <a16:creationId xmlns:a16="http://schemas.microsoft.com/office/drawing/2014/main" id="{1BAEE0E9-E2FF-F550-9434-89895B9D8F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258527">
            <a:off x="1740741" y="3433913"/>
            <a:ext cx="455653" cy="455653"/>
          </a:xfrm>
          <a:prstGeom prst="rect">
            <a:avLst/>
          </a:prstGeom>
        </p:spPr>
      </p:pic>
      <p:grpSp>
        <p:nvGrpSpPr>
          <p:cNvPr id="53" name="그룹 2054">
            <a:extLst>
              <a:ext uri="{FF2B5EF4-FFF2-40B4-BE49-F238E27FC236}">
                <a16:creationId xmlns:a16="http://schemas.microsoft.com/office/drawing/2014/main" id="{A7CD77C7-8A34-F9EE-C25E-43E8B53AFD55}"/>
              </a:ext>
            </a:extLst>
          </p:cNvPr>
          <p:cNvGrpSpPr/>
          <p:nvPr/>
        </p:nvGrpSpPr>
        <p:grpSpPr>
          <a:xfrm>
            <a:off x="454089" y="4811856"/>
            <a:ext cx="2022770" cy="868895"/>
            <a:chOff x="413095" y="4857005"/>
            <a:chExt cx="2022770" cy="868895"/>
          </a:xfrm>
        </p:grpSpPr>
        <p:grpSp>
          <p:nvGrpSpPr>
            <p:cNvPr id="41" name="그룹 6">
              <a:extLst>
                <a:ext uri="{FF2B5EF4-FFF2-40B4-BE49-F238E27FC236}">
                  <a16:creationId xmlns:a16="http://schemas.microsoft.com/office/drawing/2014/main" id="{062D0B6E-10E0-F71B-C40D-1091F6511842}"/>
                </a:ext>
              </a:extLst>
            </p:cNvPr>
            <p:cNvGrpSpPr/>
            <p:nvPr/>
          </p:nvGrpSpPr>
          <p:grpSpPr>
            <a:xfrm>
              <a:off x="413095" y="4861066"/>
              <a:ext cx="1066157" cy="864834"/>
              <a:chOff x="2100451" y="2127027"/>
              <a:chExt cx="1100964" cy="880055"/>
            </a:xfrm>
          </p:grpSpPr>
          <p:pic>
            <p:nvPicPr>
              <p:cNvPr id="42" name="그래픽 7" descr="서버 단색으로 채워진">
                <a:extLst>
                  <a:ext uri="{FF2B5EF4-FFF2-40B4-BE49-F238E27FC236}">
                    <a16:creationId xmlns:a16="http://schemas.microsoft.com/office/drawing/2014/main" id="{9673B3AD-4230-CFF8-97F1-1A2131A1A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80399" y="2127027"/>
                <a:ext cx="681932" cy="681932"/>
              </a:xfrm>
              <a:prstGeom prst="rect">
                <a:avLst/>
              </a:prstGeom>
            </p:spPr>
          </p:pic>
          <p:sp>
            <p:nvSpPr>
              <p:cNvPr id="46" name="TextBox 8">
                <a:extLst>
                  <a:ext uri="{FF2B5EF4-FFF2-40B4-BE49-F238E27FC236}">
                    <a16:creationId xmlns:a16="http://schemas.microsoft.com/office/drawing/2014/main" id="{D409B7BC-169B-899C-AC97-081C2B4D4D4E}"/>
                  </a:ext>
                </a:extLst>
              </p:cNvPr>
              <p:cNvSpPr txBox="1"/>
              <p:nvPr/>
            </p:nvSpPr>
            <p:spPr>
              <a:xfrm>
                <a:off x="2100451" y="2756528"/>
                <a:ext cx="1100964" cy="2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WAS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1</a:t>
                </a:r>
                <a:endParaRPr lang="ko-KR" altLang="en-US" sz="1000"/>
              </a:p>
            </p:txBody>
          </p:sp>
        </p:grpSp>
        <p:grpSp>
          <p:nvGrpSpPr>
            <p:cNvPr id="49" name="그룹 2050">
              <a:extLst>
                <a:ext uri="{FF2B5EF4-FFF2-40B4-BE49-F238E27FC236}">
                  <a16:creationId xmlns:a16="http://schemas.microsoft.com/office/drawing/2014/main" id="{C2E14210-1483-17B7-F88A-4657CB44876D}"/>
                </a:ext>
              </a:extLst>
            </p:cNvPr>
            <p:cNvGrpSpPr/>
            <p:nvPr/>
          </p:nvGrpSpPr>
          <p:grpSpPr>
            <a:xfrm>
              <a:off x="1353535" y="4857005"/>
              <a:ext cx="1082330" cy="864834"/>
              <a:chOff x="2193163" y="2127027"/>
              <a:chExt cx="1117665" cy="880055"/>
            </a:xfrm>
          </p:grpSpPr>
          <p:pic>
            <p:nvPicPr>
              <p:cNvPr id="50" name="그래픽 2052" descr="서버 단색으로 채워진">
                <a:extLst>
                  <a:ext uri="{FF2B5EF4-FFF2-40B4-BE49-F238E27FC236}">
                    <a16:creationId xmlns:a16="http://schemas.microsoft.com/office/drawing/2014/main" id="{6EBE9E81-4B8C-8D0B-4D83-6DE753F81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380399" y="2127027"/>
                <a:ext cx="681932" cy="681932"/>
              </a:xfrm>
              <a:prstGeom prst="rect">
                <a:avLst/>
              </a:prstGeom>
            </p:spPr>
          </p:pic>
          <p:sp>
            <p:nvSpPr>
              <p:cNvPr id="52" name="TextBox 2053">
                <a:extLst>
                  <a:ext uri="{FF2B5EF4-FFF2-40B4-BE49-F238E27FC236}">
                    <a16:creationId xmlns:a16="http://schemas.microsoft.com/office/drawing/2014/main" id="{2569C594-6428-E307-23E1-6B9126EE5ACE}"/>
                  </a:ext>
                </a:extLst>
              </p:cNvPr>
              <p:cNvSpPr txBox="1"/>
              <p:nvPr/>
            </p:nvSpPr>
            <p:spPr>
              <a:xfrm>
                <a:off x="2193163" y="2756528"/>
                <a:ext cx="1117665" cy="250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MSTR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WAS </a:t>
                </a:r>
                <a:r>
                  <a:rPr lang="ko-KR" altLang="en-US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서버</a:t>
                </a:r>
                <a:r>
                  <a:rPr lang="en-US" altLang="ko-KR" sz="1000" spc="-12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2</a:t>
                </a:r>
                <a:endParaRPr lang="ko-KR" altLang="en-US" sz="1000"/>
              </a:p>
            </p:txBody>
          </p:sp>
        </p:grpSp>
      </p:grpSp>
      <p:cxnSp>
        <p:nvCxnSpPr>
          <p:cNvPr id="2062" name="연결선: 꺾임 2061">
            <a:extLst>
              <a:ext uri="{FF2B5EF4-FFF2-40B4-BE49-F238E27FC236}">
                <a16:creationId xmlns:a16="http://schemas.microsoft.com/office/drawing/2014/main" id="{8062EDCE-C0B4-C471-144C-0FECC746500A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 rot="5400000" flipH="1" flipV="1">
            <a:off x="2187824" y="4015445"/>
            <a:ext cx="514621" cy="107820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연결선: 꺾임 2066">
            <a:extLst>
              <a:ext uri="{FF2B5EF4-FFF2-40B4-BE49-F238E27FC236}">
                <a16:creationId xmlns:a16="http://schemas.microsoft.com/office/drawing/2014/main" id="{47A555CF-C870-445F-8E0C-76DE5755B39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935694" y="5676691"/>
            <a:ext cx="709508" cy="280503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EB66FB3B-07BF-5305-2FFA-63FD082DBE1E}"/>
              </a:ext>
            </a:extLst>
          </p:cNvPr>
          <p:cNvSpPr txBox="1"/>
          <p:nvPr/>
        </p:nvSpPr>
        <p:spPr>
          <a:xfrm>
            <a:off x="5900672" y="4255263"/>
            <a:ext cx="3650433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6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 도입 라이선스 기반으로 데이터레이크 내에도 최신 버전의 </a:t>
            </a:r>
            <a:r>
              <a:rPr lang="en-US" altLang="ko-KR" sz="16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 </a:t>
            </a:r>
            <a:r>
              <a:rPr lang="ko-KR" altLang="en-US" sz="1600" b="1" u="sng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솔루션 설치 가능</a:t>
            </a:r>
            <a:endParaRPr lang="ko-KR" altLang="en-US" sz="16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855C69-BD95-869F-C933-7A309953781A}"/>
              </a:ext>
            </a:extLst>
          </p:cNvPr>
          <p:cNvSpPr/>
          <p:nvPr/>
        </p:nvSpPr>
        <p:spPr>
          <a:xfrm>
            <a:off x="2144656" y="5060992"/>
            <a:ext cx="1604096" cy="263791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[ </a:t>
            </a:r>
            <a:r>
              <a:rPr lang="ko-KR" altLang="en-US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이중화 구성 </a:t>
            </a:r>
            <a:r>
              <a:rPr lang="en-US" altLang="ko-KR" sz="11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b="1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D466B-A907-020A-2366-5C708A107BD6}"/>
              </a:ext>
            </a:extLst>
          </p:cNvPr>
          <p:cNvSpPr txBox="1"/>
          <p:nvPr/>
        </p:nvSpPr>
        <p:spPr>
          <a:xfrm>
            <a:off x="5900672" y="6186778"/>
            <a:ext cx="359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/>
            </a:pP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유휴 장비를 활용하여</a:t>
            </a:r>
            <a:r>
              <a:rPr lang="en-US" altLang="ko-KR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인프라 추가 비용 최소화</a:t>
            </a:r>
          </a:p>
        </p:txBody>
      </p:sp>
    </p:spTree>
    <p:extLst>
      <p:ext uri="{BB962C8B-B14F-4D97-AF65-F5344CB8AC3E}">
        <p14:creationId xmlns:p14="http://schemas.microsoft.com/office/powerpoint/2010/main" val="402027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47CADEC-4D4A-0DEB-649C-5E20CB21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571" y="2725655"/>
            <a:ext cx="2177594" cy="189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58764" y="189680"/>
            <a:ext cx="1824217" cy="249299"/>
          </a:xfrm>
        </p:spPr>
        <p:txBody>
          <a:bodyPr/>
          <a:lstStyle/>
          <a:p>
            <a:r>
              <a:rPr lang="en-US" altLang="ko-KR">
                <a:latin typeface="+mn-ea"/>
              </a:rPr>
              <a:t>3. </a:t>
            </a:r>
            <a:r>
              <a:rPr lang="ko-KR" altLang="en-US">
                <a:latin typeface="+mn-ea"/>
              </a:rPr>
              <a:t>과제 수행 방안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81B173-3E16-CB69-C73F-AA764EDA06B4}"/>
              </a:ext>
            </a:extLst>
          </p:cNvPr>
          <p:cNvSpPr txBox="1"/>
          <p:nvPr/>
        </p:nvSpPr>
        <p:spPr>
          <a:xfrm>
            <a:off x="394084" y="671128"/>
            <a:ext cx="9208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기존 다큐먼트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대시보드를 대체하는 도시에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(Dossier) </a:t>
            </a:r>
            <a:r>
              <a:rPr lang="ko-KR" altLang="en-US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신규 기능을  도입하여 기존 버전보다 사용자가 손쉽게 데이터 셋을 활용하여 원하는 시각화 보고서를 구성 가능함</a:t>
            </a:r>
            <a:r>
              <a:rPr lang="en-US" altLang="ko-KR" sz="14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4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859857-A636-99BF-7D42-0BECB75AF3A5}"/>
              </a:ext>
            </a:extLst>
          </p:cNvPr>
          <p:cNvSpPr/>
          <p:nvPr/>
        </p:nvSpPr>
        <p:spPr>
          <a:xfrm>
            <a:off x="354014" y="1811694"/>
            <a:ext cx="9266236" cy="460275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endParaRPr lang="en-US" altLang="ko-KR" sz="10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23DEB34D-2843-9F56-D788-82C71B9A13AE}"/>
              </a:ext>
            </a:extLst>
          </p:cNvPr>
          <p:cNvSpPr/>
          <p:nvPr/>
        </p:nvSpPr>
        <p:spPr>
          <a:xfrm>
            <a:off x="354014" y="1438884"/>
            <a:ext cx="9266236" cy="40207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STEP1.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및 하드웨어 업그레이드 </a:t>
            </a:r>
            <a:r>
              <a:rPr lang="en-US" altLang="ko-KR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 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1C9EDA-CAB2-34C4-35F3-AABC8730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17" y="1933221"/>
            <a:ext cx="2461648" cy="4020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913501C-2165-BEC0-3972-D30C3DBFA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28" y="2710696"/>
            <a:ext cx="2513117" cy="2180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1DD53FD-4638-B0DF-628B-B856F47D0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33" y="4647730"/>
            <a:ext cx="2800278" cy="1744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4F20A93-7CCE-6FEA-4702-F2C7F99AD3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125" y="4710939"/>
            <a:ext cx="3181707" cy="155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A4E4E77-7447-1E11-8CFB-690FAA041627}"/>
              </a:ext>
            </a:extLst>
          </p:cNvPr>
          <p:cNvSpPr txBox="1"/>
          <p:nvPr/>
        </p:nvSpPr>
        <p:spPr>
          <a:xfrm>
            <a:off x="4086784" y="2428994"/>
            <a:ext cx="186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다양한 시각화 차트 지원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lang="ko-KR" altLang="en-US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6A4450-596F-053D-C45A-660FA138B967}"/>
              </a:ext>
            </a:extLst>
          </p:cNvPr>
          <p:cNvSpPr txBox="1"/>
          <p:nvPr/>
        </p:nvSpPr>
        <p:spPr>
          <a:xfrm>
            <a:off x="871500" y="2428994"/>
            <a:ext cx="18242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[ </a:t>
            </a:r>
            <a:r>
              <a:rPr lang="ko-KR" altLang="en-US"/>
              <a:t>직관적이고 손쉬운 사용 </a:t>
            </a:r>
            <a:r>
              <a:rPr lang="en-US" altLang="ko-KR"/>
              <a:t>]</a:t>
            </a:r>
          </a:p>
        </p:txBody>
      </p:sp>
      <p:pic>
        <p:nvPicPr>
          <p:cNvPr id="2" name="Picture 2" descr="Introduction to MicroStrategy Desktop">
            <a:extLst>
              <a:ext uri="{FF2B5EF4-FFF2-40B4-BE49-F238E27FC236}">
                <a16:creationId xmlns:a16="http://schemas.microsoft.com/office/drawing/2014/main" id="{6403C070-889C-62B2-85F0-3ABD9756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35" y="2699169"/>
            <a:ext cx="2980739" cy="161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icroStrategy 임베디드 분석 플랫폼 개요">
            <a:extLst>
              <a:ext uri="{FF2B5EF4-FFF2-40B4-BE49-F238E27FC236}">
                <a16:creationId xmlns:a16="http://schemas.microsoft.com/office/drawing/2014/main" id="{3781FF2D-0A09-6581-EA3B-D1EE2A9EE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36" y="4718759"/>
            <a:ext cx="2772750" cy="15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0F5BB-1E56-913A-C27E-1DD53B9FC296}"/>
              </a:ext>
            </a:extLst>
          </p:cNvPr>
          <p:cNvSpPr txBox="1"/>
          <p:nvPr/>
        </p:nvSpPr>
        <p:spPr>
          <a:xfrm>
            <a:off x="7031148" y="2428994"/>
            <a:ext cx="1865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 </a:t>
            </a:r>
            <a:r>
              <a:rPr lang="ko-KR" altLang="en-US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시각화 내 연계 분석 지원 </a:t>
            </a:r>
            <a:r>
              <a:rPr lang="en-US" altLang="ko-KR" sz="1200" spc="-12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</a:t>
            </a:r>
            <a:endParaRPr lang="ko-KR" altLang="en-US" sz="1200" spc="-12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95886-F5AA-0EDA-5318-0E47052A2A75}"/>
              </a:ext>
            </a:extLst>
          </p:cNvPr>
          <p:cNvSpPr txBox="1"/>
          <p:nvPr/>
        </p:nvSpPr>
        <p:spPr>
          <a:xfrm>
            <a:off x="5944597" y="2013139"/>
            <a:ext cx="159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8AB4F8"/>
                </a:solidFill>
                <a:latin typeface="Apple SD Gothic Neo"/>
                <a:hlinkClick r:id="rId10"/>
              </a:rPr>
              <a:t>2021</a:t>
            </a:r>
            <a:r>
              <a:rPr lang="en-US" altLang="ko-KR" b="0" i="0" u="none" strike="noStrike">
                <a:solidFill>
                  <a:srgbClr val="8AB4F8"/>
                </a:solidFill>
                <a:effectLst/>
                <a:latin typeface="Apple SD Gothic Neo"/>
                <a:hlinkClick r:id="rId10"/>
              </a:rPr>
              <a:t> Dossier</a:t>
            </a:r>
          </a:p>
        </p:txBody>
      </p:sp>
    </p:spTree>
    <p:extLst>
      <p:ext uri="{BB962C8B-B14F-4D97-AF65-F5344CB8AC3E}">
        <p14:creationId xmlns:p14="http://schemas.microsoft.com/office/powerpoint/2010/main" val="4166156956"/>
      </p:ext>
    </p:extLst>
  </p:cSld>
  <p:clrMapOvr>
    <a:masterClrMapping/>
  </p:clrMapOvr>
</p:sld>
</file>

<file path=ppt/theme/theme1.xml><?xml version="1.0" encoding="utf-8"?>
<a:theme xmlns:a="http://schemas.openxmlformats.org/drawingml/2006/main" name="OnDemand_2">
  <a:themeElements>
    <a:clrScheme name="OnDemand_2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사용자 지정 2">
      <a:majorFont>
        <a:latin typeface="맑은 고딕"/>
        <a:ea typeface="맑은 고딕"/>
        <a:cs typeface="Arial"/>
      </a:majorFont>
      <a:minorFont>
        <a:latin typeface="맑은 고딕"/>
        <a:ea typeface="맑은 고딕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500" b="1" i="0" u="none" strike="noStrike" cap="none" normalizeH="0" dirty="0" smtClean="0">
            <a:ln>
              <a:noFill/>
            </a:ln>
            <a:solidFill>
              <a:schemeClr val="tx1"/>
            </a:solidFill>
            <a:effectLst/>
            <a:latin typeface="맑은 고딕" panose="020B0503020000020004" pitchFamily="50" charset="-127"/>
            <a:ea typeface="맑은 고딕" pitchFamily="50" charset="-127"/>
            <a:cs typeface="Arial" charset="0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triangle"/>
          <a:tailEnd type="triangle"/>
        </a:ln>
        <a:effectLst>
          <a:outerShdw dist="35921" dir="2700000" algn="ctr" rotWithShape="0">
            <a:schemeClr val="bg2"/>
          </a:outerShdw>
        </a:effectLst>
      </a:spPr>
      <a:bodyPr/>
      <a:lstStyle/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dirty="0" err="1" smtClean="0">
            <a:latin typeface="맑은 고딕" panose="020B0503020000020004" pitchFamily="50" charset="-127"/>
          </a:defRPr>
        </a:defPPr>
      </a:lstStyle>
    </a:tx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AD688EE61FB94F8FBF98D3E2E957FC" ma:contentTypeVersion="14" ma:contentTypeDescription="새 문서를 만듭니다." ma:contentTypeScope="" ma:versionID="d0a7658adea4a962fc1cc17c9d5a3eb0">
  <xsd:schema xmlns:xsd="http://www.w3.org/2001/XMLSchema" xmlns:xs="http://www.w3.org/2001/XMLSchema" xmlns:p="http://schemas.microsoft.com/office/2006/metadata/properties" xmlns:ns2="88058b23-f368-4ef6-9196-d36604b29f63" xmlns:ns3="37c146a0-212a-4e94-8cd1-29b865eb8612" targetNamespace="http://schemas.microsoft.com/office/2006/metadata/properties" ma:root="true" ma:fieldsID="7df98c92091b3fec25536bc9faf240d8" ns2:_="" ns3:_="">
    <xsd:import namespace="88058b23-f368-4ef6-9196-d36604b29f63"/>
    <xsd:import namespace="37c146a0-212a-4e94-8cd1-29b865eb86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58b23-f368-4ef6-9196-d36604b29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eddafe65-beff-4c45-a2e2-6ea449149e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146a0-212a-4e94-8cd1-29b865eb861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81b4933-517c-4c11-8133-82e5c010a698}" ma:internalName="TaxCatchAll" ma:showField="CatchAllData" ma:web="37c146a0-212a-4e94-8cd1-29b865eb8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058b23-f368-4ef6-9196-d36604b29f63">
      <Terms xmlns="http://schemas.microsoft.com/office/infopath/2007/PartnerControls"/>
    </lcf76f155ced4ddcb4097134ff3c332f>
    <TaxCatchAll xmlns="37c146a0-212a-4e94-8cd1-29b865eb8612" xsi:nil="true"/>
  </documentManagement>
</p:properties>
</file>

<file path=customXml/itemProps1.xml><?xml version="1.0" encoding="utf-8"?>
<ds:datastoreItem xmlns:ds="http://schemas.openxmlformats.org/officeDocument/2006/customXml" ds:itemID="{96258FCE-D09F-431F-AC47-7CD4EC6F43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928973-1A9D-467F-ADD8-3D216B65E38E}">
  <ds:schemaRefs>
    <ds:schemaRef ds:uri="37c146a0-212a-4e94-8cd1-29b865eb8612"/>
    <ds:schemaRef ds:uri="88058b23-f368-4ef6-9196-d36604b29f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184352-1893-4CD9-9039-5BDB503F27BB}">
  <ds:schemaRefs>
    <ds:schemaRef ds:uri="37c146a0-212a-4e94-8cd1-29b865eb8612"/>
    <ds:schemaRef ds:uri="88058b23-f368-4ef6-9196-d36604b29f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4242</Words>
  <Application>Microsoft Office PowerPoint</Application>
  <PresentationFormat>A4 용지(210x297mm)</PresentationFormat>
  <Paragraphs>829</Paragraphs>
  <Slides>23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Apple SD Gothic Neo</vt:lpstr>
      <vt:lpstr>굴림</vt:lpstr>
      <vt:lpstr>나눔고딕</vt:lpstr>
      <vt:lpstr>맑은 고딕</vt:lpstr>
      <vt:lpstr>맑은 고딕</vt:lpstr>
      <vt:lpstr>Arial</vt:lpstr>
      <vt:lpstr>Times</vt:lpstr>
      <vt:lpstr>Wingdings</vt:lpstr>
      <vt:lpstr>OnDemand_2</vt:lpstr>
      <vt:lpstr>PowerPoint 프레젠테이션</vt:lpstr>
      <vt:lpstr>1. 추진 배경 및 목표</vt:lpstr>
      <vt:lpstr>1. 추진 배경 및 목표</vt:lpstr>
      <vt:lpstr>1. 추진 배경 및 목표</vt:lpstr>
      <vt:lpstr>1. 추진 배경 및 목표</vt:lpstr>
      <vt:lpstr>1. 추진 배경 및 목표</vt:lpstr>
      <vt:lpstr>2. 과제 추진 전략</vt:lpstr>
      <vt:lpstr>3. 과제 수행 방안</vt:lpstr>
      <vt:lpstr>3. 과제 수행 방안</vt:lpstr>
      <vt:lpstr>3. 과제 수행 방안</vt:lpstr>
      <vt:lpstr>3. 과제 수행 방안</vt:lpstr>
      <vt:lpstr>3. 과제 수행 방안</vt:lpstr>
      <vt:lpstr>3. 과제 수행 방안</vt:lpstr>
      <vt:lpstr>3. 과제 수행 방안</vt:lpstr>
      <vt:lpstr>4. 과제 추진 로드맵</vt:lpstr>
      <vt:lpstr>5. 프로젝트 목표</vt:lpstr>
      <vt:lpstr>6. 투입 예상 비용 및 인력 투입 계획</vt:lpstr>
      <vt:lpstr>7. 리스크 및 지원 요청 사항</vt:lpstr>
      <vt:lpstr>별첨 #1. SSO 로그인 연동 방안(1)</vt:lpstr>
      <vt:lpstr>별첨 #1. SSO 로그인 연동 방안(2)</vt:lpstr>
      <vt:lpstr>별첨 #2. MSTR 권한 관리(1)</vt:lpstr>
      <vt:lpstr>별첨 #2. MSTR 권한 관리(2)</vt:lpstr>
      <vt:lpstr>별첨 #3. 정보계 마스터플랜 추진 로드맵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이성훈/BI개발팀</cp:lastModifiedBy>
  <cp:revision>12</cp:revision>
  <cp:lastPrinted>2019-12-26T02:14:33Z</cp:lastPrinted>
  <dcterms:created xsi:type="dcterms:W3CDTF">2019-02-14T02:53:58Z</dcterms:created>
  <dcterms:modified xsi:type="dcterms:W3CDTF">2023-04-11T12:33:51Z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0x01010033AD688EE61FB94F8FBF98D3E2E957FC</vt:lpwstr>
  </property>
</Properties>
</file>