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34B66-1358-0C5D-9916-54F9B81E9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98A91-A47A-229E-A318-A56F06C3E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89457-E801-0EB4-27F8-AB8C5B29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B5296-7391-D60A-9C6E-309AB22F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8FA9D-CA6F-D67D-F185-19099F15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9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537C4-DB5E-3377-7632-D022DA16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53280F-54F6-C65A-8287-C77E621E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202F3-9DD7-E65F-596A-08198F76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79D05-1103-D7D6-F3CF-83074C95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535E2-D050-2FBB-7682-8FEFB0EB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CBDE84-FA81-854C-2B56-DB109BA9D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23CD2-F844-092A-E012-7B701414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FEAE0-0EB1-6C98-990A-3789543E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42820-D961-657D-B3B5-61DDAFC5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73107-E83B-8B91-722E-B2251AD1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4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2A014-F8C3-9F61-3C31-83C17D1C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71443-E0C9-8007-6705-78237FD5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759E6-FC40-8C7E-EFFF-5CEDCF0B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4941-A691-B102-9DB7-1EEB6BE7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52F5D-0593-6452-8AB6-8F438EB9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3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43ABB-D736-EC26-8DE9-659918B8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86D64-C45A-32C4-E97B-A81BF48F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44C02-63CB-F97E-ADC8-29A21AA7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31D8E-14B6-3A9F-64AB-09BAABB4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CFADB-7594-EBF8-CD08-739CB1B6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6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01E7C-928D-000C-2BD9-E983193D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A7B27-1CD8-83FB-E68C-9E269CD6D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0A2CB-0785-D36C-1499-AD4B797A5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2DD7A-FB43-A22E-5DFC-DEEC020F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7028B-66CA-1138-81FA-FC2AB8F6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7A9E3-EB1F-D4C6-0F98-27445610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55C6-2602-69D5-E2B3-C89C67BB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6EA7C-66B5-D028-9681-95773A3B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8B8E6-9AAA-84F4-C38A-E492E73A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1C235-AB12-0C0A-148A-C26B3DA06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D5D419-2E2B-E9D0-018E-0619B6A0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FA9B75-C743-1E83-B553-3324FC65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1A55B2-E47E-DEDE-4BED-98A2DA1F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052FAB-59B7-6A48-EBC4-174B6388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DC02-C1EF-3661-E2BF-138A0AD7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D78E41-E597-9013-6E19-7B02EC3C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15F6FD-E267-18CC-4FC1-FBBC5B6A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1AE9F-8CFF-D53B-8330-C0C32076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FC2D8-144E-72B0-33EE-3B725FCC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4CCED6-4CC2-776B-C4C2-B8CAAD34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A089E-B5D5-55CD-1546-4F2D3696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3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1000-F0CD-0316-C3F9-42828371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0169D-D24D-AE04-84F9-CACAD96B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7CAD01-3CCC-AD3A-DCE9-A03E4BF2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82747-052A-10F9-E799-827F14D5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6F37-C146-D7F1-74DC-8C7A781B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2E866-DFC8-DA07-CA10-69B0A4EA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4415A-D9A1-A6AB-CDDE-656B7AB2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7EA5ED-A406-6B6A-A416-059FEEBD8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43204-10CC-71A3-F703-EF38283C7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0DB89-0054-6819-1D71-4406BCE1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46A85-2FB1-68DF-D29C-864F1177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0C125-DD02-87C1-638E-A5E5E2E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CBEA30-B9C7-8AD8-8708-519A088A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DBD9B-2EB8-342F-7052-25785A9F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F1F86-2B37-823D-4A17-D0C4E408F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E302A-7CC3-4C11-B6D5-DB7D0D8A580A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FD5BF-90F0-44B5-3ED7-11081E89E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E07AC-FBFC-C7E6-8F86-FB9554C9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FFAC-E56B-4725-9666-FA10BB5ED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BF5483-BCD5-5ECC-9FBF-4391F645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1"/>
            <a:ext cx="12192000" cy="65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2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최종욱/BI개발팀</dc:creator>
  <cp:lastModifiedBy>최종욱/BI개발팀</cp:lastModifiedBy>
  <cp:revision>1</cp:revision>
  <dcterms:created xsi:type="dcterms:W3CDTF">2023-05-30T04:12:55Z</dcterms:created>
  <dcterms:modified xsi:type="dcterms:W3CDTF">2023-05-30T04:24:31Z</dcterms:modified>
</cp:coreProperties>
</file>