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2" d="100"/>
          <a:sy n="52" d="100"/>
        </p:scale>
        <p:origin x="5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ED4A3-99FD-5F7D-2D9A-FE313BBA3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6FABD2-79A2-85C3-18A7-45BE1F1B6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7E0BF-A0A1-60E9-F140-69779087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0B90-03EF-48B1-BEDE-E817A95BC33F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3934E0-A04C-51D9-41EE-175C7445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E7705-41BA-B352-24DD-5444CEE0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DE0D-BE15-4DEB-92A9-0215B79DF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5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42BF9-810B-7EA2-1FE4-B1678199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A0312B-82A3-2D54-7A6B-1D39254E2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59FAE-E5D6-414D-E046-19C5453F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0B90-03EF-48B1-BEDE-E817A95BC33F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1D29F-1315-60C0-FAFF-92130A82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8C75D-7879-6D74-FE4E-A35AE161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DE0D-BE15-4DEB-92A9-0215B79DF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4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D1163C-5760-D211-0AB7-9C867F05C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387ACC-F415-30B4-1CF6-21EE8EFE2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CCC9A-89D7-76BB-03ED-998B6E97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0B90-03EF-48B1-BEDE-E817A95BC33F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67F44-3E53-4228-D7A4-4495C82D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4C78A-10AE-3A97-BC70-CE168D4F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DE0D-BE15-4DEB-92A9-0215B79DF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3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39282-9912-2101-7553-856B4508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BE5C6-15CD-9883-8FAC-DFF3736D9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0C53E-8638-0231-6BAA-0C71207E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0B90-03EF-48B1-BEDE-E817A95BC33F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58734-5ACA-4D25-A77F-F0FAA36F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12751-CE3E-FE3A-D567-4FB68952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DE0D-BE15-4DEB-92A9-0215B79DF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09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7D075-027C-0798-B69A-6E3A52A0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DBE81E-BBA0-3C40-3A39-88EE789D7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ED11F-379F-05F1-84E0-A08B2E82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0B90-03EF-48B1-BEDE-E817A95BC33F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1549F-9411-EA5E-8381-9F2F7F0F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A5CC-DA0A-FE04-3275-426919A0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DE0D-BE15-4DEB-92A9-0215B79DF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9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2EA77-9519-00F1-DA04-40020ED8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5BE5B-F44A-38AF-28A9-6B7E64F6A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5A540B-D650-B550-2AE4-B435B1EFD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B13FC0-514E-34BC-6A4F-047B8DA5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0B90-03EF-48B1-BEDE-E817A95BC33F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B1D35D-7B2D-8376-D201-2516D928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7287E-90DB-E9D1-18A9-FC9D7966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DE0D-BE15-4DEB-92A9-0215B79DF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04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E0897-9506-2A06-D56B-6A9BE54DC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A0B4CC-C340-0BD7-1B57-DD15C900D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C98B85-493C-56FC-24B1-E55FC0128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80F3C9-9FA9-173B-044E-B3E519854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2AA317-6188-47C2-4701-244458827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749530-B2EA-BB80-142F-44E8F15A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0B90-03EF-48B1-BEDE-E817A95BC33F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9D052A-8123-F212-B12D-03695D7C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58B7F6-F2D3-D022-F1C2-77C91491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DE0D-BE15-4DEB-92A9-0215B79DF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87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E93D7-78F4-4ED8-3675-6630E3091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6719F1-ED09-7E29-CEBC-F7DEA621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0B90-03EF-48B1-BEDE-E817A95BC33F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F02304-D425-BB51-5AD7-F36FAF0D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957445-8752-C25A-8D7F-E08BDE0A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DE0D-BE15-4DEB-92A9-0215B79DF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56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51D9E2-3968-7FDE-6BC6-6E32F0CD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0B90-03EF-48B1-BEDE-E817A95BC33F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B92E59-03AA-C824-F7D0-2E0FC76B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D7AC5B-3DA1-069A-54D4-4DAC0AD53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DE0D-BE15-4DEB-92A9-0215B79DF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B5457-F408-7C5A-518E-1F7F8D9BD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C8D61-6261-A2C3-930D-16CB1FA98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CCDE4D-F657-0F0C-7C05-5DBC3153F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262B71-B234-856D-96E0-5B746106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0B90-03EF-48B1-BEDE-E817A95BC33F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21D46-4117-40A5-C42B-27FD53FB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454390-3E67-6DF8-79F7-AA6CAC9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DE0D-BE15-4DEB-92A9-0215B79DF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35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46501-D2C6-9D0A-377A-1F2F7508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D94E9-252B-9933-F408-ED14575CD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E1EE84-11EF-9F39-EF98-CC056BC74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91576-9B32-AE41-3E16-DCF9BB57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0B90-03EF-48B1-BEDE-E817A95BC33F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63F231-974F-AE96-EF31-10F2E320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65FA61-C91D-D0D1-FEED-9F7298C1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DE0D-BE15-4DEB-92A9-0215B79DF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87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450AAC-93A9-725E-AF03-9708C8C5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93DA4C-9539-B087-6B89-1DE3026EF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3AEF6-002C-3760-467E-212CEFA02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80B90-03EF-48B1-BEDE-E817A95BC33F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5DDCB-4C5F-8D3D-4BBC-97CC6E3B6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27D91-A663-3082-517F-800BB58C2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1DE0D-BE15-4DEB-92A9-0215B79DF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71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1E6AC9-1F75-D77C-C44F-596C66254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089" y="0"/>
            <a:ext cx="6901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3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최종욱/BI개발팀</dc:creator>
  <cp:lastModifiedBy>최종욱/BI개발팀</cp:lastModifiedBy>
  <cp:revision>1</cp:revision>
  <dcterms:created xsi:type="dcterms:W3CDTF">2023-05-30T04:15:20Z</dcterms:created>
  <dcterms:modified xsi:type="dcterms:W3CDTF">2023-05-30T04:24:29Z</dcterms:modified>
</cp:coreProperties>
</file>