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1" autoAdjust="0"/>
  </p:normalViewPr>
  <p:slideViewPr>
    <p:cSldViewPr>
      <p:cViewPr varScale="1">
        <p:scale>
          <a:sx n="50" d="100"/>
          <a:sy n="50" d="100"/>
        </p:scale>
        <p:origin x="-77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305F4-003A-4A9D-9A87-BF74DDCCD782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470C7-A542-49E5-BCA3-6178E4CC9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84B4-C964-433F-800A-CF3A4E39D45C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BB10-6715-4B8C-9342-A770A1A70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95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840E-02C9-4D3C-8A4F-33F9D1586FB8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BB10-6715-4B8C-9342-A770A1A70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72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9884-52AC-436C-A3F0-892BA2DECDF1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BB10-6715-4B8C-9342-A770A1A70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20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82F8-BFAA-4278-88B2-2587097A4A7B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BB10-6715-4B8C-9342-A770A1A70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85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D2E7-0AE6-414A-A9E4-249BF81B1359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BB10-6715-4B8C-9342-A770A1A70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71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FE0A-8FDB-471E-A304-99FEA5A0F821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BB10-6715-4B8C-9342-A770A1A70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F06D-4D6C-4E67-9A6E-593806B3F920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BB10-6715-4B8C-9342-A770A1A70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94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8284-E9D9-45B0-8AC4-61C61E88E46B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BB10-6715-4B8C-9342-A770A1A70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34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D77B-17A7-485C-ABD2-8F9447355DD2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BB10-6715-4B8C-9342-A770A1A70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99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EC19-91EE-4E44-9649-9C66D055621C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BB10-6715-4B8C-9342-A770A1A70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87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9DAD-9044-4535-B5B1-C737B0A6E9F2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BB10-6715-4B8C-9342-A770A1A70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9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31E9F-7FB0-45A8-BA92-DAA37EB9073B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8BB10-6715-4B8C-9342-A770A1A70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4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화면구현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설계서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2132856"/>
            <a:ext cx="6400800" cy="1752600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버</a:t>
            </a:r>
            <a:r>
              <a:rPr lang="ko-KR" altLang="en-US" sz="1800" dirty="0" smtClean="0"/>
              <a:t> 전 </a:t>
            </a:r>
            <a:r>
              <a:rPr lang="en-US" altLang="ko-KR" sz="1800" dirty="0" smtClean="0"/>
              <a:t>: </a:t>
            </a:r>
            <a:r>
              <a:rPr lang="en-US" altLang="ko-KR" sz="1800" dirty="0" err="1" smtClean="0"/>
              <a:t>ver</a:t>
            </a:r>
            <a:r>
              <a:rPr lang="en-US" altLang="ko-KR" sz="1800" dirty="0" smtClean="0"/>
              <a:t> 1.0</a:t>
            </a:r>
          </a:p>
          <a:p>
            <a:r>
              <a:rPr lang="ko-KR" altLang="en-US" sz="1800" dirty="0" err="1" smtClean="0"/>
              <a:t>시스템명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social media</a:t>
            </a:r>
            <a:endParaRPr lang="ko-KR" altLang="en-US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641755"/>
              </p:ext>
            </p:extLst>
          </p:nvPr>
        </p:nvGraphicFramePr>
        <p:xfrm>
          <a:off x="323526" y="3212976"/>
          <a:ext cx="8496945" cy="2341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4"/>
                <a:gridCol w="1008112"/>
                <a:gridCol w="4464496"/>
                <a:gridCol w="1008112"/>
                <a:gridCol w="1008111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계정번호</a:t>
                      </a:r>
                      <a:r>
                        <a:rPr lang="en-US" altLang="ko-KR" sz="1300" dirty="0" smtClean="0"/>
                        <a:t>(Version)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개정일자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내용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작성자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승인권자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1.0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2023.03.14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Layout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홍종표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1.1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2023.03.15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Layout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홍종표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1.2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2023.03.17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Link,</a:t>
                      </a:r>
                      <a:r>
                        <a:rPr lang="en-US" altLang="ko-KR" sz="1300" baseline="0" dirty="0" smtClean="0"/>
                        <a:t> logout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홍종표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24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6632"/>
            <a:ext cx="26642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 smtClean="0"/>
              <a:t>Index</a:t>
            </a:r>
            <a:endParaRPr lang="ko-KR" altLang="en-US" sz="2600" b="1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557972"/>
            <a:ext cx="9144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9512" y="836712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/>
              <a:t>로그</a:t>
            </a:r>
            <a:r>
              <a:rPr lang="ko-KR" altLang="en-US" b="1" dirty="0"/>
              <a:t>인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1.1 </a:t>
            </a:r>
            <a:r>
              <a:rPr lang="ko-KR" altLang="en-US" dirty="0" smtClean="0"/>
              <a:t>로그인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79512" y="1558533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 </a:t>
            </a:r>
            <a:r>
              <a:rPr lang="ko-KR" altLang="en-US" b="1" dirty="0" smtClean="0"/>
              <a:t>회원가</a:t>
            </a:r>
            <a:r>
              <a:rPr lang="ko-KR" altLang="en-US" b="1" dirty="0"/>
              <a:t>입</a:t>
            </a:r>
            <a:endParaRPr lang="en-US" altLang="ko-KR" b="1" dirty="0" smtClean="0"/>
          </a:p>
          <a:p>
            <a:pPr lvl="1"/>
            <a:r>
              <a:rPr lang="en-US" altLang="ko-KR" dirty="0"/>
              <a:t>2</a:t>
            </a:r>
            <a:r>
              <a:rPr lang="en-US" altLang="ko-KR" dirty="0" smtClean="0"/>
              <a:t>.1 </a:t>
            </a:r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79512" y="2348880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  </a:t>
            </a:r>
            <a:r>
              <a:rPr lang="ko-KR" altLang="en-US" b="1" dirty="0" smtClean="0"/>
              <a:t>메</a:t>
            </a:r>
            <a:r>
              <a:rPr lang="ko-KR" altLang="en-US" b="1" dirty="0"/>
              <a:t>인</a:t>
            </a:r>
            <a:endParaRPr lang="en-US" altLang="ko-KR" b="1" dirty="0"/>
          </a:p>
          <a:p>
            <a:pPr lvl="1"/>
            <a:r>
              <a:rPr lang="en-US" altLang="ko-KR" dirty="0" smtClean="0"/>
              <a:t>3.1 </a:t>
            </a:r>
            <a:r>
              <a:rPr lang="ko-KR" altLang="en-US" dirty="0" err="1" smtClean="0"/>
              <a:t>피드</a:t>
            </a:r>
            <a:r>
              <a:rPr lang="en-US" altLang="ko-K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100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로그인</a:t>
            </a:r>
            <a:endParaRPr lang="ko-KR" altLang="en-US" sz="32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3635896" y="1412776"/>
            <a:ext cx="5112568" cy="4248472"/>
          </a:xfrm>
          <a:prstGeom prst="roundRect">
            <a:avLst>
              <a:gd name="adj" fmla="val 519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0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064597" y="2622396"/>
            <a:ext cx="4176464" cy="518572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 </a:t>
            </a:r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064597" y="4189730"/>
            <a:ext cx="4176464" cy="53541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로그인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036705" y="4913982"/>
            <a:ext cx="2232248" cy="387226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회원가입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64262" y="1484784"/>
            <a:ext cx="3635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mtClean="0"/>
              <a:t>Welcome </a:t>
            </a:r>
            <a:endParaRPr lang="en-US" altLang="ko-KR" sz="3200" dirty="0" smtClean="0"/>
          </a:p>
          <a:p>
            <a:pPr algn="ctr"/>
            <a:endParaRPr lang="en-US" altLang="ko-KR" sz="3200" dirty="0" smtClean="0"/>
          </a:p>
          <a:p>
            <a:pPr algn="ctr"/>
            <a:r>
              <a:rPr lang="en-US" altLang="ko-KR" sz="3200" b="1" u="sng" dirty="0" smtClean="0"/>
              <a:t> Social media</a:t>
            </a:r>
            <a:endParaRPr lang="ko-KR" altLang="en-US" sz="3200" b="1" u="sng" dirty="0"/>
          </a:p>
        </p:txBody>
      </p:sp>
      <p:sp>
        <p:nvSpPr>
          <p:cNvPr id="3" name="직사각형 2"/>
          <p:cNvSpPr/>
          <p:nvPr/>
        </p:nvSpPr>
        <p:spPr>
          <a:xfrm>
            <a:off x="3635896" y="1700808"/>
            <a:ext cx="5112568" cy="5688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9CCFF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927269" y="1700808"/>
            <a:ext cx="252505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SOCIAL MEDIA</a:t>
            </a:r>
            <a:endParaRPr lang="ko-KR" altLang="en-US" sz="30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064597" y="3414484"/>
            <a:ext cx="4176464" cy="518572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/>
              <a:t> </a:t>
            </a:r>
            <a:r>
              <a:rPr lang="ko-KR" altLang="en-US" smtClean="0"/>
              <a:t>비밀번</a:t>
            </a:r>
            <a:r>
              <a:rPr lang="ko-KR" altLang="en-US"/>
              <a:t>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26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6512" y="764704"/>
            <a:ext cx="9144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7504" y="200834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회원가</a:t>
            </a:r>
            <a:r>
              <a:rPr lang="ko-KR" altLang="en-US" sz="3200" b="1" dirty="0"/>
              <a:t>입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835696" y="1412776"/>
            <a:ext cx="5544616" cy="360040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아이디 입력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825345" y="2132856"/>
            <a:ext cx="5544616" cy="360040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비밀번호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문자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숫자포함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8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글자 이상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25345" y="2852936"/>
            <a:ext cx="5544616" cy="360040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비밀번호 재입력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825345" y="3573016"/>
            <a:ext cx="5544616" cy="360040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이름을 입력해주세요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825345" y="4293096"/>
            <a:ext cx="5544616" cy="360040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휴대폰 번호 입력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( ‘-’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제외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11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자리 입력 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932040" y="5013176"/>
            <a:ext cx="2448780" cy="360040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example.com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836204" y="5013176"/>
            <a:ext cx="2447764" cy="360040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이메일 주소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83968" y="50038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@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836204" y="5733256"/>
            <a:ext cx="1799692" cy="360040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년도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51920" y="5733256"/>
            <a:ext cx="1656184" cy="360040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월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724128" y="5733256"/>
            <a:ext cx="1656184" cy="360040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일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688" y="1124744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아이</a:t>
            </a:r>
            <a:r>
              <a:rPr lang="ko-KR" altLang="en-US" sz="1200" b="1" dirty="0"/>
              <a:t>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63688" y="1844824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비밀번</a:t>
            </a:r>
            <a:r>
              <a:rPr lang="ko-KR" altLang="en-US" sz="1200" b="1" dirty="0"/>
              <a:t>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63688" y="2537955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비밀번호 확인</a:t>
            </a:r>
            <a:endParaRPr lang="ko-KR" alt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763688" y="3296017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이름</a:t>
            </a:r>
            <a:endParaRPr lang="ko-KR" alt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763688" y="4005064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전화번호</a:t>
            </a:r>
            <a:endParaRPr lang="ko-KR" alt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763688" y="4736177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이메</a:t>
            </a:r>
            <a:r>
              <a:rPr lang="ko-KR" altLang="en-US" sz="1200" b="1" dirty="0"/>
              <a:t>일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63688" y="5445224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생년월</a:t>
            </a:r>
            <a:r>
              <a:rPr lang="ko-KR" altLang="en-US" sz="1200" b="1" dirty="0"/>
              <a:t>일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771626" y="6381328"/>
            <a:ext cx="1799692" cy="36004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 가입하기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824282" y="6381328"/>
            <a:ext cx="1799692" cy="3600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돌아가</a:t>
            </a:r>
            <a:r>
              <a:rPr lang="ko-KR" altLang="en-US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71800" y="89942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</a:t>
            </a:r>
            <a:r>
              <a:rPr lang="en-US" altLang="ko-KR" dirty="0" smtClean="0"/>
              <a:t>OGO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22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-324544" y="76562"/>
            <a:ext cx="169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Home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76562"/>
            <a:ext cx="169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Explore</a:t>
            </a:r>
            <a:endParaRPr lang="ko-KR" altLang="en-US" sz="2000" dirty="0"/>
          </a:p>
        </p:txBody>
      </p:sp>
      <p:sp>
        <p:nvSpPr>
          <p:cNvPr id="9" name="타원 8"/>
          <p:cNvSpPr/>
          <p:nvPr/>
        </p:nvSpPr>
        <p:spPr>
          <a:xfrm>
            <a:off x="827584" y="908720"/>
            <a:ext cx="792088" cy="7920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image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65920" y="1115452"/>
            <a:ext cx="185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</a:t>
            </a:r>
            <a:r>
              <a:rPr lang="en-US" altLang="ko-KR" b="1" dirty="0" smtClean="0"/>
              <a:t>xample id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827584" y="1772816"/>
            <a:ext cx="7488832" cy="33483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</a:rPr>
              <a:t>image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38" y="5229200"/>
            <a:ext cx="425202" cy="42520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67136" y="5229200"/>
            <a:ext cx="169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en-US" altLang="ko-KR" dirty="0" smtClean="0"/>
              <a:t> likes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06438" y="5589240"/>
            <a:ext cx="2009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example id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99592" y="5939988"/>
            <a:ext cx="141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Comments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28192" y="72490"/>
            <a:ext cx="169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Create</a:t>
            </a:r>
            <a:endParaRPr lang="ko-KR" alt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2699792" y="76562"/>
            <a:ext cx="169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Profile</a:t>
            </a:r>
            <a:endParaRPr lang="ko-KR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419872" y="630932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More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07904" y="76562"/>
            <a:ext cx="169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Logout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2728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125</Words>
  <Application>Microsoft Office PowerPoint</Application>
  <PresentationFormat>화면 슬라이드 쇼(4:3)</PresentationFormat>
  <Paragraphs>70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화면구현 UI 설계서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화면구현 UI 설계서</dc:title>
  <dc:creator>djurev@naver.com</dc:creator>
  <cp:lastModifiedBy>djurev@naver.com</cp:lastModifiedBy>
  <cp:revision>29</cp:revision>
  <dcterms:created xsi:type="dcterms:W3CDTF">2023-03-14T08:43:48Z</dcterms:created>
  <dcterms:modified xsi:type="dcterms:W3CDTF">2023-03-16T17:13:21Z</dcterms:modified>
</cp:coreProperties>
</file>