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  <p:sldId id="266" r:id="rId6"/>
    <p:sldId id="267" r:id="rId7"/>
    <p:sldId id="259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CD3E05E-8300-4200-8E3A-A30007DDD9EE}">
          <p14:sldIdLst>
            <p14:sldId id="261"/>
            <p14:sldId id="263"/>
            <p14:sldId id="264"/>
            <p14:sldId id="265"/>
            <p14:sldId id="266"/>
            <p14:sldId id="267"/>
          </p14:sldIdLst>
        </p14:section>
        <p14:section name="sup" id="{DE13DAAF-E5B8-4DBB-B711-02FC2040DE91}">
          <p14:sldIdLst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8" y="191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4588E-5BE7-4E10-B305-E6E7F4EC2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144394-A015-4F21-BB1E-2BA88C485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B0367-C502-44BD-B1DF-270D9E13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EDE62-3909-49E6-B360-AB9EF54F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380AE-135B-40BD-80D6-94266AC5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C3E77-9591-4612-ADFC-F2FEE096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E07811-A7E2-41DC-99BF-5BE62553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A07F4-E1DC-4974-B51B-19BEDC3D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9BFFB-CBFD-483B-8FB5-4769CE87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8A044-9EF3-4BDB-8A59-A531FDAA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86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1AA719-621E-4D52-9C68-F7BADCE56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757A92-839F-43D0-BA62-B529B900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E6A94-030B-4974-8F29-88DFBD9F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2FA6A-AF0E-4B28-97D3-40A56469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8E393-8A28-4791-A22F-CEA38247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6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24430-59E3-4A08-84A4-3F183520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A581D-C9CD-49B0-8CBC-33507AC7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8FF7D-F0B4-44E3-92E4-2351FF74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DA737-366A-43B1-99D8-34FD6597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C5158-4571-4404-B818-93350B60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9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D7E3-2786-46A3-AF9E-79EACEC2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8545A-41EB-4D8A-83F2-E995BA2EF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414CD-B13D-4FE1-9050-9D7AAA07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E3F34-9BAE-4179-901C-0C40B021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E54A3-9185-44F3-8480-E33248A0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5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C02DF-4B5D-4BDA-80D7-5AF22816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2F94D-0B2C-45E6-BC1B-B104AAA0A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046BB-D671-4E52-8C69-0C701858A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B17731-D3E5-43A7-A811-34D6FD89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F3B45-8C87-4331-9234-F9E1CEEC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D49121-EEF2-4DEE-85AA-90916D7A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5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C4EF7-B67F-4075-A403-019386C4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EC46D-89BA-4D5D-83C7-18B48BA8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CEE173-4B6C-4B77-B43E-A9C0EF93C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32D9AF-6633-4142-85A5-931555086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DC926A-5F52-4787-AC3E-117863CE6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0B6532-9F79-45AA-B854-71D9D082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9923E3-9ED6-4713-9A52-1B0C638E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CE87F0-F6EB-4A2D-A85B-C7430C47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9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31675-C5A3-4423-B544-C4A6353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F50F7F-28D7-48D9-9714-880024C4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6CAFFD-8353-45F1-AABC-2AE2EF9F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4FA2DA-4324-406A-92E7-63E64494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638488-B656-4FBB-9DEA-0EDDFC16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89D24F-FFA0-458E-8BAD-C27574D4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1DEF5-9702-4D17-8B86-C8724044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0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CF462-641E-473B-AF97-69EC91FB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4E88E-CA72-42E1-A59F-4EB55709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6F72D-A80B-4124-86F5-896B81E9D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EEFD3-7B8E-4147-89CB-8775202B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A0F83-6170-4CA8-8757-27EC7B2D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AD6A6-15BE-4F9F-884D-E4E0E1F7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9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36DD1-7AE3-4F90-8D95-6E288EC7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81D69F-003B-452A-A72A-3B4EEE6C2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30CFF-ACCA-42D6-A901-B28C50A7D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3B9DF-0970-4987-8F43-50CA0EA0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EE5-3D02-4144-B27C-261841AE9F2A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C75D9-1F14-488C-8395-3BD934FD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4E1339-1E72-4195-AC40-3519A651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A4E632-EC06-4434-9C36-D82639BE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E44FF-F87A-4FA8-8538-7C7415BF7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411D6-2749-4A31-8B38-C3E1A032C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CEE5-3D02-4144-B27C-261841AE9F2A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F7606-DDA5-4716-9CD9-C360CF049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A5A8E-A4B2-40C6-9C28-7CAA5750F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104F-3782-481E-A894-939574EDD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7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B9DA3BA-B79D-4133-8606-6444E712E23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0" t="2107" r="5855" b="5255"/>
          <a:stretch/>
        </p:blipFill>
        <p:spPr bwMode="auto">
          <a:xfrm>
            <a:off x="3258589" y="309649"/>
            <a:ext cx="7689273" cy="6238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111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E6B6A9-62DA-46D1-8EDC-41C625E3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86" y="164883"/>
            <a:ext cx="3175461" cy="3264117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196C33-B72B-47CB-811D-3563493F8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95" y="801546"/>
            <a:ext cx="4475902" cy="2274164"/>
          </a:xfrm>
          <a:prstGeom prst="rect">
            <a:avLst/>
          </a:prstGeom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5C6617-2B50-4684-A514-2820C7318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82" y="3536221"/>
            <a:ext cx="3594566" cy="3246961"/>
          </a:xfrm>
          <a:prstGeom prst="rect">
            <a:avLst/>
          </a:prstGeom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B7BDB6-BA53-4140-A542-D2A1C2487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48" y="3536221"/>
            <a:ext cx="4450149" cy="32469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553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FDBD2D-6918-4EF8-8A71-C1F506D112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4263" y="150304"/>
            <a:ext cx="5649365" cy="6557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653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95F1F4-F08F-4251-B572-AF2BC558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1" y="366436"/>
            <a:ext cx="4632442" cy="32477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299D38-8F8C-49BB-874A-EEBE42607E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77" y="3798145"/>
            <a:ext cx="4158072" cy="2692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85BDE6-CDB6-4141-A334-97B891E2806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88" y="3798145"/>
            <a:ext cx="2904744" cy="299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5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29533F-425B-4A65-85E4-E1C3B9E3C73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0" t="2107" r="5855" b="5255"/>
          <a:stretch/>
        </p:blipFill>
        <p:spPr bwMode="auto">
          <a:xfrm>
            <a:off x="232757" y="934506"/>
            <a:ext cx="5948365" cy="4826214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AE1C1D-5DE8-46D7-83ED-EC67E6183FD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714" y="150304"/>
            <a:ext cx="5649365" cy="6557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30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0A1145-7960-478E-8F3C-149D35AC5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" y="414269"/>
            <a:ext cx="2647032" cy="2720935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878B70-6172-4FC1-8C25-0C2E6A851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715" y="826876"/>
            <a:ext cx="3731066" cy="1895720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9DDB35-A972-4364-921F-870698997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" y="3465550"/>
            <a:ext cx="2996394" cy="2706560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9A1FF3-B4A7-4752-9618-7491BF46A7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85" y="3523702"/>
            <a:ext cx="3709599" cy="2706634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F3A880-2F5F-4114-ADEA-6EE5FC529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930" y="217729"/>
            <a:ext cx="4324080" cy="30315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E09BD8-7033-4169-8AB9-631CE6E2041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35" y="3829074"/>
            <a:ext cx="3881287" cy="25135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6E190D-A410-4F2A-9AF2-6885344A119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423" y="3642519"/>
            <a:ext cx="2711388" cy="279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6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E3934F4-4EEE-4F78-9B85-77C2914E0E8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0" t="2107" r="64720" b="56431"/>
          <a:stretch/>
        </p:blipFill>
        <p:spPr bwMode="auto">
          <a:xfrm>
            <a:off x="0" y="0"/>
            <a:ext cx="1978429" cy="2182091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A76E988-8A23-4E3E-A5CA-B7BECED8E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724" y="160694"/>
            <a:ext cx="3175462" cy="32641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345360-524B-42FA-80D9-DC08DAAFE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3" y="160694"/>
            <a:ext cx="3175461" cy="32641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726F0D-0FBC-492D-94C1-CA41DB47A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24" y="3510723"/>
            <a:ext cx="3175461" cy="32641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70792F-8B4D-470E-BAC4-1116A8A983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3" y="3510723"/>
            <a:ext cx="3175461" cy="32641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176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492C98-47A1-4501-9EC3-CDA66C839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80" y="4371200"/>
            <a:ext cx="4768936" cy="24230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1D5D95-679B-4F50-8AA9-E2E2F69C1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64" y="4371200"/>
            <a:ext cx="4737609" cy="24230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DDC2CA-429F-48BA-BA1A-BCA88FE65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80" y="1849691"/>
            <a:ext cx="4768934" cy="24230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CD555F-7F2D-4FB0-A355-D825CB2E8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01" y="1849691"/>
            <a:ext cx="4753230" cy="24230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BB53E0-1538-4114-BF95-19F1EA86A0AB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6" t="10792" r="5855" b="57852"/>
          <a:stretch/>
        </p:blipFill>
        <p:spPr bwMode="auto">
          <a:xfrm>
            <a:off x="163486" y="199505"/>
            <a:ext cx="3727975" cy="1650186"/>
          </a:xfrm>
          <a:prstGeom prst="rect">
            <a:avLst/>
          </a:prstGeom>
          <a:noFill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AA9C49-6E17-47D9-AB58-E24474A7F4D2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6" t="2107" r="47049" b="92999"/>
          <a:stretch/>
        </p:blipFill>
        <p:spPr bwMode="auto">
          <a:xfrm>
            <a:off x="83694" y="70712"/>
            <a:ext cx="938772" cy="257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749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jspark</dc:creator>
  <cp:lastModifiedBy>jspark</cp:lastModifiedBy>
  <cp:revision>18</cp:revision>
  <dcterms:created xsi:type="dcterms:W3CDTF">2024-01-23T05:12:33Z</dcterms:created>
  <dcterms:modified xsi:type="dcterms:W3CDTF">2024-01-23T07:29:10Z</dcterms:modified>
</cp:coreProperties>
</file>