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40141-FE49-445C-B9E9-19F9CEE5386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C783019-421C-4263-85D5-1629DF83A087}">
      <dgm:prSet/>
      <dgm:spPr/>
      <dgm:t>
        <a:bodyPr/>
        <a:lstStyle/>
        <a:p>
          <a:pPr>
            <a:defRPr cap="all"/>
          </a:pPr>
          <a:r>
            <a:rPr lang="ja-JP"/>
            <a:t>学生たちの情報を入力され、学生の名前で検索した場合情報を出力する</a:t>
          </a:r>
          <a:endParaRPr lang="en-US"/>
        </a:p>
      </dgm:t>
    </dgm:pt>
    <dgm:pt modelId="{4617FDCA-4DB1-4DB1-B77A-184E8963AE43}" type="parTrans" cxnId="{0775113C-25B2-4C17-A334-791626DF5955}">
      <dgm:prSet/>
      <dgm:spPr/>
      <dgm:t>
        <a:bodyPr/>
        <a:lstStyle/>
        <a:p>
          <a:endParaRPr lang="en-US"/>
        </a:p>
      </dgm:t>
    </dgm:pt>
    <dgm:pt modelId="{00CA4DA9-9B4A-4BE2-9ECB-8C8B2E4F6CAB}" type="sibTrans" cxnId="{0775113C-25B2-4C17-A334-791626DF5955}">
      <dgm:prSet/>
      <dgm:spPr/>
      <dgm:t>
        <a:bodyPr/>
        <a:lstStyle/>
        <a:p>
          <a:endParaRPr lang="en-US"/>
        </a:p>
      </dgm:t>
    </dgm:pt>
    <dgm:pt modelId="{D9840741-A658-42E7-8225-B1A675C66A14}">
      <dgm:prSet/>
      <dgm:spPr/>
      <dgm:t>
        <a:bodyPr/>
        <a:lstStyle/>
        <a:p>
          <a:pPr>
            <a:defRPr cap="all"/>
          </a:pPr>
          <a:r>
            <a:rPr lang="ja-JP"/>
            <a:t>ただし名前がない場合は「</a:t>
          </a:r>
          <a:r>
            <a:rPr lang="en-US"/>
            <a:t>NO NAME</a:t>
          </a:r>
          <a:r>
            <a:rPr lang="ja-JP"/>
            <a:t>」で出力する</a:t>
          </a:r>
          <a:endParaRPr lang="en-US"/>
        </a:p>
      </dgm:t>
    </dgm:pt>
    <dgm:pt modelId="{4D21B6A9-0C8A-458E-9738-F84FB320BA93}" type="parTrans" cxnId="{3CBF9BAC-BF97-40DF-943F-48BAA792636B}">
      <dgm:prSet/>
      <dgm:spPr/>
      <dgm:t>
        <a:bodyPr/>
        <a:lstStyle/>
        <a:p>
          <a:endParaRPr lang="en-US"/>
        </a:p>
      </dgm:t>
    </dgm:pt>
    <dgm:pt modelId="{3DD5C934-5E27-49F0-A4FA-111FB4F63644}" type="sibTrans" cxnId="{3CBF9BAC-BF97-40DF-943F-48BAA792636B}">
      <dgm:prSet/>
      <dgm:spPr/>
      <dgm:t>
        <a:bodyPr/>
        <a:lstStyle/>
        <a:p>
          <a:endParaRPr lang="en-US"/>
        </a:p>
      </dgm:t>
    </dgm:pt>
    <dgm:pt modelId="{18B60DDC-2EBC-45D4-AFE7-F49BD861BFF0}" type="pres">
      <dgm:prSet presAssocID="{1E240141-FE49-445C-B9E9-19F9CEE5386A}" presName="root" presStyleCnt="0">
        <dgm:presLayoutVars>
          <dgm:dir/>
          <dgm:resizeHandles val="exact"/>
        </dgm:presLayoutVars>
      </dgm:prSet>
      <dgm:spPr/>
    </dgm:pt>
    <dgm:pt modelId="{3BB25FD9-5EFF-4E24-997B-EED2A9759E53}" type="pres">
      <dgm:prSet presAssocID="{AC783019-421C-4263-85D5-1629DF83A087}" presName="compNode" presStyleCnt="0"/>
      <dgm:spPr/>
    </dgm:pt>
    <dgm:pt modelId="{88FEB0D9-2B81-43C4-A289-0E891E0348E4}" type="pres">
      <dgm:prSet presAssocID="{AC783019-421C-4263-85D5-1629DF83A08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69125B1-D678-4404-880F-A803651B30F0}" type="pres">
      <dgm:prSet presAssocID="{AC783019-421C-4263-85D5-1629DF83A0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2FB2752-8627-40C4-AA52-CB16AE945A82}" type="pres">
      <dgm:prSet presAssocID="{AC783019-421C-4263-85D5-1629DF83A087}" presName="spaceRect" presStyleCnt="0"/>
      <dgm:spPr/>
    </dgm:pt>
    <dgm:pt modelId="{D3812606-D77F-49C8-BF67-7978FCFE9F5C}" type="pres">
      <dgm:prSet presAssocID="{AC783019-421C-4263-85D5-1629DF83A087}" presName="textRect" presStyleLbl="revTx" presStyleIdx="0" presStyleCnt="2">
        <dgm:presLayoutVars>
          <dgm:chMax val="1"/>
          <dgm:chPref val="1"/>
        </dgm:presLayoutVars>
      </dgm:prSet>
      <dgm:spPr/>
    </dgm:pt>
    <dgm:pt modelId="{FBF2E743-62E4-442A-A328-0259B0AF37DF}" type="pres">
      <dgm:prSet presAssocID="{00CA4DA9-9B4A-4BE2-9ECB-8C8B2E4F6CAB}" presName="sibTrans" presStyleCnt="0"/>
      <dgm:spPr/>
    </dgm:pt>
    <dgm:pt modelId="{FDE721CB-57B8-4E8B-A417-F2E3050E7096}" type="pres">
      <dgm:prSet presAssocID="{D9840741-A658-42E7-8225-B1A675C66A14}" presName="compNode" presStyleCnt="0"/>
      <dgm:spPr/>
    </dgm:pt>
    <dgm:pt modelId="{247F51F5-845C-4CBA-B7DD-2555DF805D82}" type="pres">
      <dgm:prSet presAssocID="{D9840741-A658-42E7-8225-B1A675C66A1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39F5F8D-BFFC-4FB5-96AE-757339A75520}" type="pres">
      <dgm:prSet presAssocID="{D9840741-A658-42E7-8225-B1A675C66A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A5B69E0-17A8-4751-83A3-7ABFD3D6C706}" type="pres">
      <dgm:prSet presAssocID="{D9840741-A658-42E7-8225-B1A675C66A14}" presName="spaceRect" presStyleCnt="0"/>
      <dgm:spPr/>
    </dgm:pt>
    <dgm:pt modelId="{96C1FD46-8BD4-445F-8181-34D5640DC05E}" type="pres">
      <dgm:prSet presAssocID="{D9840741-A658-42E7-8225-B1A675C66A1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775113C-25B2-4C17-A334-791626DF5955}" srcId="{1E240141-FE49-445C-B9E9-19F9CEE5386A}" destId="{AC783019-421C-4263-85D5-1629DF83A087}" srcOrd="0" destOrd="0" parTransId="{4617FDCA-4DB1-4DB1-B77A-184E8963AE43}" sibTransId="{00CA4DA9-9B4A-4BE2-9ECB-8C8B2E4F6CAB}"/>
    <dgm:cxn modelId="{D5931F5E-06D0-47EE-B642-58D07D994E6A}" type="presOf" srcId="{AC783019-421C-4263-85D5-1629DF83A087}" destId="{D3812606-D77F-49C8-BF67-7978FCFE9F5C}" srcOrd="0" destOrd="0" presId="urn:microsoft.com/office/officeart/2018/5/layout/IconLeafLabelList"/>
    <dgm:cxn modelId="{0E97E474-753E-4633-82F2-E05700481D33}" type="presOf" srcId="{1E240141-FE49-445C-B9E9-19F9CEE5386A}" destId="{18B60DDC-2EBC-45D4-AFE7-F49BD861BFF0}" srcOrd="0" destOrd="0" presId="urn:microsoft.com/office/officeart/2018/5/layout/IconLeafLabelList"/>
    <dgm:cxn modelId="{3611C977-E58F-4500-B9C4-D28F931005D3}" type="presOf" srcId="{D9840741-A658-42E7-8225-B1A675C66A14}" destId="{96C1FD46-8BD4-445F-8181-34D5640DC05E}" srcOrd="0" destOrd="0" presId="urn:microsoft.com/office/officeart/2018/5/layout/IconLeafLabelList"/>
    <dgm:cxn modelId="{3CBF9BAC-BF97-40DF-943F-48BAA792636B}" srcId="{1E240141-FE49-445C-B9E9-19F9CEE5386A}" destId="{D9840741-A658-42E7-8225-B1A675C66A14}" srcOrd="1" destOrd="0" parTransId="{4D21B6A9-0C8A-458E-9738-F84FB320BA93}" sibTransId="{3DD5C934-5E27-49F0-A4FA-111FB4F63644}"/>
    <dgm:cxn modelId="{51C0C3D0-B339-4988-983D-B65393D84E44}" type="presParOf" srcId="{18B60DDC-2EBC-45D4-AFE7-F49BD861BFF0}" destId="{3BB25FD9-5EFF-4E24-997B-EED2A9759E53}" srcOrd="0" destOrd="0" presId="urn:microsoft.com/office/officeart/2018/5/layout/IconLeafLabelList"/>
    <dgm:cxn modelId="{620704D2-A250-44BA-A75E-986628797418}" type="presParOf" srcId="{3BB25FD9-5EFF-4E24-997B-EED2A9759E53}" destId="{88FEB0D9-2B81-43C4-A289-0E891E0348E4}" srcOrd="0" destOrd="0" presId="urn:microsoft.com/office/officeart/2018/5/layout/IconLeafLabelList"/>
    <dgm:cxn modelId="{A12341CA-9F33-4FA7-997D-18438CE1C7C4}" type="presParOf" srcId="{3BB25FD9-5EFF-4E24-997B-EED2A9759E53}" destId="{269125B1-D678-4404-880F-A803651B30F0}" srcOrd="1" destOrd="0" presId="urn:microsoft.com/office/officeart/2018/5/layout/IconLeafLabelList"/>
    <dgm:cxn modelId="{342E1464-6A53-4ED1-9408-AF070B8D942E}" type="presParOf" srcId="{3BB25FD9-5EFF-4E24-997B-EED2A9759E53}" destId="{12FB2752-8627-40C4-AA52-CB16AE945A82}" srcOrd="2" destOrd="0" presId="urn:microsoft.com/office/officeart/2018/5/layout/IconLeafLabelList"/>
    <dgm:cxn modelId="{290A981C-2AF1-4435-9084-044D0B3A5DAC}" type="presParOf" srcId="{3BB25FD9-5EFF-4E24-997B-EED2A9759E53}" destId="{D3812606-D77F-49C8-BF67-7978FCFE9F5C}" srcOrd="3" destOrd="0" presId="urn:microsoft.com/office/officeart/2018/5/layout/IconLeafLabelList"/>
    <dgm:cxn modelId="{856136B2-D466-4746-96CF-628011075B5B}" type="presParOf" srcId="{18B60DDC-2EBC-45D4-AFE7-F49BD861BFF0}" destId="{FBF2E743-62E4-442A-A328-0259B0AF37DF}" srcOrd="1" destOrd="0" presId="urn:microsoft.com/office/officeart/2018/5/layout/IconLeafLabelList"/>
    <dgm:cxn modelId="{FC3E9A64-BBCA-4D70-8F22-501E8690141B}" type="presParOf" srcId="{18B60DDC-2EBC-45D4-AFE7-F49BD861BFF0}" destId="{FDE721CB-57B8-4E8B-A417-F2E3050E7096}" srcOrd="2" destOrd="0" presId="urn:microsoft.com/office/officeart/2018/5/layout/IconLeafLabelList"/>
    <dgm:cxn modelId="{A065DEBC-CAE6-4711-9DA1-F090CA72ECDE}" type="presParOf" srcId="{FDE721CB-57B8-4E8B-A417-F2E3050E7096}" destId="{247F51F5-845C-4CBA-B7DD-2555DF805D82}" srcOrd="0" destOrd="0" presId="urn:microsoft.com/office/officeart/2018/5/layout/IconLeafLabelList"/>
    <dgm:cxn modelId="{9D8707C9-4236-46AD-850E-D04BEF65451E}" type="presParOf" srcId="{FDE721CB-57B8-4E8B-A417-F2E3050E7096}" destId="{539F5F8D-BFFC-4FB5-96AE-757339A75520}" srcOrd="1" destOrd="0" presId="urn:microsoft.com/office/officeart/2018/5/layout/IconLeafLabelList"/>
    <dgm:cxn modelId="{03FBF7E5-28C2-41FE-89D3-D73B4FE728A1}" type="presParOf" srcId="{FDE721CB-57B8-4E8B-A417-F2E3050E7096}" destId="{BA5B69E0-17A8-4751-83A3-7ABFD3D6C706}" srcOrd="2" destOrd="0" presId="urn:microsoft.com/office/officeart/2018/5/layout/IconLeafLabelList"/>
    <dgm:cxn modelId="{3BEAD45D-C8A9-41A1-B5F0-0CC1FE497898}" type="presParOf" srcId="{FDE721CB-57B8-4E8B-A417-F2E3050E7096}" destId="{96C1FD46-8BD4-445F-8181-34D5640DC05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EB0D9-2B81-43C4-A289-0E891E0348E4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125B1-D678-4404-880F-A803651B30F0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2606-D77F-49C8-BF67-7978FCFE9F5C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-JP" sz="1700" kern="1200"/>
            <a:t>学生たちの情報を入力され、学生の名前で検索した場合情報を出力する</a:t>
          </a:r>
          <a:endParaRPr lang="en-US" sz="1700" kern="1200"/>
        </a:p>
      </dsp:txBody>
      <dsp:txXfrm>
        <a:off x="1342800" y="3255669"/>
        <a:ext cx="3600000" cy="720000"/>
      </dsp:txXfrm>
    </dsp:sp>
    <dsp:sp modelId="{247F51F5-845C-4CBA-B7DD-2555DF805D82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F5F8D-BFFC-4FB5-96AE-757339A75520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1FD46-8BD4-445F-8181-34D5640DC05E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-JP" sz="1700" kern="1200"/>
            <a:t>ただし名前がない場合は「</a:t>
          </a:r>
          <a:r>
            <a:rPr lang="en-US" sz="1700" kern="1200"/>
            <a:t>NO NAME</a:t>
          </a:r>
          <a:r>
            <a:rPr lang="ja-JP" sz="1700" kern="1200"/>
            <a:t>」で出力する</a:t>
          </a:r>
          <a:endParaRPr lang="en-US" sz="17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BEB3E-0DEA-4B98-AB99-AB93F9C6D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B82261-6C7F-4B5C-B6CE-330B1CA1D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A7789-5D72-46CE-83BB-71AB2835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B428-4F19-4B61-A568-DA3A4FE0A4C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D584A-8E49-4036-AFD3-316F2FB9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052CD-CB0F-4C48-BAA8-1E287C42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DCE-AC55-418D-86DC-58B7AB3EB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6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AE7DB-296B-4BC2-A7D8-B012F3E3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19D99-3F82-41C5-B176-A4221523A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98F5E-5A89-4340-B771-34C7217B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B428-4F19-4B61-A568-DA3A4FE0A4C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78912-00EA-4481-A1CF-48B79C29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7398C-E5F7-4A4C-8735-6530CCA4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DCE-AC55-418D-86DC-58B7AB3EB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4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4A008D-D627-49DA-9E77-2FEA9FD55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CEE218-BFBD-4359-B1CE-9BCCFEFA1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0964-0AF6-46D5-9C40-C572FB72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B428-4F19-4B61-A568-DA3A4FE0A4C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84875-FBE8-42CB-A987-760991EC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08B10-15A5-4D2E-8261-EDBF3226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DCE-AC55-418D-86DC-58B7AB3EB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0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E6CA9-7793-409D-84CE-12AFB7EA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C76E3-DED6-40AF-A557-200AD28C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A92C1-80B5-482B-8461-B8EB6282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B428-4F19-4B61-A568-DA3A4FE0A4C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5D910-0E2F-479B-8BFE-D2F7B1DD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C3959-61F4-4304-85ED-D5B5DE07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DCE-AC55-418D-86DC-58B7AB3EB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1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8E3C3-0043-4615-8A21-09A4C8ED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5B1D1-4239-423C-84DC-6E60F0DB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BAC13-3EAA-45F5-9A57-D8B0128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B428-4F19-4B61-A568-DA3A4FE0A4C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45A26-DE1D-4A83-9958-457024B8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46B9D-B2B4-49B6-9A54-E3E95208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DCE-AC55-418D-86DC-58B7AB3EB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9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4E50B-D3B5-41D1-A5D7-15198AE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63FB5-2D49-4D53-B506-7E462A710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20E0B-EF64-4945-90A3-4451B253C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B7023-E4C4-47F2-A085-95F86976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B428-4F19-4B61-A568-DA3A4FE0A4C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553D38-A379-4125-A71C-C2BDA222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FB5812-15C7-4B09-9016-1805CB22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DCE-AC55-418D-86DC-58B7AB3EB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8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24654-BA92-47DD-90A9-7B889B5C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25AD5-998A-4819-80A8-FFD96F929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81AC8-5738-4C34-A6A2-C2A55B85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99F6AE-E97A-416B-9FAC-37903E28A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1D631-842F-4680-9407-14BEB0F45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16437A-A6F3-44FE-A0EA-C71E3948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B428-4F19-4B61-A568-DA3A4FE0A4C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2B83E9-8785-496C-ADDC-22524033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D038F-3566-4325-95EF-1BB4800C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DCE-AC55-418D-86DC-58B7AB3EB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498AD-B36E-4EF5-B987-BE0B7DB1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7F10ED-2185-4567-B3E8-A7FBC619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B428-4F19-4B61-A568-DA3A4FE0A4C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5A7D73-D0C8-4714-9FD4-8B827946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F230C9-4141-4B64-9810-9CE31416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DCE-AC55-418D-86DC-58B7AB3EB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533340-4F34-434B-8C6B-F5FB8BCD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B428-4F19-4B61-A568-DA3A4FE0A4C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59A1FC-C0BC-4162-B9BE-6612BD29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32842-6A86-451A-812D-4E4A29D3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DCE-AC55-418D-86DC-58B7AB3EB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6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9DFD5-1713-4BBD-8ACE-3C629785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FC2FE-E887-47E2-9EC3-A0C0356F8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60D3F-1FE8-41F5-8EFC-86B5E4279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96CAA-56AC-43B8-A25D-B12389D3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B428-4F19-4B61-A568-DA3A4FE0A4C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C428EB-24EA-4F97-937A-010C3366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44DE9-10DC-48B5-831C-1BACABC5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DCE-AC55-418D-86DC-58B7AB3EB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B82B2-27C2-401F-A941-3DB0988A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4F25B-07E1-47FF-A55F-5491421E4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74957-E882-4EB3-89F4-50EBCAE9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6E6547-2709-4E22-B641-4EB44E39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B428-4F19-4B61-A568-DA3A4FE0A4C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E02D6-6B53-4164-B0DE-73B89833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4F840-1E35-4592-ADED-C1E10B44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DCE-AC55-418D-86DC-58B7AB3EB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7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5D8E1D-2C18-413B-920B-CB0CFBF6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E3846-1D17-4E16-93CB-2AB78E9B6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8FB7F-5DF1-4B5F-9725-2E1F1E4BC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B428-4F19-4B61-A568-DA3A4FE0A4C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0984B-6780-47A9-AE6D-2EB9619E8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95FD-E497-4C35-8486-68465BF26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7DCE-AC55-418D-86DC-58B7AB3EB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9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C5DE1-76A9-45FB-B13F-FCEEEEB21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アルゴリズム１</a:t>
            </a:r>
            <a:endParaRPr lang="ko-KR" altLang="en-US" dirty="0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5B11BBE2-0D43-405F-A00C-EF44A55BF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300768"/>
              </p:ext>
            </p:extLst>
          </p:nvPr>
        </p:nvGraphicFramePr>
        <p:xfrm>
          <a:off x="5098472" y="3429000"/>
          <a:ext cx="1995055" cy="1286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1499570" imgH="885632" progId="Word.Document.12">
                  <p:embed/>
                </p:oleObj>
              </mc:Choice>
              <mc:Fallback>
                <p:oleObj name="Document" r:id="rId3" imgW="1499570" imgH="8856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8472" y="3429000"/>
                        <a:ext cx="1995055" cy="1286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67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5352F8B-8614-4451-B3C2-BEE7A23C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今日の問題</a:t>
            </a:r>
            <a:endParaRPr lang="ko-KR" altLang="en-US" dirty="0"/>
          </a:p>
        </p:txBody>
      </p:sp>
      <p:graphicFrame>
        <p:nvGraphicFramePr>
          <p:cNvPr id="10" name="내용 개체 틀 7">
            <a:extLst>
              <a:ext uri="{FF2B5EF4-FFF2-40B4-BE49-F238E27FC236}">
                <a16:creationId xmlns:a16="http://schemas.microsoft.com/office/drawing/2014/main" id="{E66E8ACC-ACB8-44EF-953B-3AE9F41B2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2496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56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94BD7E4-5F0D-4728-8F8B-9140A9FF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解説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EC88DF-432D-4CC8-A55A-5C9DE727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00C35E-1FAC-4ECE-A2BA-19497C6CF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00287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Microsoft Word 문서</vt:lpstr>
      <vt:lpstr>アルゴリズム１</vt:lpstr>
      <vt:lpstr>今日の問題</vt:lpstr>
      <vt:lpstr>解説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アルゴリズム１</dc:title>
  <dc:creator>윤 종선</dc:creator>
  <cp:lastModifiedBy>윤 종선</cp:lastModifiedBy>
  <cp:revision>1</cp:revision>
  <dcterms:created xsi:type="dcterms:W3CDTF">2020-06-05T06:06:01Z</dcterms:created>
  <dcterms:modified xsi:type="dcterms:W3CDTF">2020-06-05T06:07:01Z</dcterms:modified>
</cp:coreProperties>
</file>