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9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1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1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7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8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9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0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C866-542A-4C60-8E2B-B3BDBD830D8B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4322-506C-48DA-A124-96B6136AF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7" y="230111"/>
            <a:ext cx="5210929" cy="1040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113" y="231486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리더들도 주목하는 코딩의 중요성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113" y="3289781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고려대학교 코딩스쿨 프로그램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026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8503" y="6306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10" y="1634149"/>
            <a:ext cx="3726390" cy="794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2501" y="3062744"/>
            <a:ext cx="4729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케이유네트웍스</a:t>
            </a:r>
            <a:r>
              <a:rPr lang="en-US" altLang="ko-KR" dirty="0" smtClean="0"/>
              <a:t>(</a:t>
            </a:r>
            <a:r>
              <a:rPr lang="ko-KR" altLang="en-US" smtClean="0"/>
              <a:t>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고려대학교 기술지주 자회사로서 </a:t>
            </a:r>
            <a:r>
              <a:rPr lang="en-US" altLang="ko-KR" dirty="0" smtClean="0"/>
              <a:t>21</a:t>
            </a:r>
            <a:r>
              <a:rPr lang="ko-KR" altLang="en-US" smtClean="0"/>
              <a:t>세기 교육환경과 대학환경의 변화에 대비하여</a:t>
            </a:r>
            <a:endParaRPr lang="en-US" altLang="ko-KR" dirty="0" smtClean="0"/>
          </a:p>
          <a:p>
            <a:r>
              <a:rPr lang="ko-KR" altLang="en-US" dirty="0" smtClean="0"/>
              <a:t>교육서비스를 전문적으로 개발하고 보급하며 나아가 학교의 다양한 기술과 </a:t>
            </a:r>
            <a:r>
              <a:rPr lang="ko-KR" altLang="en-US" dirty="0" err="1" smtClean="0"/>
              <a:t>컨텐츠들을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접목하고 융합하여 새로운 부가가치와 서비스를 일반에 제공하여 고려대학교를 대표하는</a:t>
            </a:r>
            <a:endParaRPr lang="en-US" altLang="ko-KR" dirty="0" smtClean="0"/>
          </a:p>
          <a:p>
            <a:r>
              <a:rPr lang="ko-KR" altLang="en-US" dirty="0" smtClean="0"/>
              <a:t>학교 기업으로 발전 및 성장시키고자 설립하였습니다</a:t>
            </a:r>
            <a:r>
              <a:rPr lang="en-US" altLang="ko-KR" dirty="0" smtClean="0"/>
              <a:t>.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3897" y="32292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회사사업분야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44255" y="3972910"/>
            <a:ext cx="3974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고려대학교 </a:t>
            </a:r>
            <a:r>
              <a:rPr lang="ko-KR" altLang="en-US" dirty="0" err="1" smtClean="0"/>
              <a:t>멘토링캠프</a:t>
            </a:r>
            <a:endParaRPr lang="en-US" altLang="ko-KR" dirty="0" smtClean="0"/>
          </a:p>
          <a:p>
            <a:r>
              <a:rPr lang="ko-KR" altLang="en-US" dirty="0" smtClean="0"/>
              <a:t>고려대학교 창의공학캠프</a:t>
            </a:r>
            <a:endParaRPr lang="en-US" altLang="ko-KR" dirty="0" smtClean="0"/>
          </a:p>
          <a:p>
            <a:r>
              <a:rPr lang="ko-KR" altLang="en-US" dirty="0" smtClean="0"/>
              <a:t>고려대</a:t>
            </a:r>
            <a:r>
              <a:rPr lang="en-US" altLang="ko-KR" dirty="0" smtClean="0"/>
              <a:t>&amp;</a:t>
            </a:r>
            <a:r>
              <a:rPr lang="ko-KR" altLang="en-US" smtClean="0"/>
              <a:t>카이스트 이공계 진로캠프</a:t>
            </a:r>
            <a:endParaRPr lang="en-US" altLang="ko-KR" dirty="0" smtClean="0"/>
          </a:p>
          <a:p>
            <a:r>
              <a:rPr lang="ko-KR" altLang="en-US" dirty="0" smtClean="0"/>
              <a:t>고려대학교 전국 영어 수학 인증시험</a:t>
            </a:r>
            <a:endParaRPr lang="en-US" altLang="ko-KR" dirty="0" smtClean="0"/>
          </a:p>
          <a:p>
            <a:r>
              <a:rPr lang="ko-KR" altLang="en-US" dirty="0" smtClean="0"/>
              <a:t>고려대학교 코딩스쿨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882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45778" y="4071738"/>
            <a:ext cx="6096000" cy="194207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54000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고려대학교 코딩스쿨은 오랜 기간 자체적인 고려대공학스쿨 프로그램의 운영과 해외기관과의 협력을 통해 우수한 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SW</a:t>
            </a:r>
            <a:r>
              <a:rPr lang="ko-KR" altLang="ko-KR" sz="105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코딩교육 프로그램을 개발해 </a:t>
            </a:r>
            <a:r>
              <a:rPr lang="ko-KR" altLang="ko-KR" sz="1050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왔</a:t>
            </a:r>
            <a:r>
              <a:rPr lang="ko-KR" altLang="en-US" sz="1050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습니다</a:t>
            </a:r>
            <a:r>
              <a:rPr lang="en-US" altLang="ko-KR" sz="105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단지 코딩 능력 자체를 기르는 것이 목적이 되어선 안되고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코딩을 통해 사고력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창의력을 배양할 뿐만 아니라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궁극적으로 문제를 해결할 수 있는 능력을 기르도록 기본 원리와 피지컬 코딩을 구현하는데 주 목적을 </a:t>
            </a:r>
            <a:r>
              <a:rPr lang="ko-KR" altLang="ko-KR" sz="1050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ko-KR" altLang="en-US" sz="1050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었습니다</a:t>
            </a:r>
            <a:r>
              <a:rPr lang="en-US" altLang="ko-KR" sz="1050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고려대학교 코딩스쿨은 대한민국이 소프트웨어 중심사회에 진입하고</a:t>
            </a:r>
            <a:r>
              <a:rPr lang="en-US" altLang="ko-KR" sz="105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050" kern="100" spc="-6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050" kern="100" spc="-60">
                <a:latin typeface="맑은 고딕" panose="020B0503020000020004" pitchFamily="50" charset="-127"/>
                <a:cs typeface="Times New Roman" panose="02020603050405020304" pitchFamily="18" charset="0"/>
              </a:rPr>
              <a:t>차 산업 혁명 시대에 걸맞는 창의적인 인재양성을 위해 끊임없이 연구와 개발에 노력을 기울일 </a:t>
            </a:r>
            <a:r>
              <a:rPr lang="ko-KR" altLang="ko-KR" sz="1050" kern="100" spc="-6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것</a:t>
            </a:r>
            <a:r>
              <a:rPr lang="ko-KR" altLang="en-US" sz="1050" kern="100" spc="-6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050" kern="100" spc="-6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05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352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spc="-6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05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352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spc="-6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KUNETWORKS</a:t>
            </a:r>
            <a:endParaRPr lang="ko-KR" altLang="ko-KR" sz="105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22352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spc="-6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altLang="ko-KR" sz="1050" kern="100" spc="-6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50" kern="100" spc="-60" dirty="0" err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Ph.D</a:t>
            </a:r>
            <a:endParaRPr lang="ko-KR" altLang="ko-KR" sz="1050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36" y="114300"/>
            <a:ext cx="2673556" cy="36004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28" y="5408414"/>
            <a:ext cx="1776447" cy="695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503" y="6306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대표인사말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94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546" y="32368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코딩교육의 이유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28" y="693014"/>
            <a:ext cx="4410160" cy="56450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6" y="1346313"/>
            <a:ext cx="5572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546" y="32368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고려대학교 코딩스쿨의 시작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46" y="858114"/>
            <a:ext cx="10744200" cy="58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019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546" y="323682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고려대학교 코딩스쿨커리큘럼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59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147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미디어1</dc:creator>
  <cp:lastModifiedBy>미디어1</cp:lastModifiedBy>
  <cp:revision>17</cp:revision>
  <dcterms:created xsi:type="dcterms:W3CDTF">2017-12-15T05:54:12Z</dcterms:created>
  <dcterms:modified xsi:type="dcterms:W3CDTF">2017-12-27T05:00:40Z</dcterms:modified>
</cp:coreProperties>
</file>