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54" r:id="rId2"/>
    <p:sldId id="350" r:id="rId3"/>
    <p:sldId id="353" r:id="rId4"/>
    <p:sldId id="355" r:id="rId5"/>
    <p:sldId id="35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35"/>
    <a:srgbClr val="FFFFFF"/>
    <a:srgbClr val="9578D4"/>
    <a:srgbClr val="CBB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29" autoAdjust="0"/>
  </p:normalViewPr>
  <p:slideViewPr>
    <p:cSldViewPr snapToGrid="0">
      <p:cViewPr varScale="1">
        <p:scale>
          <a:sx n="119" d="100"/>
          <a:sy n="119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6528-82E3-4BA9-A355-10A3D59304B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B858-B6E4-4E31-926D-A450F5BB3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5724"/>
            <a:ext cx="7772400" cy="2764239"/>
          </a:xfrm>
        </p:spPr>
        <p:txBody>
          <a:bodyPr anchor="t"/>
          <a:lstStyle>
            <a:lvl1pPr algn="l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5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3EB7-C3FE-4385-940E-1DC80AA6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7BF4-DA04-41FE-9398-6A96D7E0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CCE0A-11DE-4C5E-AD0A-C22EAF45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46-E4F3-4780-B16D-E2EA8E273DF7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75EA2-AFE9-4B0F-8986-C2230D8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7B76-6C60-41C6-9EC7-7A276565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1C62-9D80-4BC8-A3E2-B1B690863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7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C26A-F3E4-42F2-860A-ADBEA51A969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00CE-B36B-437D-B34F-FDCD550C67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7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4" y="2337125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 marL="4572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 marL="9144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 marL="13716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 marL="18288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719B-3FE9-4004-B15D-4E959D7BED1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8A1844-6EB0-4256-8C36-129C344E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72" y="4312520"/>
            <a:ext cx="7607720" cy="145743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담당교수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김 종 탁</a:t>
            </a:r>
            <a:endParaRPr lang="en-US" altLang="ko-KR" sz="1800" dirty="0"/>
          </a:p>
          <a:p>
            <a:r>
              <a:rPr lang="ko-KR" altLang="en-US" sz="1800" dirty="0"/>
              <a:t>소속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기초교육원</a:t>
            </a: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D3C4C-4822-4265-8ED5-25BE37C0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92" y="258045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데이터분석 및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9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07F8-C08D-4C2C-AAC4-A0D7CFD5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소개</a:t>
            </a:r>
            <a:endParaRPr lang="en-US" altLang="ko-KR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 </a:t>
            </a:r>
            <a:r>
              <a:rPr lang="ko-KR" altLang="en-US" b="0" i="0" u="none" strike="noStrike" baseline="0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운영 방안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DAE322F-E8CC-4BCF-9688-961BDA3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691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</a:t>
            </a:r>
            <a:r>
              <a:rPr lang="ko-KR" altLang="en-US" sz="3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소개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 </a:t>
            </a:r>
            <a:r>
              <a:rPr lang="ko-KR" altLang="en-US" b="1" i="0" u="none" strike="noStrike" baseline="0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개요</a:t>
            </a:r>
            <a:endParaRPr lang="ko-KR" altLang="en-US" b="1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개발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비전공자들이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자신의 아이디어를 소프트웨어로 구현 개발하는 필수적인 </a:t>
            </a:r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컴퓨팅적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사고 능력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계열 학생들이 자신의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전공에 관한 데이터 분석 및 시각화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ython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그래프 만들기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</a:t>
            </a:r>
            <a:r>
              <a:rPr lang="ko-KR" altLang="en-US" sz="3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소개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i="0" u="none" strike="noStrike" baseline="0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강좌내용</a:t>
            </a:r>
            <a:endParaRPr lang="en-US" altLang="ko-KR" b="1" i="0" u="none" strike="noStrike" baseline="0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–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개의 데이터를 묶어서 변수 하나로 담아 표현하는 데이터 타입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ictionary –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key,index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값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(value)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쌍으로 이루어진 데이터 타입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</a:t>
            </a:r>
            <a:r>
              <a:rPr lang="en-US" altLang="ko-KR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andos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분석 라이브러리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</a:t>
            </a:r>
            <a:r>
              <a:rPr lang="en-US" altLang="ko-KR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atplotlib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그래프를 통해서 데이터 시각화를 할 수 있는 라이브러리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project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ython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 부분은 별도로 설명하지 않고 위 </a:t>
            </a:r>
            <a:r>
              <a:rPr lang="ko-KR" altLang="en-US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강좌내용에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추가로 나오는 부분을 설명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1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 smtClean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 </a:t>
            </a:r>
            <a:r>
              <a:rPr lang="ko-KR" altLang="en-US" sz="3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운영 방안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1.1.1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개발환경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(IDE)</a:t>
            </a: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구글에서 제공되는 </a:t>
            </a:r>
            <a:r>
              <a:rPr lang="ko-KR" altLang="en-US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인터넷환경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colab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강의 교제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강좌를 진행하면서 교제를 만듦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colab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환경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구글 드라이브에 별도의 폴더를 만들어서 저장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dirty="0" err="1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데이터분석및시각화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폴더 만들기 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강의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</a:t>
            </a:r>
            <a:endParaRPr lang="en-US" altLang="ko-KR" b="1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시간으로 약 </a:t>
            </a:r>
            <a:r>
              <a:rPr lang="en-US" altLang="ko-KR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 단위로 강좌를 만듦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별도 판서는 메모장을 이용하여 설명 </a:t>
            </a:r>
            <a:endParaRPr lang="en-US" altLang="ko-KR" dirty="0" smtClean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8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"/>
        <a:ea typeface="나눔스퀘어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145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YDVYGOStd11</vt:lpstr>
      <vt:lpstr>나눔스퀘어</vt:lpstr>
      <vt:lpstr>나눔스퀘어라운드 Light</vt:lpstr>
      <vt:lpstr>나눔스퀘어라운드 Regular</vt:lpstr>
      <vt:lpstr>맑은 고딕</vt:lpstr>
      <vt:lpstr>여기어때 잘난체</vt:lpstr>
      <vt:lpstr>Arial</vt:lpstr>
      <vt:lpstr>Office 테마</vt:lpstr>
      <vt:lpstr>Python을 이용한 데이터분석 및 시각화</vt:lpstr>
      <vt:lpstr>1. 소개</vt:lpstr>
      <vt:lpstr>1.1 강좌 소개</vt:lpstr>
      <vt:lpstr>1.1 강좌 소개</vt:lpstr>
      <vt:lpstr>1.2 강좌 운영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jongtakkim@gmail.com</cp:lastModifiedBy>
  <cp:revision>69</cp:revision>
  <dcterms:created xsi:type="dcterms:W3CDTF">2019-09-02T05:04:29Z</dcterms:created>
  <dcterms:modified xsi:type="dcterms:W3CDTF">2024-06-17T11:22:48Z</dcterms:modified>
</cp:coreProperties>
</file>