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4" r:id="rId2"/>
    <p:sldId id="350" r:id="rId3"/>
    <p:sldId id="259" r:id="rId4"/>
    <p:sldId id="352" r:id="rId5"/>
    <p:sldId id="353" r:id="rId6"/>
    <p:sldId id="351" r:id="rId7"/>
    <p:sldId id="34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348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35"/>
    <a:srgbClr val="FFFFFF"/>
    <a:srgbClr val="9578D4"/>
    <a:srgbClr val="CBB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429" autoAdjust="0"/>
  </p:normalViewPr>
  <p:slideViewPr>
    <p:cSldViewPr snapToGrid="0">
      <p:cViewPr varScale="1">
        <p:scale>
          <a:sx n="119" d="100"/>
          <a:sy n="119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6528-82E3-4BA9-A355-10A3D59304BF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B858-B6E4-4E31-926D-A450F5BB3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0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5724"/>
            <a:ext cx="7772400" cy="2764239"/>
          </a:xfrm>
        </p:spPr>
        <p:txBody>
          <a:bodyPr anchor="t"/>
          <a:lstStyle>
            <a:lvl1pPr algn="l"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5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3EB7-C3FE-4385-940E-1DC80AA6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7BF4-DA04-41FE-9398-6A96D7E0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CCE0A-11DE-4C5E-AD0A-C22EAF45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46-E4F3-4780-B16D-E2EA8E273DF7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75EA2-AFE9-4B0F-8986-C2230D8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7B76-6C60-41C6-9EC7-7A276565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1C62-9D80-4BC8-A3E2-B1B690863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7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C26A-F3E4-42F2-860A-ADBEA51A9698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00CE-B36B-437D-B34F-FDCD550C67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7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4" y="2337125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 marL="4572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 marL="9144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 marL="13716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 marL="18288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719B-3FE9-4004-B15D-4E959D7BED1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88A1844-6EB0-4256-8C36-129C344E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72" y="4312520"/>
            <a:ext cx="7607720" cy="1457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담당교수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김 종 탁</a:t>
            </a:r>
            <a:endParaRPr lang="en-US" altLang="ko-KR" sz="1800" dirty="0"/>
          </a:p>
          <a:p>
            <a:r>
              <a:rPr lang="ko-KR" altLang="en-US" sz="1800" dirty="0"/>
              <a:t>소속 </a:t>
            </a:r>
            <a:r>
              <a:rPr lang="en-US" altLang="ko-KR" sz="1800" dirty="0"/>
              <a:t>: </a:t>
            </a:r>
            <a:r>
              <a:rPr lang="ko-KR" altLang="en-US" sz="1800" dirty="0"/>
              <a:t>기초교육원</a:t>
            </a:r>
            <a:endParaRPr lang="en-US" altLang="ko-KR" sz="1800" dirty="0"/>
          </a:p>
          <a:p>
            <a:r>
              <a:rPr lang="ko-KR" altLang="en-US" sz="1800" dirty="0"/>
              <a:t>연구실 </a:t>
            </a:r>
            <a:r>
              <a:rPr lang="en-US" altLang="ko-KR" sz="1800" dirty="0"/>
              <a:t>: 12</a:t>
            </a:r>
            <a:r>
              <a:rPr lang="ko-KR" altLang="en-US" sz="1800" dirty="0"/>
              <a:t>호관 </a:t>
            </a:r>
            <a:r>
              <a:rPr lang="en-US" altLang="ko-KR" sz="1800" dirty="0"/>
              <a:t>204</a:t>
            </a:r>
            <a:r>
              <a:rPr lang="ko-KR" altLang="en-US" sz="1800" dirty="0"/>
              <a:t>호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켄벤션센터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층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연락처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01083360800</a:t>
            </a:r>
            <a:endParaRPr lang="en-US" altLang="ko-KR" sz="1800" dirty="0"/>
          </a:p>
          <a:p>
            <a:r>
              <a:rPr lang="ko-KR" altLang="en-US" sz="1800" dirty="0"/>
              <a:t>이메일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jongtakkim@inu.ac.kr</a:t>
            </a:r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6D3C4C-4822-4265-8ED5-25BE37C0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92" y="2580455"/>
            <a:ext cx="7772400" cy="1102519"/>
          </a:xfrm>
        </p:spPr>
        <p:txBody>
          <a:bodyPr>
            <a:normAutofit/>
          </a:bodyPr>
          <a:lstStyle/>
          <a:p>
            <a:r>
              <a:rPr lang="ko-KR" altLang="en-US" dirty="0"/>
              <a:t>컴퓨팅적 사고와 </a:t>
            </a:r>
            <a:r>
              <a:rPr lang="en-US" altLang="ko-KR" dirty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9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88B1-52FB-4226-AC25-962A4245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F870F-D6B1-4114-B7BF-DFE7A236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1.3.1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파이썬이란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 </a:t>
            </a:r>
            <a:r>
              <a:rPr lang="en-US" altLang="ko-KR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사람과 컴퓨터의 중간자 역할을 하는 언어</a:t>
            </a:r>
            <a:endParaRPr lang="en-US" altLang="ko-KR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한국인과 프랑스인의 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01B73-C9D5-42C9-A419-3010DE94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61795"/>
            <a:ext cx="7886700" cy="29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8F3CD-32EE-473B-BCB4-3738F9C5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SDGogoRoundCond-eBd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9FFB7-B4B6-44B3-A29F-4A1612F6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컴퓨터가 이해하는 </a:t>
            </a:r>
            <a:r>
              <a:rPr lang="ko-KR" altLang="en-US" sz="160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</a:t>
            </a:r>
            <a:endParaRPr lang="en-US" altLang="ko-KR" sz="16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(Python)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장점</a:t>
            </a:r>
          </a:p>
          <a:p>
            <a:pPr marL="457200" lvl="1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쉽고 직관적인 문법</a:t>
            </a:r>
          </a:p>
          <a:p>
            <a:pPr marL="457200" lvl="1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강력하고 풍부한 라이브러리</a:t>
            </a: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D7D44-8B27-443D-AB33-F5FFAD62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3178"/>
            <a:ext cx="5349112" cy="24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54B8D-D657-4B75-86B5-7FB5E11B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89BAB-32D6-4BF0-B8B8-D20B96E2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1.3.2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프로그래밍하기 위한 준비 과정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개발 환경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(IDE)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코드를 작성할 수 있는 도구</a:t>
            </a:r>
          </a:p>
          <a:p>
            <a:pPr marL="0" indent="0">
              <a:buNone/>
            </a:pPr>
            <a:endParaRPr lang="en-US" altLang="ko-KR" sz="1600" b="0" i="0" u="none" strike="noStrike" baseline="0" dirty="0">
              <a:solidFill>
                <a:srgbClr val="66666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코랩과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주피터 노트북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B5C7A-6DB8-4AC2-A89B-AF58AACC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411724"/>
            <a:ext cx="7362777" cy="32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2A301-F5C9-4F7B-94DC-253196FF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A1103-ACF3-4BF8-B19E-EFFAB302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baseline="0">
                <a:solidFill>
                  <a:srgbClr val="40404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 </a:t>
            </a:r>
            <a:r>
              <a:rPr lang="ko-KR" altLang="en-US" b="0" i="0" u="none" strike="noStrike" baseline="0" dirty="0">
                <a:solidFill>
                  <a:srgbClr val="40404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접속하기</a:t>
            </a:r>
          </a:p>
          <a:p>
            <a:pPr lvl="1"/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https://colab.research.google.com/notebooks/intro.ipynb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구글 계정 필요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1-6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검색하기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4C907-7201-4744-A182-D37B48EF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73788"/>
            <a:ext cx="7964898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648B-0D44-4BE4-AD8C-4903BD36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33166-B410-4975-A561-D45EFA25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baseline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코렙 사용하기</a:t>
            </a:r>
            <a:endParaRPr lang="en-US" altLang="ko-KR" b="0" i="0" u="none" strike="noStrike" baseline="0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sz="1600" b="0" i="0" u="none" strike="noStrike" baseline="0">
              <a:solidFill>
                <a:srgbClr val="66666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1-8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파일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4DDAD-DF12-40BD-9AAD-B83E3CE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8" y="3032264"/>
            <a:ext cx="7773028" cy="28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3FF9-2EE6-4722-A1B8-3796197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1639F-4A94-4C7C-BD64-7A350CB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1-9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셀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8616D-0610-4BCA-A13C-DB9053F5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3233"/>
            <a:ext cx="7886700" cy="3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3FF9-2EE6-4722-A1B8-3796197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1639F-4A94-4C7C-BD64-7A350CB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1-10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셀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8BAB1-479F-4F30-B25B-3D03D055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2080"/>
            <a:ext cx="7873450" cy="25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8EC4-2E26-49E8-BE8B-0493ACA1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D6937-A026-4F34-8C10-897941DA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1-11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편집기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1846F-D30F-4963-936C-444B6EA7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0982"/>
            <a:ext cx="7886700" cy="37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07F8-C08D-4C2C-AAC4-A0D7CFD5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en-US" altLang="ko-KR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프로그램과 프로그래밍 </a:t>
            </a:r>
          </a:p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 프로그래밍을 시작하기 전에 </a:t>
            </a: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DAE322F-E8CC-4BCF-9688-961BDA3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5691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기본정보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교과목명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컴퓨팅적 사고와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이수구분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성적평가방법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기초교양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상대평가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3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수업개요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산업혁명의 시대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정보적 사고 필요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중심 사회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개발자와 사용자가 분류되어 있던 이전에 비해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전공분야에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관계없이 디지털 기술을 도구로 사용하여 새로운 융복합 결과를 도출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자기전공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IT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 융합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기술 창조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1.1.3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목적</a:t>
            </a:r>
            <a:endParaRPr lang="en-US" altLang="ko-KR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비전공자들이 자신의 아이디어를 소프트웨어로 구현 개발하는 필수적인 컴퓨팅적 사고 능력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해결 능력에 대해서 이해하고 코딩을 통한 프로그램 구현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8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1.1.4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 목표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계열 학생들이 자신의 전공과 함께 정보 기술을 활용하여 창의융합형 인재로 성장하는데 필요한 기본적인 코딩 교육 실시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문제 해결 코딩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기본 언어 교육을 통해 컴퓨터 프로그램의 동작 원리를 이해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알고리즘 교육을 통해 논리적 표현력을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2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14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1.1.5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교재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교재명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Let’s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프로그래밍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출판사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길벗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1.1.6 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평가방법</a:t>
            </a:r>
            <a:endParaRPr lang="en-US" altLang="ko-KR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출석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20%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레포트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20%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중간고사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30%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기말고사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30%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92062-B8DC-43B2-A5A7-6209AF46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42" y="2303584"/>
            <a:ext cx="2933139" cy="3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2428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(program)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어떤 문제를 해결하기 위해 컴퓨터가 실행해야 하는 명령어의 집합체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메신저 프로그램에서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2DB714-F5F8-4F81-94C8-72404E7C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1" y="1901298"/>
            <a:ext cx="2562419" cy="42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0C1E-5E0F-4116-9628-D1662C28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en-US" altLang="ko-KR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BB24E-BE3B-4147-A47D-38C0BE7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(programming)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 프로그램을 만들 때 필요한 모든 행위를 포함하는 개념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(coding)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코드를 작성하는 행위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(source code)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언어로 작성된 텍스트 파일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just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프로그래밍의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434513-EAF1-424B-8A3A-EB5768C3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90625"/>
            <a:ext cx="5449076" cy="2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1523-1B5F-4200-937F-D02EFD46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5B35"/>
                </a:solidFill>
              </a:rPr>
              <a:t>1.2</a:t>
            </a:r>
            <a:r>
              <a:rPr lang="en-US" altLang="ko-KR" dirty="0">
                <a:solidFill>
                  <a:srgbClr val="FF001A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0DCCE-5BED-4A9D-B457-27B50889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1.2.3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프로그래밍의 가치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현실 문제를 해결하기 위한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해결책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아이디어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구현한 결과물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창의적인 아이디어를 실제 프로그램으로 구현</a:t>
            </a:r>
          </a:p>
        </p:txBody>
      </p:sp>
    </p:spTree>
    <p:extLst>
      <p:ext uri="{BB962C8B-B14F-4D97-AF65-F5344CB8AC3E}">
        <p14:creationId xmlns:p14="http://schemas.microsoft.com/office/powerpoint/2010/main" val="303949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"/>
        <a:ea typeface="나눔스퀘어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448</Words>
  <Application>Microsoft Office PowerPoint</Application>
  <PresentationFormat>화면 슬라이드 쇼(4:3)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SDGogoRoundCond-eBd</vt:lpstr>
      <vt:lpstr>YDVYGOStd11</vt:lpstr>
      <vt:lpstr>나눔스퀘어</vt:lpstr>
      <vt:lpstr>나눔스퀘어라운드 Light</vt:lpstr>
      <vt:lpstr>나눔스퀘어라운드 Regular</vt:lpstr>
      <vt:lpstr>맑은 고딕</vt:lpstr>
      <vt:lpstr>여기어때 잘난체</vt:lpstr>
      <vt:lpstr>Arial</vt:lpstr>
      <vt:lpstr>Office 테마</vt:lpstr>
      <vt:lpstr>컴퓨팅적 사고와 SW</vt:lpstr>
      <vt:lpstr>1. 소개</vt:lpstr>
      <vt:lpstr>1.1 강좌 소개 및 평가</vt:lpstr>
      <vt:lpstr>1.1 강좌 소개 및 평가</vt:lpstr>
      <vt:lpstr>1.1 강좌 소개 및 평가</vt:lpstr>
      <vt:lpstr>1.1 강좌 소개 및 평가</vt:lpstr>
      <vt:lpstr>1.2 프로그램과 프로그래밍 </vt:lpstr>
      <vt:lpstr>1.2 프로그램과 프로그래밍 </vt:lpstr>
      <vt:lpstr>1.2 프로그램과 프로그래밍 </vt:lpstr>
      <vt:lpstr>1.3 파이썬 프로그래밍을 시작하기 전에 </vt:lpstr>
      <vt:lpstr>1.3 파이썬 프로그래밍을 시작하기 전에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jongtakkim@gmail.com</cp:lastModifiedBy>
  <cp:revision>64</cp:revision>
  <dcterms:created xsi:type="dcterms:W3CDTF">2019-09-02T05:04:29Z</dcterms:created>
  <dcterms:modified xsi:type="dcterms:W3CDTF">2024-06-23T03:01:13Z</dcterms:modified>
</cp:coreProperties>
</file>