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4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17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0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4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2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2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6396111">
            <a:off x="-107441" y="175002"/>
            <a:ext cx="1476400" cy="1482062"/>
          </a:xfrm>
          <a:prstGeom prst="triangl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5400000">
            <a:off x="4290" y="-2402"/>
            <a:ext cx="1252939" cy="1257744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17175399">
            <a:off x="7781955" y="5332291"/>
            <a:ext cx="1476400" cy="1482062"/>
          </a:xfrm>
          <a:prstGeom prst="triangl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179288">
            <a:off x="7893687" y="5598882"/>
            <a:ext cx="1252939" cy="1257744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5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55776" y="2204864"/>
            <a:ext cx="4032448" cy="1368152"/>
            <a:chOff x="2411760" y="2636912"/>
            <a:chExt cx="4032448" cy="1368152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411760" y="4005064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1760" y="2636912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77891" y="2564904"/>
            <a:ext cx="4027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UX/UI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전략수립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8478" y="4797151"/>
            <a:ext cx="236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작성자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문예린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-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F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문예린 김종원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6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2787806" y="1617662"/>
            <a:ext cx="3488397" cy="34883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11542" y="2220870"/>
            <a:ext cx="8352928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F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팀 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착한가격업소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/>
            </a:r>
            <a:b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</a:b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앱이름 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NOWON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6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93826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7544" y="855198"/>
            <a:ext cx="5628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조사하기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_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경험 조사에서의 핵심 내용</a:t>
            </a: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91683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어떤 사용자가 어떤 정황에서 해당 스마트문화콘텐츠앱을 사용하는가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지역 평균보다 저렴한 가격에 서비스를 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이용하고싶은 남녀노소 누구나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사용자가 스마트문화콘텐츠앱에 대해 어떠한 인식을 갖고 있는가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정보가 다양하지않고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보기 불편한 디자인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사용자가 실제 스마트문화콘텐츠앱을 어떻게 사용하는가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지역 평균보다 저렴한 가격에 서비스를 이용하고 싶을때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스마트문화콘텐츠앱 사용 시 사용자가 범하는 실수는 무엇인가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앱에 나와있는 가격을 잘못본다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비슷한 상호명을 잘못찾아간다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5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21818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375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_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타깃 사용자 선정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07504" y="1988840"/>
            <a:ext cx="8934676" cy="3456384"/>
            <a:chOff x="101820" y="1700808"/>
            <a:chExt cx="8934676" cy="3456384"/>
          </a:xfrm>
        </p:grpSpPr>
        <p:grpSp>
          <p:nvGrpSpPr>
            <p:cNvPr id="35" name="그룹 34"/>
            <p:cNvGrpSpPr/>
            <p:nvPr/>
          </p:nvGrpSpPr>
          <p:grpSpPr>
            <a:xfrm>
              <a:off x="101820" y="1700808"/>
              <a:ext cx="8934676" cy="3456384"/>
              <a:chOff x="454671" y="2204864"/>
              <a:chExt cx="10596942" cy="367240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197411" y="2204864"/>
                <a:ext cx="2440408" cy="36724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454671" y="2204864"/>
                <a:ext cx="2440408" cy="36724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611205" y="2204864"/>
                <a:ext cx="2440408" cy="36724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940152" y="2204864"/>
                <a:ext cx="2440408" cy="36724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214558" y="2238252"/>
                <a:ext cx="9172832" cy="423252"/>
                <a:chOff x="1179858" y="2238252"/>
                <a:chExt cx="9172832" cy="423252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1280175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직사각형 20"/>
                <p:cNvSpPr/>
                <p:nvPr/>
              </p:nvSpPr>
              <p:spPr>
                <a:xfrm>
                  <a:off x="1179858" y="2259963"/>
                  <a:ext cx="949097" cy="4015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바른생각" pitchFamily="18" charset="-127"/>
                      <a:ea typeface="a바른생각" pitchFamily="18" charset="-127"/>
                    </a:rPr>
                    <a:t>박형준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a바른생각" pitchFamily="18" charset="-127"/>
                    <a:ea typeface="a바른생각" pitchFamily="18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3908365" y="2238252"/>
                  <a:ext cx="949097" cy="4015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바른생각" pitchFamily="18" charset="-127"/>
                      <a:ea typeface="a바른생각" pitchFamily="18" charset="-127"/>
                    </a:rPr>
                    <a:t>김자인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a바른생각" pitchFamily="18" charset="-127"/>
                    <a:ea typeface="a바른생각" pitchFamily="18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6651106" y="2238252"/>
                  <a:ext cx="949097" cy="359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바른생각" pitchFamily="18" charset="-127"/>
                      <a:ea typeface="a바른생각" pitchFamily="18" charset="-127"/>
                    </a:rPr>
                    <a:t>노관범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a바른생각" pitchFamily="18" charset="-127"/>
                    <a:ea typeface="a바른생각" pitchFamily="18" charset="-127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9403593" y="2259963"/>
                  <a:ext cx="949097" cy="359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바른생각" pitchFamily="18" charset="-127"/>
                      <a:ea typeface="a바른생각" pitchFamily="18" charset="-127"/>
                    </a:rPr>
                    <a:t>명정흔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a바른생각" pitchFamily="18" charset="-127"/>
                    <a:ea typeface="a바른생각" pitchFamily="18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057616" y="2626950"/>
                <a:ext cx="6215227" cy="0"/>
                <a:chOff x="4040469" y="2626950"/>
                <a:chExt cx="6215227" cy="0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>
                  <a:off x="4040469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9535696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>
              <a:xfrm>
                <a:off x="6800356" y="2626949"/>
                <a:ext cx="720000" cy="0"/>
              </a:xfrm>
              <a:prstGeom prst="line">
                <a:avLst/>
              </a:prstGeom>
              <a:ln w="1905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64" y="2293243"/>
              <a:ext cx="703709" cy="70370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504" y="3245336"/>
              <a:ext cx="199289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남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노원구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무직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숙련자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평일 점심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다양한 정보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5093" y="3236704"/>
              <a:ext cx="199289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강북구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대학생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이용동기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 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기술적숙련도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숙련자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주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말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 점심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다양한 정보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59186" y="3228072"/>
              <a:ext cx="199289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남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도봉구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무직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초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보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평일 저녁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초보자도 이용할 수 있는 앱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11250" y="3228071"/>
              <a:ext cx="199289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거주지역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성북구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직장인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전문가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주말 저녁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기대와 요구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아름다운 디자인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703" y="2289055"/>
              <a:ext cx="696841" cy="69684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513" y="2288714"/>
              <a:ext cx="708238" cy="7082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764" y="2288715"/>
              <a:ext cx="697182" cy="697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9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_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 내용 설계</a:t>
            </a: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5452" y="1919141"/>
            <a:ext cx="8011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설문조사 내용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설계하기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12062"/>
              </p:ext>
            </p:extLst>
          </p:nvPr>
        </p:nvGraphicFramePr>
        <p:xfrm>
          <a:off x="848760" y="2564904"/>
          <a:ext cx="7518487" cy="32230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50336"/>
                <a:gridCol w="504056"/>
                <a:gridCol w="864095"/>
              </a:tblGrid>
              <a:tr h="59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a바른생각" pitchFamily="18" charset="-127"/>
                          <a:ea typeface="a바른생각" pitchFamily="18" charset="-127"/>
                        </a:rPr>
                        <a:t>질문</a:t>
                      </a:r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a바른생각" pitchFamily="18" charset="-127"/>
                          <a:ea typeface="a바른생각" pitchFamily="18" charset="-127"/>
                        </a:rPr>
                        <a:t>예</a:t>
                      </a:r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a바른생각" pitchFamily="18" charset="-127"/>
                          <a:ea typeface="a바른생각" pitchFamily="18" charset="-127"/>
                        </a:rPr>
                        <a:t>아니오</a:t>
                      </a:r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텍스트 내용은 이해하기 쉬운가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정보량이 적절한가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주제를 잘 설명해주는가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영상 자료를 주제에 맞게 찾았는가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이미지가 주제와 어울리는가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이미지 개수가 적절한가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이미지의 크기가 적절한가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_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 내용 설계</a:t>
            </a: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5452" y="1724030"/>
            <a:ext cx="80110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필드리서치 내용 설계하기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필드리서치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대상을 선정한다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인원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명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조건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가성비를 좋아하는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20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리크루팅 가이드라인을 작성한다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조사 참여자 모집 조건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가성비를 좋아하는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20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모집 기간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06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27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모집 장소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노원구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필드리서치 수행 내용을 작성한다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다른 가게보다 가격이 저렴한가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앱 사용이 간편한가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앱 사용시 오류가 발견되었는가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기존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/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다른 앱과의 차별성이 있는가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7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303</Words>
  <Application>Microsoft Office PowerPoint</Application>
  <PresentationFormat>화면 슬라이드 쇼(4:3)</PresentationFormat>
  <Paragraphs>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a바른생각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Windows 사용자</cp:lastModifiedBy>
  <cp:revision>11</cp:revision>
  <dcterms:created xsi:type="dcterms:W3CDTF">2015-06-02T01:26:56Z</dcterms:created>
  <dcterms:modified xsi:type="dcterms:W3CDTF">2018-06-27T06:23:28Z</dcterms:modified>
</cp:coreProperties>
</file>