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7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0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2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8115-4655-4C6E-8FB6-360B1FAC0BB2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F3E9-3294-463B-B1B7-E5E504FFC6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6396111">
            <a:off x="-107441" y="175002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5400000">
            <a:off x="4290" y="-240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7175399">
            <a:off x="7781955" y="5332291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179288">
            <a:off x="7893687" y="559888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55776" y="2204864"/>
            <a:ext cx="4032448" cy="1368152"/>
            <a:chOff x="2411760" y="2636912"/>
            <a:chExt cx="4032448" cy="13681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411760" y="4005064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1760" y="2636912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77891" y="2564904"/>
            <a:ext cx="378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UX/UI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전략수립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8478" y="4797151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작성자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김종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문예린 김종원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ea"/>
              </a:rPr>
              <a:t>사용자 분석하기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페르소나 김자영의 정황 시나리오</a:t>
            </a:r>
            <a:r>
              <a:rPr lang="en-US" altLang="ko-KR" dirty="0" smtClean="0">
                <a:latin typeface="+mn-ea"/>
              </a:rPr>
              <a:t>(scenario)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ko-KR" altLang="en-US" dirty="0" err="1" smtClean="0">
                <a:latin typeface="+mn-ea"/>
              </a:rPr>
              <a:t>니즈</a:t>
            </a:r>
            <a:r>
              <a:rPr lang="en-US" altLang="ko-KR" dirty="0" smtClean="0">
                <a:latin typeface="+mn-ea"/>
              </a:rPr>
              <a:t>(Needs)</a:t>
            </a:r>
            <a:r>
              <a:rPr lang="ko-KR" altLang="en-US" dirty="0" smtClean="0">
                <a:latin typeface="+mn-ea"/>
              </a:rPr>
              <a:t> 도출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2204864"/>
            <a:ext cx="3816424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최근 노원구로 이사온 </a:t>
            </a:r>
            <a:r>
              <a:rPr lang="en-US" altLang="ko-KR" dirty="0" smtClean="0"/>
              <a:t>32</a:t>
            </a:r>
            <a:r>
              <a:rPr lang="ko-KR" altLang="en-US" dirty="0" smtClean="0"/>
              <a:t>세 김자영씨는 집 근처에 단골 가게들을 만들어가는 중이다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그러던 중 노원구의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착한가격업소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소개하는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알게 되어 자주 활용 중이다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허나 </a:t>
            </a:r>
            <a:r>
              <a:rPr lang="ko-KR" altLang="en-US" dirty="0" err="1" smtClean="0"/>
              <a:t>착한가격</a:t>
            </a:r>
            <a:r>
              <a:rPr lang="ko-KR" altLang="en-US" dirty="0" smtClean="0"/>
              <a:t> 미용실이나 세탁소를 찾았다가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정보와 실제 위치가 일치하지 않아 다시 돌아오는 경우가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업소를 찾기까지 너무 많은 단계를 거쳐야 해서 불편함을 경험했다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4048" y="2204864"/>
            <a:ext cx="3312368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앱의</a:t>
            </a:r>
            <a:r>
              <a:rPr lang="ko-KR" altLang="en-US" dirty="0" smtClean="0"/>
              <a:t> 정보와 실제 위치가 일치하지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위치 정보를 자주 업데이트하고 </a:t>
            </a:r>
            <a:r>
              <a:rPr lang="ko-KR" altLang="en-US" dirty="0" err="1" smtClean="0"/>
              <a:t>지도앱과</a:t>
            </a:r>
            <a:r>
              <a:rPr lang="ko-KR" altLang="en-US" dirty="0" smtClean="0"/>
              <a:t> 연동하여 확실한 위치를 찾을 수 있게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업소를 찾기까지 너무 많은 단계를 거쳐야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탐색 단계를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이내로 단순화한다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0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2787806" y="1617662"/>
            <a:ext cx="3488397" cy="34883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11542" y="2220870"/>
            <a:ext cx="8352928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F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팀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착한가격업소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앱이름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NOWON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6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93826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7544" y="855198"/>
            <a:ext cx="5628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 조사하기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_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경험 조사에서의 핵심 내용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91683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어떤 사용자가 어떤 정황에서 해당 스마트문화콘텐츠앱을 사용하는가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지역 평균보다 저렴한 가격에 서비스를 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이용하고싶은 남녀노소 누구나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사용자가 스마트문화콘텐츠앱에 대해 어떠한 인식을 갖고 있는가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정보가 다양하지않고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보기 불편한 디자인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사용자가 실제 스마트문화콘텐츠앱을 어떻게 사용하는가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지역 평균보다 저렴한 가격에 서비스를 이용하고 싶을때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·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스마트문화콘텐츠앱 사용 시 사용자가 범하는 실수는 무엇인가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?</a:t>
            </a: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앱에 나와있는 가격을 잘못본다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비슷한 상호명을 잘못찾아간다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95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21818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사용자 조사하기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_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타깃 사용자 선정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07504" y="1988840"/>
            <a:ext cx="8934676" cy="3456384"/>
            <a:chOff x="101820" y="1700808"/>
            <a:chExt cx="8934676" cy="3456384"/>
          </a:xfrm>
        </p:grpSpPr>
        <p:grpSp>
          <p:nvGrpSpPr>
            <p:cNvPr id="35" name="그룹 34"/>
            <p:cNvGrpSpPr/>
            <p:nvPr/>
          </p:nvGrpSpPr>
          <p:grpSpPr>
            <a:xfrm>
              <a:off x="101820" y="1700808"/>
              <a:ext cx="8934676" cy="3456384"/>
              <a:chOff x="454671" y="2204864"/>
              <a:chExt cx="10596942" cy="367240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197411" y="2204864"/>
                <a:ext cx="2440408" cy="36724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454671" y="2204864"/>
                <a:ext cx="2440408" cy="36724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611205" y="2204864"/>
                <a:ext cx="2440408" cy="36724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940152" y="2204864"/>
                <a:ext cx="2440408" cy="36724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214558" y="2238252"/>
                <a:ext cx="9172832" cy="388698"/>
                <a:chOff x="1179858" y="2238252"/>
                <a:chExt cx="9172832" cy="388698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>
                  <a:off x="1280175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직사각형 20"/>
                <p:cNvSpPr/>
                <p:nvPr/>
              </p:nvSpPr>
              <p:spPr>
                <a:xfrm>
                  <a:off x="1179858" y="2259963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박형준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3908365" y="2238252"/>
                  <a:ext cx="949097" cy="3597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김자인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6651106" y="2238252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노관범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403593" y="2259963"/>
                  <a:ext cx="949097" cy="3597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+mn-ea"/>
                    </a:rPr>
                    <a:t>명정흔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057616" y="2626950"/>
                <a:ext cx="6215227" cy="0"/>
                <a:chOff x="4040469" y="2626950"/>
                <a:chExt cx="6215227" cy="0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4040469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9535696" y="2626950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>
              <a:xfrm>
                <a:off x="6800356" y="2626949"/>
                <a:ext cx="720000" cy="0"/>
              </a:xfrm>
              <a:prstGeom prst="line">
                <a:avLst/>
              </a:prstGeom>
              <a:ln w="1905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64" y="2293243"/>
              <a:ext cx="703709" cy="70370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504" y="3245336"/>
              <a:ext cx="199289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남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노원구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무직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숙련자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평일 점심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다양한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5093" y="3236704"/>
              <a:ext cx="199289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강북구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대학생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이용동기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기술적숙련도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숙련자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말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점심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다양한 정보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59186" y="3228072"/>
              <a:ext cx="199289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남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거주지역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도봉구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무직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초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자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평일 저녁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기대와 요구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초보자도 이용할 수 있는 앱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11250" y="3228071"/>
              <a:ext cx="199289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거주지역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성북구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직업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직장인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이용동기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저렴한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업소를 찾기 위해서 </a:t>
              </a: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기술적숙련도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전문가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사용형태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시간과 빈도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):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주말 저녁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228600" indent="-228600">
                <a:buFont typeface="Arial" pitchFamily="34" charset="0"/>
                <a:buChar char="•"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기대와 요구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: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아름다운 디자인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703" y="2289055"/>
              <a:ext cx="696841" cy="69684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513" y="2288714"/>
              <a:ext cx="708238" cy="7082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764" y="2288715"/>
              <a:ext cx="697182" cy="697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9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사용자 조사하기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사용자 조사 내용 설계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5452" y="1919141"/>
            <a:ext cx="8011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설문조사 내용 </a:t>
            </a:r>
            <a:r>
              <a:rPr lang="ko-KR" altLang="en-US" dirty="0" smtClean="0">
                <a:latin typeface="+mn-ea"/>
              </a:rPr>
              <a:t>설계하기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a바른생각" pitchFamily="18" charset="-127"/>
                <a:ea typeface="a바른생각" pitchFamily="18" charset="-127"/>
              </a:rPr>
              <a:t> 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20394"/>
              </p:ext>
            </p:extLst>
          </p:nvPr>
        </p:nvGraphicFramePr>
        <p:xfrm>
          <a:off x="848760" y="2564904"/>
          <a:ext cx="7518487" cy="32230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50336"/>
                <a:gridCol w="504056"/>
                <a:gridCol w="864095"/>
              </a:tblGrid>
              <a:tr h="59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내용은 이해하기 쉬운가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정보량이 적절한가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주제를 잘 설명해주는가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자료를 주제에 맞게 찾았는가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이미지가 주제와 어울리는가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개수가 적절한가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8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이미지의 크기가 적절한가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사용자 조사하기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사용자 조사 내용 설계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467544" y="1700808"/>
            <a:ext cx="8280920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5452" y="1724030"/>
            <a:ext cx="80110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필드리서치 내용 설계하기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필드리서치 </a:t>
            </a:r>
            <a:r>
              <a:rPr lang="ko-KR" altLang="en-US" dirty="0">
                <a:latin typeface="+mn-ea"/>
              </a:rPr>
              <a:t>대상을 선정한다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인원 </a:t>
            </a:r>
            <a:r>
              <a:rPr lang="en-US" altLang="ko-KR" dirty="0">
                <a:latin typeface="+mn-ea"/>
              </a:rPr>
              <a:t>: 4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조건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가성비를 좋아하는 </a:t>
            </a:r>
            <a:r>
              <a:rPr lang="en-US" altLang="ko-KR" dirty="0">
                <a:latin typeface="+mn-ea"/>
              </a:rPr>
              <a:t>20</a:t>
            </a:r>
            <a:r>
              <a:rPr lang="ko-KR" altLang="en-US" dirty="0">
                <a:latin typeface="+mn-ea"/>
              </a:rPr>
              <a:t>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리크루팅 가이드라인을 작성한다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조사 참여자 모집 조건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가성비를 좋아하는 </a:t>
            </a:r>
            <a:r>
              <a:rPr lang="en-US" altLang="ko-KR" dirty="0">
                <a:latin typeface="+mn-ea"/>
              </a:rPr>
              <a:t>20</a:t>
            </a:r>
            <a:r>
              <a:rPr lang="ko-KR" altLang="en-US" dirty="0">
                <a:latin typeface="+mn-ea"/>
              </a:rPr>
              <a:t>대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모집 기간 </a:t>
            </a:r>
            <a:r>
              <a:rPr lang="en-US" altLang="ko-KR" dirty="0">
                <a:latin typeface="+mn-ea"/>
              </a:rPr>
              <a:t>: 06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27</a:t>
            </a:r>
            <a:r>
              <a:rPr lang="ko-KR" altLang="en-US" dirty="0">
                <a:latin typeface="+mn-ea"/>
              </a:rPr>
              <a:t>일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모집 장소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>
                <a:latin typeface="+mn-ea"/>
              </a:rPr>
              <a:t>노원구 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필드리서치 수행 내용을 작성한다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 smtClean="0">
                <a:latin typeface="+mn-ea"/>
              </a:rPr>
              <a:t>다른 가게보다 가격이 저렴한가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앱 사용이 간편한가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앱 사용시 오류가 발견되었는가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다른 앱과의 차별성이 있는가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  <a:latin typeface="a바른생각" pitchFamily="18" charset="-127"/>
              <a:ea typeface="a바른생각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7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사용자 </a:t>
            </a:r>
            <a:r>
              <a:rPr lang="ko-KR" altLang="en-US" dirty="0" smtClean="0">
                <a:latin typeface="+mn-ea"/>
              </a:rPr>
              <a:t>분석하기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타깃 </a:t>
            </a:r>
            <a:r>
              <a:rPr lang="ko-KR" altLang="en-US" dirty="0" err="1" smtClean="0">
                <a:latin typeface="+mn-ea"/>
              </a:rPr>
              <a:t>그룹중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20</a:t>
            </a:r>
            <a:r>
              <a:rPr lang="ko-KR" altLang="en-US" dirty="0" smtClean="0">
                <a:latin typeface="+mn-ea"/>
              </a:rPr>
              <a:t>대 남성 </a:t>
            </a:r>
            <a:r>
              <a:rPr lang="ko-KR" altLang="en-US" dirty="0" err="1" smtClean="0">
                <a:latin typeface="+mn-ea"/>
              </a:rPr>
              <a:t>퍼소나</a:t>
            </a:r>
            <a:r>
              <a:rPr lang="en-US" altLang="ko-KR" dirty="0" smtClean="0">
                <a:latin typeface="+mn-ea"/>
              </a:rPr>
              <a:t>(persona)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0" y="1988840"/>
            <a:ext cx="1501072" cy="1501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3573016"/>
            <a:ext cx="1872208" cy="1184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특징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100" dirty="0" smtClean="0"/>
              <a:t>김선호</a:t>
            </a:r>
            <a:r>
              <a:rPr lang="en-US" altLang="ko-KR" sz="1100" dirty="0" smtClean="0"/>
              <a:t>, 25</a:t>
            </a:r>
            <a:r>
              <a:rPr lang="ko-KR" altLang="en-US" sz="1100" dirty="0" smtClean="0"/>
              <a:t>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남자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미혼</a:t>
            </a:r>
            <a:endParaRPr lang="en-US" altLang="ko-KR" sz="1100" dirty="0" smtClean="0"/>
          </a:p>
          <a:p>
            <a:r>
              <a:rPr lang="ko-KR" altLang="en-US" sz="1100" dirty="0" smtClean="0"/>
              <a:t>작은 키에 마른 체형</a:t>
            </a:r>
            <a:endParaRPr lang="en-US" altLang="ko-KR" sz="1100" dirty="0" smtClean="0"/>
          </a:p>
          <a:p>
            <a:r>
              <a:rPr lang="ko-KR" altLang="en-US" sz="1100" dirty="0" smtClean="0"/>
              <a:t>노원구 근처 도봉구에 </a:t>
            </a:r>
            <a:r>
              <a:rPr lang="ko-KR" altLang="en-US" sz="1100" dirty="0" err="1" smtClean="0"/>
              <a:t>거주중</a:t>
            </a:r>
            <a:endParaRPr lang="en-US" altLang="ko-KR" sz="1100" dirty="0" smtClean="0"/>
          </a:p>
          <a:p>
            <a:r>
              <a:rPr lang="ko-KR" altLang="en-US" sz="1100" dirty="0" smtClean="0"/>
              <a:t>취미는 </a:t>
            </a:r>
            <a:r>
              <a:rPr lang="ko-KR" altLang="en-US" sz="1100" dirty="0" err="1" smtClean="0"/>
              <a:t>맛집</a:t>
            </a:r>
            <a:r>
              <a:rPr lang="ko-KR" altLang="en-US" sz="1100" dirty="0" smtClean="0"/>
              <a:t> 탐방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4984140"/>
            <a:ext cx="1872208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r>
              <a:rPr lang="ko-KR" altLang="en-US" sz="1100" dirty="0" smtClean="0"/>
              <a:t>가격이 저렴하면서도 맛있는 음식점을 찾으려고 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9791" y="2078558"/>
            <a:ext cx="2664297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역</a:t>
            </a:r>
            <a:r>
              <a:rPr lang="ko-KR" altLang="en-US" sz="1600" dirty="0"/>
              <a:t>할</a:t>
            </a:r>
            <a:endParaRPr lang="en-US" altLang="ko-KR" sz="1600" dirty="0" smtClean="0"/>
          </a:p>
          <a:p>
            <a:r>
              <a:rPr lang="ko-KR" altLang="en-US" sz="1100" dirty="0" smtClean="0"/>
              <a:t>마케팅 회사의 신입으로 </a:t>
            </a:r>
            <a:r>
              <a:rPr lang="en-US" altLang="ko-KR" sz="1100" dirty="0" smtClean="0"/>
              <a:t>SNS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컨텐츠</a:t>
            </a:r>
            <a:r>
              <a:rPr lang="ko-KR" altLang="en-US" sz="1100" dirty="0" smtClean="0"/>
              <a:t> 관리를 주 업무로 하고 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2078558"/>
            <a:ext cx="2885256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시장 특성</a:t>
            </a:r>
            <a:endParaRPr lang="en-US" altLang="ko-KR" sz="1600" dirty="0" smtClean="0"/>
          </a:p>
          <a:p>
            <a:r>
              <a:rPr lang="ko-KR" altLang="en-US" sz="1100" dirty="0" smtClean="0"/>
              <a:t>노원구로 한정한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착한 가격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위주의 </a:t>
            </a:r>
            <a:r>
              <a:rPr lang="ko-KR" altLang="en-US" sz="1100" dirty="0" err="1" smtClean="0"/>
              <a:t>앱은</a:t>
            </a:r>
            <a:r>
              <a:rPr lang="ko-KR" altLang="en-US" sz="1100" dirty="0" smtClean="0"/>
              <a:t> 거의 없기 때문에 </a:t>
            </a:r>
            <a:r>
              <a:rPr lang="ko-KR" altLang="en-US" sz="1100" dirty="0" err="1" smtClean="0"/>
              <a:t>가성비를</a:t>
            </a:r>
            <a:r>
              <a:rPr lang="ko-KR" altLang="en-US" sz="1100" dirty="0" smtClean="0"/>
              <a:t> 추구하는 </a:t>
            </a:r>
            <a:r>
              <a:rPr lang="en-US" altLang="ko-KR" sz="1100" dirty="0" smtClean="0"/>
              <a:t>20~30</a:t>
            </a:r>
            <a:r>
              <a:rPr lang="ko-KR" altLang="en-US" sz="1100" dirty="0" smtClean="0"/>
              <a:t>대의 사용이 예상된다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6578" y="3065185"/>
            <a:ext cx="5624774" cy="507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숙련도</a:t>
            </a:r>
            <a:endParaRPr lang="en-US" altLang="ko-KR" sz="1600" dirty="0" smtClean="0"/>
          </a:p>
          <a:p>
            <a:r>
              <a:rPr lang="ko-KR" altLang="en-US" sz="1100" dirty="0" smtClean="0"/>
              <a:t>항상 컴퓨터와 </a:t>
            </a:r>
            <a:r>
              <a:rPr lang="ko-KR" altLang="en-US" sz="1100" dirty="0" err="1" smtClean="0"/>
              <a:t>스마트폰을</a:t>
            </a:r>
            <a:r>
              <a:rPr lang="ko-KR" altLang="en-US" sz="1100" dirty="0" smtClean="0"/>
              <a:t> 활용하여 업무를 보기 </a:t>
            </a:r>
            <a:r>
              <a:rPr lang="ko-KR" altLang="en-US" sz="1100" dirty="0"/>
              <a:t>때</a:t>
            </a:r>
            <a:r>
              <a:rPr lang="ko-KR" altLang="en-US" sz="1100" dirty="0" smtClean="0"/>
              <a:t>문에 활용능력은 </a:t>
            </a:r>
            <a:r>
              <a:rPr lang="ko-KR" altLang="en-US" sz="1100" dirty="0" err="1" smtClean="0"/>
              <a:t>숙련자</a:t>
            </a:r>
            <a:r>
              <a:rPr lang="ko-KR" altLang="en-US" sz="1100" dirty="0" smtClean="0"/>
              <a:t> 수준이다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704728" y="3734742"/>
            <a:ext cx="5616624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사용환경</a:t>
            </a:r>
            <a:endParaRPr lang="en-US" altLang="ko-KR" sz="1400" dirty="0"/>
          </a:p>
          <a:p>
            <a:r>
              <a:rPr lang="ko-KR" altLang="en-US" sz="1100" dirty="0" smtClean="0"/>
              <a:t>평소 업무를 보며 </a:t>
            </a:r>
            <a:r>
              <a:rPr lang="en-US" altLang="ko-KR" sz="1100" dirty="0" smtClean="0"/>
              <a:t>SNS</a:t>
            </a:r>
            <a:r>
              <a:rPr lang="ko-KR" altLang="en-US" sz="1100" dirty="0" smtClean="0"/>
              <a:t>를 통해 얻는 다양한 </a:t>
            </a:r>
            <a:r>
              <a:rPr lang="ko-KR" altLang="en-US" sz="1100" dirty="0" err="1" smtClean="0"/>
              <a:t>맛집</a:t>
            </a:r>
            <a:r>
              <a:rPr lang="ko-KR" altLang="en-US" sz="1100" dirty="0" smtClean="0"/>
              <a:t> 정보를 통해 휴일에는 </a:t>
            </a:r>
            <a:r>
              <a:rPr lang="ko-KR" altLang="en-US" sz="1100" dirty="0" err="1" smtClean="0"/>
              <a:t>맛집을</a:t>
            </a:r>
            <a:r>
              <a:rPr lang="ko-KR" altLang="en-US" sz="1100" dirty="0" smtClean="0"/>
              <a:t> 찾아 다니지만 비싼 가격 때문에 최근에는 </a:t>
            </a:r>
            <a:r>
              <a:rPr lang="ko-KR" altLang="en-US" sz="1100" dirty="0" err="1" smtClean="0"/>
              <a:t>가성비</a:t>
            </a:r>
            <a:r>
              <a:rPr lang="ko-KR" altLang="en-US" sz="1100" dirty="0" smtClean="0"/>
              <a:t> 좋은 가게를 찾고 있던 중 집 근처 노원구의 착한 가격 업소를 소개하는 </a:t>
            </a:r>
            <a:r>
              <a:rPr lang="en-US" altLang="ko-KR" sz="1100" dirty="0" smtClean="0"/>
              <a:t>NOWON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앱을</a:t>
            </a:r>
            <a:r>
              <a:rPr lang="ko-KR" altLang="en-US" sz="1100" dirty="0" smtClean="0"/>
              <a:t> 이용하게 되었다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9792" y="4725144"/>
            <a:ext cx="5617794" cy="507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라이프스타일 및 성격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세대</a:t>
            </a:r>
            <a:endParaRPr lang="en-US" altLang="ko-KR" sz="1600" dirty="0" smtClean="0"/>
          </a:p>
          <a:p>
            <a:r>
              <a:rPr lang="ko-KR" altLang="en-US" sz="1100" dirty="0" smtClean="0"/>
              <a:t>금전적으로 넉넉하지 않은 </a:t>
            </a:r>
            <a:r>
              <a:rPr lang="en-US" altLang="ko-KR" sz="1100" dirty="0" smtClean="0"/>
              <a:t>20</a:t>
            </a:r>
            <a:r>
              <a:rPr lang="ko-KR" altLang="en-US" sz="1100" dirty="0" smtClean="0"/>
              <a:t>대로써 </a:t>
            </a:r>
            <a:r>
              <a:rPr lang="ko-KR" altLang="en-US" sz="1100" dirty="0" err="1" smtClean="0"/>
              <a:t>착한가격업소</a:t>
            </a:r>
            <a:r>
              <a:rPr lang="ko-KR" altLang="en-US" sz="1100" dirty="0" smtClean="0"/>
              <a:t> 정보를 자주 찾고 잘 활용한다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5373216"/>
            <a:ext cx="5605261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문제점 및 기타</a:t>
            </a:r>
            <a:endParaRPr lang="en-US" altLang="ko-KR" sz="1600" dirty="0" smtClean="0"/>
          </a:p>
          <a:p>
            <a:r>
              <a:rPr lang="ko-KR" altLang="en-US" sz="1100" dirty="0" smtClean="0"/>
              <a:t>착한 가격 업소가 생각보다 많지 않아서 불만이며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무엇보다 음식점의 </a:t>
            </a:r>
            <a:r>
              <a:rPr lang="ko-KR" altLang="en-US" sz="1100" dirty="0" err="1" smtClean="0"/>
              <a:t>갯수가</a:t>
            </a:r>
            <a:r>
              <a:rPr lang="ko-KR" altLang="en-US" sz="1100" dirty="0" smtClean="0"/>
              <a:t> 많지 않아서 추후 더 많은 업소가 추가되길 바란다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1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사용자 </a:t>
            </a:r>
            <a:r>
              <a:rPr lang="ko-KR" altLang="en-US" dirty="0" smtClean="0">
                <a:latin typeface="+mn-ea"/>
              </a:rPr>
              <a:t>분석하기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타깃 </a:t>
            </a:r>
            <a:r>
              <a:rPr lang="ko-KR" altLang="en-US" dirty="0" err="1" smtClean="0">
                <a:latin typeface="+mn-ea"/>
              </a:rPr>
              <a:t>그룹중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대 여성 </a:t>
            </a:r>
            <a:r>
              <a:rPr lang="ko-KR" altLang="en-US" dirty="0" err="1" smtClean="0">
                <a:latin typeface="+mn-ea"/>
              </a:rPr>
              <a:t>퍼소나</a:t>
            </a:r>
            <a:r>
              <a:rPr lang="en-US" altLang="ko-KR" dirty="0" smtClean="0">
                <a:latin typeface="+mn-ea"/>
              </a:rPr>
              <a:t>(persona)</a:t>
            </a:r>
            <a:endParaRPr lang="en-US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73016"/>
            <a:ext cx="1872208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특징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100" dirty="0" smtClean="0"/>
              <a:t>김자</a:t>
            </a:r>
            <a:r>
              <a:rPr lang="ko-KR" altLang="en-US" sz="1100" dirty="0"/>
              <a:t>영</a:t>
            </a:r>
            <a:r>
              <a:rPr lang="en-US" altLang="ko-KR" sz="1100" dirty="0" smtClean="0"/>
              <a:t>, 32</a:t>
            </a:r>
            <a:r>
              <a:rPr lang="ko-KR" altLang="en-US" sz="1100" dirty="0" smtClean="0"/>
              <a:t>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미혼</a:t>
            </a:r>
            <a:endParaRPr lang="en-US" altLang="ko-KR" sz="1100" dirty="0" smtClean="0"/>
          </a:p>
          <a:p>
            <a:r>
              <a:rPr lang="ko-KR" altLang="en-US" sz="1100" dirty="0" smtClean="0"/>
              <a:t>보통 키에 보통 체형</a:t>
            </a:r>
            <a:endParaRPr lang="en-US" altLang="ko-KR" sz="1100" dirty="0" smtClean="0"/>
          </a:p>
          <a:p>
            <a:r>
              <a:rPr lang="ko-KR" altLang="en-US" sz="1100" dirty="0" smtClean="0"/>
              <a:t>최근 노원구로 이사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4696108"/>
            <a:ext cx="1872208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r>
              <a:rPr lang="ko-KR" altLang="en-US" sz="1100" dirty="0" smtClean="0"/>
              <a:t>집 근처의 다양한 업소들을 알아보려고 함 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9791" y="2078558"/>
            <a:ext cx="2664297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역</a:t>
            </a:r>
            <a:r>
              <a:rPr lang="ko-KR" altLang="en-US" sz="1600" dirty="0"/>
              <a:t>할</a:t>
            </a:r>
            <a:endParaRPr lang="en-US" altLang="ko-KR" sz="1600" dirty="0" smtClean="0"/>
          </a:p>
          <a:p>
            <a:r>
              <a:rPr lang="ko-KR" altLang="en-US" sz="1100" dirty="0" smtClean="0"/>
              <a:t>회계법인에서 근무하고 있으며 퇴근 후  멀리 가지 않고 집 근처를 돌아다니는 걸 좋아함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6096" y="2078558"/>
            <a:ext cx="2885256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시장 특성</a:t>
            </a:r>
            <a:endParaRPr lang="en-US" altLang="ko-KR" sz="1600" dirty="0" smtClean="0"/>
          </a:p>
          <a:p>
            <a:r>
              <a:rPr lang="ko-KR" altLang="en-US" sz="1100" dirty="0" smtClean="0"/>
              <a:t>노원구로 한정한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착한 가격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위주의 </a:t>
            </a:r>
            <a:r>
              <a:rPr lang="ko-KR" altLang="en-US" sz="1100" dirty="0" err="1" smtClean="0"/>
              <a:t>앱은</a:t>
            </a:r>
            <a:r>
              <a:rPr lang="ko-KR" altLang="en-US" sz="1100" dirty="0" smtClean="0"/>
              <a:t> 거의 없기 때문에 </a:t>
            </a:r>
            <a:r>
              <a:rPr lang="ko-KR" altLang="en-US" sz="1100" dirty="0" err="1" smtClean="0"/>
              <a:t>가성비를</a:t>
            </a:r>
            <a:r>
              <a:rPr lang="ko-KR" altLang="en-US" sz="1100" dirty="0" smtClean="0"/>
              <a:t> 추구하는 </a:t>
            </a:r>
            <a:r>
              <a:rPr lang="en-US" altLang="ko-KR" sz="1100" dirty="0" smtClean="0"/>
              <a:t>20~30</a:t>
            </a:r>
            <a:r>
              <a:rPr lang="ko-KR" altLang="en-US" sz="1100" dirty="0" smtClean="0"/>
              <a:t>대의 사용이 예상된다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6578" y="3065185"/>
            <a:ext cx="5624774" cy="5078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숙련도</a:t>
            </a:r>
            <a:endParaRPr lang="en-US" altLang="ko-KR" sz="1600" dirty="0" smtClean="0"/>
          </a:p>
          <a:p>
            <a:r>
              <a:rPr lang="ko-KR" altLang="en-US" sz="1100" dirty="0" err="1" smtClean="0"/>
              <a:t>스마트폰을</a:t>
            </a:r>
            <a:r>
              <a:rPr lang="ko-KR" altLang="en-US" sz="1100" dirty="0" smtClean="0"/>
              <a:t> 오래 사용하긴 했지만 통해 웹 서핑이나 </a:t>
            </a:r>
            <a:r>
              <a:rPr lang="en-US" altLang="ko-KR" sz="1100" dirty="0" smtClean="0"/>
              <a:t>SNS</a:t>
            </a:r>
            <a:r>
              <a:rPr lang="ko-KR" altLang="en-US" sz="1100" dirty="0" smtClean="0"/>
              <a:t>등 간단한 작업을 하는 수준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704728" y="3717032"/>
            <a:ext cx="5616624" cy="8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사용환경</a:t>
            </a:r>
            <a:endParaRPr lang="en-US" altLang="ko-KR" sz="1400" dirty="0"/>
          </a:p>
          <a:p>
            <a:r>
              <a:rPr lang="ko-KR" altLang="en-US" sz="1100" dirty="0" smtClean="0"/>
              <a:t>최대한 집 근처에서 모든 일상생활을 해결하려는 편이라서 노원구를 중심으로 한 정보를 찾는다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노원구 내의 저렴한 가격의 다양한 업종을 소개하는 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착한가격업소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소개 </a:t>
            </a:r>
            <a:r>
              <a:rPr lang="ko-KR" altLang="en-US" sz="1100" dirty="0" err="1" smtClean="0"/>
              <a:t>앱을</a:t>
            </a:r>
            <a:r>
              <a:rPr lang="ko-KR" altLang="en-US" sz="1100" dirty="0" smtClean="0"/>
              <a:t> 알게 되어 자주 활용하고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9792" y="4696108"/>
            <a:ext cx="5617794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라이프스타일 및 성격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세대</a:t>
            </a:r>
            <a:endParaRPr lang="en-US" altLang="ko-KR" sz="1600" dirty="0" smtClean="0"/>
          </a:p>
          <a:p>
            <a:r>
              <a:rPr lang="ko-KR" altLang="en-US" sz="1100" dirty="0"/>
              <a:t>멀리까지 나가기는 귀찮아하는 </a:t>
            </a:r>
            <a:r>
              <a:rPr lang="ko-KR" altLang="en-US" sz="1100" dirty="0" smtClean="0"/>
              <a:t>성격으로 집 근처 단골 미용실이나 음식점을 </a:t>
            </a:r>
            <a:r>
              <a:rPr lang="ko-KR" altLang="en-US" sz="1100" dirty="0" err="1" smtClean="0"/>
              <a:t>찾기위해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앱을</a:t>
            </a:r>
            <a:r>
              <a:rPr lang="ko-KR" altLang="en-US" sz="1100" dirty="0" smtClean="0"/>
              <a:t> 자주 이용한다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9792" y="5517232"/>
            <a:ext cx="5605261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문제점 및 기타</a:t>
            </a:r>
            <a:endParaRPr lang="en-US" altLang="ko-KR" sz="1600" dirty="0" smtClean="0"/>
          </a:p>
          <a:p>
            <a:r>
              <a:rPr lang="ko-KR" altLang="en-US" sz="1100" dirty="0" smtClean="0"/>
              <a:t>소개된 업소 주소의 위치와 실제 지도의 위치가 맞지 않는 경우가 있어서 수정되길 원하고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78558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5650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47887" y="85519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n-ea"/>
              </a:rPr>
              <a:t>사용자 분석하기</a:t>
            </a:r>
            <a:endParaRPr lang="ko-KR" altLang="en-US" dirty="0">
              <a:latin typeface="+mn-ea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95536" y="1412776"/>
            <a:ext cx="8341278" cy="518457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bg1">
              <a:lumMod val="95000"/>
              <a:alpha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8906" y="1484784"/>
            <a:ext cx="80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페르소나 김선호의 정황 시나리오</a:t>
            </a:r>
            <a:r>
              <a:rPr lang="en-US" altLang="ko-KR" dirty="0" smtClean="0">
                <a:latin typeface="+mn-ea"/>
              </a:rPr>
              <a:t>(scenario)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ko-KR" altLang="en-US" dirty="0" err="1" smtClean="0">
                <a:latin typeface="+mn-ea"/>
              </a:rPr>
              <a:t>니즈</a:t>
            </a:r>
            <a:r>
              <a:rPr lang="en-US" altLang="ko-KR" dirty="0" smtClean="0">
                <a:latin typeface="+mn-ea"/>
              </a:rPr>
              <a:t>(Needs)</a:t>
            </a:r>
            <a:r>
              <a:rPr lang="ko-KR" altLang="en-US" dirty="0" smtClean="0">
                <a:latin typeface="+mn-ea"/>
              </a:rPr>
              <a:t> 도출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2204864"/>
            <a:ext cx="3816424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마케팅 회사의 신입사원 </a:t>
            </a:r>
            <a:r>
              <a:rPr lang="en-US" altLang="ko-KR" dirty="0"/>
              <a:t>25</a:t>
            </a:r>
            <a:r>
              <a:rPr lang="ko-KR" altLang="en-US" dirty="0"/>
              <a:t>세 김선호씨는 </a:t>
            </a:r>
            <a:r>
              <a:rPr lang="ko-KR" altLang="en-US" dirty="0" smtClean="0"/>
              <a:t>업무를 보며 다양한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정보를 얻어 탐방을 즐기는 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가벼운 주머니 사정에 맞춘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가성</a:t>
            </a:r>
            <a:r>
              <a:rPr lang="ko-KR" altLang="en-US" dirty="0" err="1"/>
              <a:t>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무시할 수 없어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착한가격업소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자주 활용하고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en-US" dirty="0" err="1" smtClean="0"/>
              <a:t>앱에는</a:t>
            </a:r>
            <a:r>
              <a:rPr lang="ko-KR" altLang="en-US" dirty="0" smtClean="0"/>
              <a:t> 음식점의 개수가 많지 않고 막상 찾아가면 가격이 </a:t>
            </a:r>
            <a:r>
              <a:rPr lang="ko-KR" altLang="en-US" dirty="0" err="1" smtClean="0"/>
              <a:t>앱에</a:t>
            </a:r>
            <a:r>
              <a:rPr lang="ko-KR" altLang="en-US" dirty="0" smtClean="0"/>
              <a:t> 나와있는 것과 다른 난감한 상황을 겪기도 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최근에는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통한 정보보다는 </a:t>
            </a:r>
            <a:r>
              <a:rPr lang="ko-KR" altLang="en-US" dirty="0" err="1" smtClean="0"/>
              <a:t>블로그나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를 통해 정보를 얻는 편이다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4048" y="2204864"/>
            <a:ext cx="3312368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착한 가격 음식점의 개수가 많지 않다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더 많은 착한 가격 업소를 찾아서 추가한다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앱에</a:t>
            </a:r>
            <a:r>
              <a:rPr lang="ko-KR" altLang="en-US" dirty="0" smtClean="0"/>
              <a:t> 있는 정보와 실제 가게의 정보와 다르다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정보의 업데이트 주기를 더 짧게 해서 항상 최신정보가 올라올 수 있게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4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812</Words>
  <Application>Microsoft Office PowerPoint</Application>
  <PresentationFormat>화면 슬라이드 쇼(4:3)</PresentationFormat>
  <Paragraphs>154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a바른생각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Windows 사용자</cp:lastModifiedBy>
  <cp:revision>59</cp:revision>
  <dcterms:created xsi:type="dcterms:W3CDTF">2015-06-02T01:26:56Z</dcterms:created>
  <dcterms:modified xsi:type="dcterms:W3CDTF">2018-06-27T08:37:16Z</dcterms:modified>
</cp:coreProperties>
</file>