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5" autoAdjust="0"/>
    <p:restoredTop sz="99424" autoAdjust="0"/>
  </p:normalViewPr>
  <p:slideViewPr>
    <p:cSldViewPr snapToGrid="0">
      <p:cViewPr>
        <p:scale>
          <a:sx n="91" d="100"/>
          <a:sy n="91" d="100"/>
        </p:scale>
        <p:origin x="-72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rtandhistory.museu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ejubeer.co.k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/>
              <a:t>JEJU BEER COMPANY PROJECT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KIM JONGWON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840855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442648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30018" y="40519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216C"/>
                </a:solidFill>
              </a:rPr>
              <a:t>사이트 분석</a:t>
            </a:r>
            <a:endParaRPr lang="ko-KR" altLang="en-US" sz="2000" b="1" dirty="0">
              <a:solidFill>
                <a:srgbClr val="00216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0160" y="967247"/>
            <a:ext cx="3745063" cy="5341773"/>
          </a:xfrm>
          <a:prstGeom prst="rect">
            <a:avLst/>
          </a:prstGeom>
          <a:solidFill>
            <a:srgbClr val="001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45" y="1027707"/>
            <a:ext cx="3591339" cy="177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46" y="2804273"/>
            <a:ext cx="3591339" cy="180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46" y="4461659"/>
            <a:ext cx="3591339" cy="177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66792" y="1782395"/>
            <a:ext cx="5872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 &amp; History </a:t>
            </a:r>
            <a:r>
              <a:rPr lang="en-US" altLang="ko-KR" dirty="0" smtClean="0"/>
              <a:t>Museum</a:t>
            </a:r>
            <a:endParaRPr lang="en-US" altLang="ko-KR" dirty="0" smtClean="0">
              <a:hlinkClick r:id="rId5"/>
            </a:endParaRPr>
          </a:p>
          <a:p>
            <a:endParaRPr lang="en-US" altLang="ko-KR" dirty="0">
              <a:hlinkClick r:id="rId5"/>
            </a:endParaRPr>
          </a:p>
          <a:p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://www.artandhistory.museum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레이아웃이 복잡하지 않고 단순하게 구성되어서 깔끔한 느낌이 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반대로 여백이 많아서 컨텐츠가 부족해보인다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흰색 등 무채색만 사용해서 박물관의 이미지와 잘 어울리지만 너무 정적이고 생동감이 부족해보인다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9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840855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442648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30018" y="405192"/>
            <a:ext cx="398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216C"/>
                </a:solidFill>
              </a:rPr>
              <a:t>JEJU BEER </a:t>
            </a:r>
            <a:r>
              <a:rPr lang="en-US" altLang="ko-KR" sz="2000" b="1" dirty="0" smtClean="0">
                <a:solidFill>
                  <a:srgbClr val="00216C"/>
                </a:solidFill>
              </a:rPr>
              <a:t>COMPANY PROJECT</a:t>
            </a:r>
            <a:endParaRPr lang="ko-KR" altLang="en-US" sz="2000" b="1" dirty="0">
              <a:solidFill>
                <a:srgbClr val="00216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4118" y="1309763"/>
            <a:ext cx="10086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j-ea"/>
              </a:rPr>
              <a:t>주제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제주맥주 페이지 리뉴얼 </a:t>
            </a:r>
            <a:r>
              <a:rPr lang="en-US" altLang="ko-KR" dirty="0">
                <a:latin typeface="+mj-ea"/>
              </a:rPr>
              <a:t>(</a:t>
            </a:r>
            <a:r>
              <a:rPr lang="en-US" altLang="ko-KR" dirty="0">
                <a:latin typeface="+mj-ea"/>
                <a:hlinkClick r:id="rId2"/>
              </a:rPr>
              <a:t>https://jejubeer.co.kr</a:t>
            </a:r>
            <a:r>
              <a:rPr lang="en-US" altLang="ko-KR" dirty="0" smtClean="0">
                <a:latin typeface="+mj-ea"/>
              </a:rPr>
              <a:t>)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선정 이유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잘 알려지지 않은 제주맥주를 홍보하고 소비를 촉진하기 위해서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j-ea"/>
              </a:rPr>
              <a:t>타겟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새로운 맥주를 찾는 전 연령대의 남성</a:t>
            </a:r>
            <a:r>
              <a:rPr lang="en-US" altLang="ko-KR" dirty="0">
                <a:latin typeface="+mj-ea"/>
              </a:rPr>
              <a:t>,</a:t>
            </a:r>
            <a:r>
              <a:rPr lang="ko-KR" altLang="en-US" dirty="0" smtClean="0">
                <a:latin typeface="+mj-ea"/>
              </a:rPr>
              <a:t>여성</a:t>
            </a:r>
            <a:r>
              <a:rPr lang="en-US" altLang="ko-KR" dirty="0" smtClean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j-ea"/>
              </a:rPr>
              <a:t>컨셉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제주맥주의 특징인 밀맥주의 부드러움과 제주 유기농 감귤껍질의 산뜻함을 표현한다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 smtClean="0">
                <a:latin typeface="+mj-ea"/>
              </a:rPr>
              <a:t>  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478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840855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442648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30018" y="405192"/>
            <a:ext cx="239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216C"/>
                </a:solidFill>
              </a:rPr>
              <a:t>DESIGN CONCEPT</a:t>
            </a:r>
            <a:endParaRPr lang="ko-KR" altLang="en-US" sz="2000" b="1" dirty="0">
              <a:solidFill>
                <a:srgbClr val="00216C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03" y="3805899"/>
            <a:ext cx="2679473" cy="188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56" y="387062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926952" y="4861644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#37BDCA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080" y="3805899"/>
            <a:ext cx="2525181" cy="18683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9056474" y="3870626"/>
            <a:ext cx="936104" cy="9525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190224" y="486164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#FFFFFF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4839" y="1016961"/>
            <a:ext cx="11497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Sitemap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11613" y="1134986"/>
            <a:ext cx="1208689" cy="629423"/>
          </a:xfrm>
          <a:prstGeom prst="rect">
            <a:avLst/>
          </a:prstGeom>
          <a:solidFill>
            <a:srgbClr val="001545"/>
          </a:solidFill>
          <a:ln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8733" y="2079122"/>
            <a:ext cx="1208689" cy="629423"/>
          </a:xfrm>
          <a:prstGeom prst="rect">
            <a:avLst/>
          </a:prstGeom>
          <a:solidFill>
            <a:srgbClr val="001545"/>
          </a:solidFill>
          <a:ln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JEJU BEER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579060" y="2079122"/>
            <a:ext cx="1488331" cy="629423"/>
          </a:xfrm>
          <a:prstGeom prst="rect">
            <a:avLst/>
          </a:prstGeom>
          <a:solidFill>
            <a:srgbClr val="001545"/>
          </a:solidFill>
          <a:ln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CONTACT US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94049" y="2079122"/>
            <a:ext cx="1804659" cy="629423"/>
          </a:xfrm>
          <a:prstGeom prst="rect">
            <a:avLst/>
          </a:prstGeom>
          <a:solidFill>
            <a:srgbClr val="001545"/>
          </a:solidFill>
          <a:ln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INGREDIENTS</a:t>
            </a:r>
            <a:endParaRPr lang="en-US" altLang="ko-KR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4695335" y="2079122"/>
            <a:ext cx="1576466" cy="629423"/>
          </a:xfrm>
          <a:prstGeom prst="rect">
            <a:avLst/>
          </a:prstGeom>
          <a:solidFill>
            <a:srgbClr val="001545"/>
          </a:solidFill>
          <a:ln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BEER MASTER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68428" y="2079122"/>
            <a:ext cx="1208689" cy="629423"/>
          </a:xfrm>
          <a:prstGeom prst="rect">
            <a:avLst/>
          </a:prstGeom>
          <a:solidFill>
            <a:srgbClr val="001545"/>
          </a:solidFill>
          <a:ln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TOUR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73744" y="2079122"/>
            <a:ext cx="1208689" cy="629423"/>
          </a:xfrm>
          <a:prstGeom prst="rect">
            <a:avLst/>
          </a:prstGeom>
          <a:solidFill>
            <a:srgbClr val="001545"/>
          </a:solidFill>
          <a:ln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FAQ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8009" y="3275864"/>
            <a:ext cx="8717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Font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07441" y="3329447"/>
            <a:ext cx="8717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</a:rPr>
              <a:t>Color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131287" y="3870626"/>
            <a:ext cx="936104" cy="952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65" y="387062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0248121" y="4861644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#00000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92251" y="486164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#F48473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93077" y="1891861"/>
            <a:ext cx="8754206" cy="0"/>
          </a:xfrm>
          <a:prstGeom prst="line">
            <a:avLst/>
          </a:prstGeom>
          <a:ln>
            <a:solidFill>
              <a:srgbClr val="0021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2"/>
          </p:cNvCxnSpPr>
          <p:nvPr/>
        </p:nvCxnSpPr>
        <p:spPr>
          <a:xfrm flipH="1">
            <a:off x="6115957" y="1764409"/>
            <a:ext cx="1" cy="127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30" idx="0"/>
          </p:cNvCxnSpPr>
          <p:nvPr/>
        </p:nvCxnSpPr>
        <p:spPr>
          <a:xfrm>
            <a:off x="1693077" y="1891861"/>
            <a:ext cx="1" cy="187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496378" y="1891861"/>
            <a:ext cx="1" cy="187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483567" y="1890231"/>
            <a:ext cx="1" cy="187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72772" y="1890231"/>
            <a:ext cx="1" cy="187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678087" y="1890231"/>
            <a:ext cx="1" cy="187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447283" y="1890231"/>
            <a:ext cx="1" cy="187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9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118</Words>
  <Application>Microsoft Office PowerPoint</Application>
  <PresentationFormat>사용자 지정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Windows 사용자</cp:lastModifiedBy>
  <cp:revision>34</cp:revision>
  <dcterms:created xsi:type="dcterms:W3CDTF">2018-06-13T11:24:55Z</dcterms:created>
  <dcterms:modified xsi:type="dcterms:W3CDTF">2018-08-09T00:51:33Z</dcterms:modified>
</cp:coreProperties>
</file>