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2018-08-21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191" y="272375"/>
            <a:ext cx="361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ea typeface="12롯데마트드림Light"/>
              </a:rPr>
              <a:t>SULBING APP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12롯데마트드림Light"/>
              </a:rPr>
              <a:t>개발환경 선정하기</a:t>
            </a:r>
            <a:endParaRPr lang="en-US" altLang="ko-KR" sz="3200" dirty="0" smtClean="0">
              <a:solidFill>
                <a:schemeClr val="bg1"/>
              </a:solidFill>
              <a:ea typeface="12롯데마트드림Ligh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0221" y="2952504"/>
            <a:ext cx="105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2018.08.17</a:t>
            </a:r>
          </a:p>
          <a:p>
            <a:r>
              <a:rPr lang="ko-KR" altLang="en-US" sz="1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김종</a:t>
            </a:r>
            <a:r>
              <a:rPr lang="ko-KR" altLang="en-US" sz="1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ea typeface="12롯데마트드림Light" panose="02020603020101020101" pitchFamily="18" charset="-127"/>
              </a:rPr>
              <a:t>원</a:t>
            </a:r>
            <a:endParaRPr lang="en-US" altLang="ko-KR" sz="1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chemeClr val="accent5">
                <a:lumMod val="50000"/>
              </a:schemeClr>
            </a:gs>
            <a:gs pos="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223520" y="194551"/>
            <a:ext cx="11744960" cy="6439161"/>
          </a:xfrm>
          <a:custGeom>
            <a:avLst/>
            <a:gdLst>
              <a:gd name="connsiteX0" fmla="*/ 8790428 w 11744960"/>
              <a:gd name="connsiteY0" fmla="*/ 0 h 6527260"/>
              <a:gd name="connsiteX1" fmla="*/ 11417812 w 11744960"/>
              <a:gd name="connsiteY1" fmla="*/ 0 h 6527260"/>
              <a:gd name="connsiteX2" fmla="*/ 11744960 w 11744960"/>
              <a:gd name="connsiteY2" fmla="*/ 327148 h 6527260"/>
              <a:gd name="connsiteX3" fmla="*/ 11744960 w 11744960"/>
              <a:gd name="connsiteY3" fmla="*/ 337271 h 6527260"/>
              <a:gd name="connsiteX4" fmla="*/ 11744960 w 11744960"/>
              <a:gd name="connsiteY4" fmla="*/ 432671 h 6527260"/>
              <a:gd name="connsiteX5" fmla="*/ 11744960 w 11744960"/>
              <a:gd name="connsiteY5" fmla="*/ 863788 h 6527260"/>
              <a:gd name="connsiteX6" fmla="*/ 11744960 w 11744960"/>
              <a:gd name="connsiteY6" fmla="*/ 1097090 h 6527260"/>
              <a:gd name="connsiteX7" fmla="*/ 11744960 w 11744960"/>
              <a:gd name="connsiteY7" fmla="*/ 6091073 h 6527260"/>
              <a:gd name="connsiteX8" fmla="*/ 11308773 w 11744960"/>
              <a:gd name="connsiteY8" fmla="*/ 6527260 h 6527260"/>
              <a:gd name="connsiteX9" fmla="*/ 436187 w 11744960"/>
              <a:gd name="connsiteY9" fmla="*/ 6527260 h 6527260"/>
              <a:gd name="connsiteX10" fmla="*/ 0 w 11744960"/>
              <a:gd name="connsiteY10" fmla="*/ 6091073 h 6527260"/>
              <a:gd name="connsiteX11" fmla="*/ 0 w 11744960"/>
              <a:gd name="connsiteY11" fmla="*/ 863788 h 6527260"/>
              <a:gd name="connsiteX12" fmla="*/ 436187 w 11744960"/>
              <a:gd name="connsiteY12" fmla="*/ 427601 h 6527260"/>
              <a:gd name="connsiteX13" fmla="*/ 8463280 w 11744960"/>
              <a:gd name="connsiteY13" fmla="*/ 427601 h 6527260"/>
              <a:gd name="connsiteX14" fmla="*/ 8463280 w 11744960"/>
              <a:gd name="connsiteY14" fmla="*/ 337271 h 6527260"/>
              <a:gd name="connsiteX15" fmla="*/ 8463280 w 11744960"/>
              <a:gd name="connsiteY15" fmla="*/ 327148 h 6527260"/>
              <a:gd name="connsiteX16" fmla="*/ 8790428 w 11744960"/>
              <a:gd name="connsiteY16" fmla="*/ 0 h 65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44960" h="6527260">
                <a:moveTo>
                  <a:pt x="8790428" y="0"/>
                </a:moveTo>
                <a:lnTo>
                  <a:pt x="11417812" y="0"/>
                </a:lnTo>
                <a:cubicBezTo>
                  <a:pt x="11598491" y="0"/>
                  <a:pt x="11744960" y="146469"/>
                  <a:pt x="11744960" y="327148"/>
                </a:cubicBezTo>
                <a:lnTo>
                  <a:pt x="11744960" y="337271"/>
                </a:lnTo>
                <a:lnTo>
                  <a:pt x="11744960" y="432671"/>
                </a:lnTo>
                <a:lnTo>
                  <a:pt x="11744960" y="863788"/>
                </a:lnTo>
                <a:lnTo>
                  <a:pt x="11744960" y="1097090"/>
                </a:lnTo>
                <a:lnTo>
                  <a:pt x="11744960" y="6091073"/>
                </a:lnTo>
                <a:cubicBezTo>
                  <a:pt x="11744960" y="6331972"/>
                  <a:pt x="11549672" y="6527260"/>
                  <a:pt x="11308773" y="6527260"/>
                </a:cubicBezTo>
                <a:lnTo>
                  <a:pt x="436187" y="6527260"/>
                </a:lnTo>
                <a:cubicBezTo>
                  <a:pt x="195288" y="6527260"/>
                  <a:pt x="0" y="6331972"/>
                  <a:pt x="0" y="6091073"/>
                </a:cubicBezTo>
                <a:lnTo>
                  <a:pt x="0" y="863788"/>
                </a:lnTo>
                <a:cubicBezTo>
                  <a:pt x="0" y="622889"/>
                  <a:pt x="195288" y="427601"/>
                  <a:pt x="436187" y="427601"/>
                </a:cubicBezTo>
                <a:lnTo>
                  <a:pt x="8463280" y="427601"/>
                </a:lnTo>
                <a:lnTo>
                  <a:pt x="8463280" y="337271"/>
                </a:lnTo>
                <a:lnTo>
                  <a:pt x="8463280" y="327148"/>
                </a:lnTo>
                <a:cubicBezTo>
                  <a:pt x="8463280" y="146469"/>
                  <a:pt x="8609749" y="0"/>
                  <a:pt x="8790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90759" y="265230"/>
            <a:ext cx="2940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Light" panose="02020603020101020101" pitchFamily="18" charset="-127"/>
              </a:rPr>
              <a:t>안드로이드 기반 앱 개발의</a:t>
            </a:r>
            <a:endParaRPr lang="en-US" altLang="ko-KR" sz="1600" dirty="0" smtClean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Light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rgbClr val="002060">
                      <a:alpha val="3000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ea typeface="12롯데마트드림Light" panose="02020603020101020101" pitchFamily="18" charset="-127"/>
              </a:rPr>
              <a:t>장점과 단점</a:t>
            </a:r>
            <a:endParaRPr lang="en-US" altLang="ko-KR" sz="1600" dirty="0">
              <a:ln>
                <a:solidFill>
                  <a:srgbClr val="002060">
                    <a:alpha val="30000"/>
                  </a:srgbClr>
                </a:solidFill>
              </a:ln>
              <a:solidFill>
                <a:schemeClr val="accent5">
                  <a:lumMod val="50000"/>
                </a:schemeClr>
              </a:solidFill>
              <a:ea typeface="12롯데마트드림Bold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0074" y="1095750"/>
            <a:ext cx="112459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개발언어 </a:t>
            </a:r>
            <a:r>
              <a:rPr lang="en-US" altLang="ko-KR" sz="1600" dirty="0"/>
              <a:t>: </a:t>
            </a:r>
            <a:r>
              <a:rPr lang="ko-KR" altLang="en-US" sz="1600" dirty="0"/>
              <a:t>자바</a:t>
            </a:r>
            <a:r>
              <a:rPr lang="en-US" altLang="ko-KR" sz="1600" dirty="0"/>
              <a:t>(JAVA)</a:t>
            </a:r>
          </a:p>
          <a:p>
            <a:r>
              <a:rPr lang="ko-KR" altLang="en-US" sz="1600" dirty="0"/>
              <a:t>개발툴 </a:t>
            </a:r>
            <a:r>
              <a:rPr lang="en-US" altLang="ko-KR" sz="1600" dirty="0"/>
              <a:t>: </a:t>
            </a:r>
            <a:r>
              <a:rPr lang="ko-KR" altLang="en-US" sz="1600" dirty="0"/>
              <a:t>이클립스</a:t>
            </a:r>
            <a:r>
              <a:rPr lang="en-US" altLang="ko-KR" sz="1600" dirty="0"/>
              <a:t>, </a:t>
            </a:r>
            <a:r>
              <a:rPr lang="ko-KR" altLang="en-US" sz="1600" dirty="0"/>
              <a:t>안드로이드스튜디오</a:t>
            </a:r>
          </a:p>
          <a:p>
            <a:r>
              <a:rPr lang="ko-KR" altLang="en-US" sz="1600" dirty="0"/>
              <a:t>개발환경 </a:t>
            </a:r>
            <a:r>
              <a:rPr lang="en-US" altLang="ko-KR" sz="1600" dirty="0"/>
              <a:t>: </a:t>
            </a:r>
            <a:r>
              <a:rPr lang="ko-KR" altLang="en-US" sz="1600" dirty="0"/>
              <a:t>윈도우즈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, </a:t>
            </a:r>
            <a:r>
              <a:rPr lang="ko-KR" altLang="en-US" sz="1600" dirty="0"/>
              <a:t>맥 </a:t>
            </a:r>
            <a:r>
              <a:rPr lang="en-US" altLang="ko-KR" sz="1600" dirty="0"/>
              <a:t>OS</a:t>
            </a:r>
            <a:r>
              <a:rPr lang="ko-KR" altLang="en-US" sz="1600" dirty="0"/>
              <a:t>에서도 </a:t>
            </a:r>
            <a:r>
              <a:rPr lang="ko-KR" altLang="en-US" sz="1600" dirty="0" smtClean="0"/>
              <a:t>가능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 smtClean="0"/>
              <a:t>장점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개발자 등록비용이 저렴하다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압도적인 점유율을 통해 많은 사용자를 확보할 수 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개발언어인 자바가 </a:t>
            </a:r>
            <a:r>
              <a:rPr lang="ko-KR" altLang="en-US" sz="1600" dirty="0"/>
              <a:t>모든 운영체제에서 설치가 가능하고 </a:t>
            </a:r>
            <a:r>
              <a:rPr lang="ko-KR" altLang="en-US" sz="1600" dirty="0" smtClean="0"/>
              <a:t>이클립스와 안드로이드 </a:t>
            </a:r>
            <a:r>
              <a:rPr lang="ko-KR" altLang="en-US" sz="1600" dirty="0"/>
              <a:t>스튜디오도 </a:t>
            </a:r>
            <a:r>
              <a:rPr lang="ko-KR" altLang="en-US" sz="1600" dirty="0" smtClean="0"/>
              <a:t>모든 운영체제에서 개발 </a:t>
            </a:r>
            <a:r>
              <a:rPr lang="ko-KR" altLang="en-US" sz="1600" dirty="0"/>
              <a:t>할 </a:t>
            </a:r>
            <a:r>
              <a:rPr lang="ko-KR" altLang="en-US" sz="1600" dirty="0" smtClean="0"/>
              <a:t>수 </a:t>
            </a:r>
            <a:r>
              <a:rPr lang="ko-KR" altLang="en-US" sz="1600" dirty="0"/>
              <a:t>있도록 </a:t>
            </a:r>
            <a:r>
              <a:rPr lang="ko-KR" altLang="en-US" sz="1600" dirty="0" smtClean="0"/>
              <a:t>설계되어있다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모든 언어가 오픈소스이여서 커뮤니티를 통하여 소스 공유가 </a:t>
            </a:r>
            <a:r>
              <a:rPr lang="ko-KR" altLang="en-US" sz="1600" dirty="0" smtClean="0"/>
              <a:t>가능하다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윈도우즈</a:t>
            </a:r>
            <a:r>
              <a:rPr lang="en-US" altLang="ko-KR" sz="1600" dirty="0"/>
              <a:t>, </a:t>
            </a:r>
            <a:r>
              <a:rPr lang="ko-KR" altLang="en-US" sz="1600" dirty="0"/>
              <a:t>리눅스</a:t>
            </a:r>
            <a:r>
              <a:rPr lang="en-US" altLang="ko-KR" sz="1600" dirty="0"/>
              <a:t>, </a:t>
            </a:r>
            <a:r>
              <a:rPr lang="ko-KR" altLang="en-US" sz="1600" dirty="0"/>
              <a:t>맥 </a:t>
            </a:r>
            <a:r>
              <a:rPr lang="en-US" altLang="ko-KR" sz="1600" dirty="0" smtClean="0"/>
              <a:t>OS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 다양한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 개발이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단점</a:t>
            </a:r>
            <a:endParaRPr lang="ko-KR" alt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/>
              <a:t>구글에서 개발자에 대한 지원이 대체적으로 애플에 비해 적은 </a:t>
            </a:r>
            <a:r>
              <a:rPr lang="ko-KR" altLang="en-US" sz="1600" dirty="0" smtClean="0"/>
              <a:t>편이다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145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97</Words>
  <Application>Microsoft Office PowerPoint</Application>
  <PresentationFormat>사용자 지정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Windows 사용자</cp:lastModifiedBy>
  <cp:revision>35</cp:revision>
  <dcterms:created xsi:type="dcterms:W3CDTF">2017-02-13T02:19:29Z</dcterms:created>
  <dcterms:modified xsi:type="dcterms:W3CDTF">2018-08-21T00:53:59Z</dcterms:modified>
</cp:coreProperties>
</file>