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00"/>
    <a:srgbClr val="008000"/>
    <a:srgbClr val="046240"/>
    <a:srgbClr val="018BCC"/>
    <a:srgbClr val="009DAC"/>
    <a:srgbClr val="0158A5"/>
    <a:srgbClr val="7FC160"/>
    <a:srgbClr val="00B1EB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0" autoAdjust="0"/>
    <p:restoredTop sz="94823" autoAdjust="0"/>
  </p:normalViewPr>
  <p:slideViewPr>
    <p:cSldViewPr>
      <p:cViewPr>
        <p:scale>
          <a:sx n="100" d="100"/>
          <a:sy n="100" d="100"/>
        </p:scale>
        <p:origin x="-204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26A46-0C75-4409-9E5F-849C4770BB7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0F56-8959-4167-9CBD-4B20EEE0E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0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9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2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6B1F-2507-41CF-A396-A3C170F070E0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1840" y="1131590"/>
            <a:ext cx="2880320" cy="2880320"/>
          </a:xfrm>
          <a:prstGeom prst="rect">
            <a:avLst/>
          </a:prstGeom>
          <a:solidFill>
            <a:srgbClr val="007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0890" y="109882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FFFF00"/>
                </a:solidFill>
                <a:latin typeface="Sandoll 격동고딕" pitchFamily="34" charset="-127"/>
                <a:ea typeface="Sandoll 격동고딕" pitchFamily="34" charset="-127"/>
              </a:rPr>
              <a:t>제목</a:t>
            </a:r>
            <a:endParaRPr lang="en-US" altLang="ko-KR" sz="4800" dirty="0" smtClean="0">
              <a:solidFill>
                <a:srgbClr val="FFFF00"/>
              </a:solidFill>
              <a:latin typeface="Sandoll 격동고딕" pitchFamily="34" charset="-127"/>
              <a:ea typeface="Sandoll 격동고딕" pitchFamily="34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쓰</a:t>
            </a:r>
            <a:r>
              <a:rPr lang="ko-KR" altLang="en-US" sz="48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자</a:t>
            </a:r>
            <a:endParaRPr lang="en-US" altLang="ko-KR" sz="4800" dirty="0" smtClean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pic>
        <p:nvPicPr>
          <p:cNvPr id="7170" name="Picture 2" descr="C:\Users\몽고메리\Desktop\noun_947734_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78" y="2903215"/>
            <a:ext cx="1046782" cy="9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98" b="1149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505" y="141962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키워드</a:t>
            </a:r>
            <a:endParaRPr lang="en-US" altLang="ko-KR" sz="6000" dirty="0" smtClean="0">
              <a:solidFill>
                <a:schemeClr val="bg1"/>
              </a:solidFill>
              <a:latin typeface="Sandoll 격동고딕" pitchFamily="34" charset="-127"/>
              <a:ea typeface="Sandoll 격동고딕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1439" y="2571750"/>
            <a:ext cx="1281120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Sandoll 고딕NeoRound 03 Lt" pitchFamily="34" charset="-127"/>
                <a:ea typeface="Sandoll 고딕NeoRound 03 Lt" pitchFamily="34" charset="-127"/>
              </a:rPr>
              <a:t>부연설명</a:t>
            </a:r>
            <a:endParaRPr lang="en-US" altLang="ko-KR" sz="2400" dirty="0">
              <a:solidFill>
                <a:schemeClr val="bg1"/>
              </a:solidFill>
              <a:latin typeface="Sandoll 고딕NeoRound 03 Lt" pitchFamily="34" charset="-127"/>
              <a:ea typeface="Sandoll 고딕NeoRound 03 Lt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Sandoll 고딕NeoRound 03 Lt" pitchFamily="34" charset="-127"/>
                <a:ea typeface="Sandoll 고딕NeoRound 03 Lt" pitchFamily="34" charset="-127"/>
              </a:rPr>
              <a:t>간단하게</a:t>
            </a:r>
            <a:endParaRPr lang="en-US" altLang="ko-KR" sz="2400" dirty="0" smtClean="0">
              <a:solidFill>
                <a:schemeClr val="bg1"/>
              </a:solidFill>
              <a:latin typeface="Sandoll 고딕NeoRound 03 Lt" pitchFamily="34" charset="-127"/>
              <a:ea typeface="Sandoll 고딕NeoRound 03 Lt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27884" y="253784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rgbClr val="007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9178"/>
            <a:ext cx="3890809" cy="598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제목은 상단에 쓰세요</a:t>
            </a:r>
            <a:r>
              <a:rPr lang="en-US" altLang="ko-KR" sz="2800" dirty="0" smtClean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:)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10" y="1347614"/>
            <a:ext cx="23775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내용은 이렇게 써봅시다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Sandoll 고딕NeoRound 03 Lt" pitchFamily="34" charset="-127"/>
              <a:ea typeface="Sandoll 고딕NeoRound 03 Lt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rgbClr val="007000"/>
                </a:solidFill>
                <a:latin typeface="Sandoll 고딕NeoRound 06 Sb" pitchFamily="34" charset="-127"/>
                <a:ea typeface="Sandoll 고딕NeoRound 06 Sb" pitchFamily="34" charset="-127"/>
              </a:rPr>
              <a:t>깔끔하게 예쁘게</a:t>
            </a:r>
            <a:endParaRPr lang="en-US" altLang="ko-KR" dirty="0" smtClean="0">
              <a:solidFill>
                <a:srgbClr val="007000"/>
              </a:solidFill>
              <a:latin typeface="Sandoll 고딕NeoRound 06 Sb" pitchFamily="34" charset="-127"/>
              <a:ea typeface="Sandoll 고딕NeoRound 06 Sb" pitchFamily="34" charset="-127"/>
            </a:endParaRPr>
          </a:p>
        </p:txBody>
      </p:sp>
      <p:pic>
        <p:nvPicPr>
          <p:cNvPr id="6146" name="Picture 2" descr="C:\Users\몽고메리\Downloads\noun_519224_cc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85"/>
          <a:stretch/>
        </p:blipFill>
        <p:spPr bwMode="auto">
          <a:xfrm>
            <a:off x="2123728" y="2355726"/>
            <a:ext cx="1835368" cy="15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몽고메리\Downloads\noun_798444_cc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2"/>
          <a:stretch/>
        </p:blipFill>
        <p:spPr bwMode="auto">
          <a:xfrm>
            <a:off x="5220072" y="2377624"/>
            <a:ext cx="1835368" cy="157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44643" y="3990080"/>
            <a:ext cx="2215670" cy="593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적절한 아이콘은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Sandoll 고딕NeoRound 03 Lt" pitchFamily="34" charset="-127"/>
              <a:ea typeface="Sandoll 고딕NeoRound 03 Lt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PPT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를 풍성하게 만들어줘요</a:t>
            </a:r>
            <a:endParaRPr lang="en-US" altLang="ko-KR" sz="1400" dirty="0" smtClean="0">
              <a:solidFill>
                <a:srgbClr val="007000"/>
              </a:solidFill>
              <a:latin typeface="Sandoll 고딕NeoRound 06 Sb" pitchFamily="34" charset="-127"/>
              <a:ea typeface="Sandoll 고딕NeoRound 06 S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4866" y="3990080"/>
            <a:ext cx="162576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무료 아이콘을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Sandoll 고딕NeoRound 03 Lt" pitchFamily="34" charset="-127"/>
              <a:ea typeface="Sandoll 고딕NeoRound 03 Lt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찾아서 사용합시다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144222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91680" cy="5143500"/>
          </a:xfrm>
          <a:prstGeom prst="rect">
            <a:avLst/>
          </a:prstGeom>
          <a:solidFill>
            <a:srgbClr val="007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384" y="174472"/>
            <a:ext cx="947695" cy="427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Sandoll 고딕NeoRound 06 Sb" pitchFamily="34" charset="-127"/>
                <a:ea typeface="Sandoll 고딕NeoRound 06 Sb" pitchFamily="34" charset="-127"/>
              </a:rPr>
              <a:t>소제목</a:t>
            </a:r>
            <a:r>
              <a:rPr lang="en-US" altLang="ko-KR" dirty="0" smtClean="0">
                <a:solidFill>
                  <a:schemeClr val="bg1"/>
                </a:solidFill>
                <a:latin typeface="Sandoll 고딕NeoRound 06 Sb" pitchFamily="34" charset="-127"/>
                <a:ea typeface="Sandoll 고딕NeoRound 06 Sb" pitchFamily="34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7104" y="893963"/>
            <a:ext cx="23775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내용은 이렇게 써봅시다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Sandoll 고딕NeoRound 03 Lt" pitchFamily="34" charset="-127"/>
              <a:ea typeface="Sandoll 고딕NeoRound 03 Lt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rgbClr val="007000"/>
                </a:solidFill>
                <a:latin typeface="Sandoll 고딕NeoRound 06 Sb" pitchFamily="34" charset="-127"/>
                <a:ea typeface="Sandoll 고딕NeoRound 06 Sb" pitchFamily="34" charset="-127"/>
              </a:rPr>
              <a:t>깔끔하게 예쁘게</a:t>
            </a:r>
            <a:endParaRPr lang="en-US" altLang="ko-KR" dirty="0" smtClean="0">
              <a:solidFill>
                <a:srgbClr val="007000"/>
              </a:solidFill>
              <a:latin typeface="Sandoll 고딕NeoRound 06 Sb" pitchFamily="34" charset="-127"/>
              <a:ea typeface="Sandoll 고딕NeoRound 06 Sb" pitchFamily="34" charset="-127"/>
            </a:endParaRPr>
          </a:p>
        </p:txBody>
      </p:sp>
      <p:pic>
        <p:nvPicPr>
          <p:cNvPr id="6146" name="Picture 2" descr="C:\Users\몽고메리\Downloads\noun_519224_cc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85"/>
          <a:stretch/>
        </p:blipFill>
        <p:spPr bwMode="auto">
          <a:xfrm>
            <a:off x="3077622" y="1902075"/>
            <a:ext cx="1835368" cy="15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몽고메리\Downloads\noun_798444_cc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2"/>
          <a:stretch/>
        </p:blipFill>
        <p:spPr bwMode="auto">
          <a:xfrm>
            <a:off x="6173966" y="1923973"/>
            <a:ext cx="1835368" cy="157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8537" y="3536429"/>
            <a:ext cx="2215670" cy="593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적절한 아이콘은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Sandoll 고딕NeoRound 03 Lt" pitchFamily="34" charset="-127"/>
              <a:ea typeface="Sandoll 고딕NeoRound 03 Lt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PPT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를 풍성하게 만들어줘요</a:t>
            </a:r>
            <a:endParaRPr lang="en-US" altLang="ko-KR" sz="1400" dirty="0" smtClean="0">
              <a:solidFill>
                <a:srgbClr val="007000"/>
              </a:solidFill>
              <a:latin typeface="Sandoll 고딕NeoRound 06 Sb" pitchFamily="34" charset="-127"/>
              <a:ea typeface="Sandoll 고딕NeoRound 06 S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8760" y="3536429"/>
            <a:ext cx="162576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무료 아이콘을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Sandoll 고딕NeoRound 03 Lt" pitchFamily="34" charset="-127"/>
              <a:ea typeface="Sandoll 고딕NeoRound 03 Lt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찾아서 사용합시다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Round 03 Lt" pitchFamily="34" charset="-127"/>
                <a:ea typeface="Sandoll 고딕NeoRound 03 Lt" pitchFamily="34" charset="-127"/>
              </a:rPr>
              <a:t>:)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384" y="756401"/>
            <a:ext cx="93166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Sandoll 고딕NeoRound 03 Lt" pitchFamily="34" charset="-127"/>
                <a:ea typeface="Sandoll 고딕NeoRound 03 Lt" pitchFamily="34" charset="-127"/>
              </a:rPr>
              <a:t>소제목</a:t>
            </a:r>
            <a:r>
              <a:rPr lang="en-US" altLang="ko-KR" dirty="0" smtClean="0">
                <a:solidFill>
                  <a:schemeClr val="bg1"/>
                </a:solidFill>
                <a:latin typeface="Sandoll 고딕NeoRound 03 Lt" pitchFamily="34" charset="-127"/>
                <a:ea typeface="Sandoll 고딕NeoRound 03 Lt" pitchFamily="34" charset="-127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384" y="1338330"/>
            <a:ext cx="93166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Sandoll 고딕NeoRound 03 Lt" pitchFamily="34" charset="-127"/>
                <a:ea typeface="Sandoll 고딕NeoRound 03 Lt" pitchFamily="34" charset="-127"/>
              </a:rPr>
              <a:t>소제목</a:t>
            </a:r>
            <a:r>
              <a:rPr lang="en-US" altLang="ko-KR" dirty="0" smtClean="0">
                <a:solidFill>
                  <a:schemeClr val="bg1"/>
                </a:solidFill>
                <a:latin typeface="Sandoll 고딕NeoRound 03 Lt" pitchFamily="34" charset="-127"/>
                <a:ea typeface="Sandoll 고딕NeoRound 03 Lt" pitchFamily="34" charset="-127"/>
              </a:rPr>
              <a:t>3</a:t>
            </a:r>
          </a:p>
        </p:txBody>
      </p:sp>
      <p:sp>
        <p:nvSpPr>
          <p:cNvPr id="2" name="타원 1"/>
          <p:cNvSpPr/>
          <p:nvPr/>
        </p:nvSpPr>
        <p:spPr>
          <a:xfrm>
            <a:off x="1447081" y="353042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3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47</Words>
  <Application>Microsoft Office PowerPoint</Application>
  <PresentationFormat>화면 슬라이드 쇼(16:9)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몽고메리</cp:lastModifiedBy>
  <cp:revision>17</cp:revision>
  <dcterms:created xsi:type="dcterms:W3CDTF">2017-04-15T01:24:27Z</dcterms:created>
  <dcterms:modified xsi:type="dcterms:W3CDTF">2017-04-15T03:49:56Z</dcterms:modified>
</cp:coreProperties>
</file>