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51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scm.com/" TargetMode="External"/><Relationship Id="rId7" Type="http://schemas.openxmlformats.org/officeDocument/2006/relationships/hyperlink" Target="http://cordova.apache.org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android.com/studio/index.html" TargetMode="External"/><Relationship Id="rId5" Type="http://schemas.openxmlformats.org/officeDocument/2006/relationships/hyperlink" Target="http://ant.apache.org/bindownload.cgi" TargetMode="External"/><Relationship Id="rId4" Type="http://schemas.openxmlformats.org/officeDocument/2006/relationships/hyperlink" Target="https://nodejs.org/k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1" y="272375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+mj-lt"/>
                <a:ea typeface="12롯데마트드림Light"/>
              </a:rPr>
              <a:t>앱 개발 방법론 선정하기</a:t>
            </a:r>
            <a:endParaRPr lang="en-US" altLang="ko-KR" sz="3200" dirty="0" smtClean="0">
              <a:solidFill>
                <a:schemeClr val="bg1"/>
              </a:solidFill>
              <a:latin typeface="+mj-lt"/>
              <a:ea typeface="12롯데마트드림Ligh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221" y="2952504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12롯데마트드림Light" panose="02020603020101020101" pitchFamily="18" charset="-127"/>
              </a:rPr>
              <a:t>2018.08.21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12롯데마트드림Light" panose="02020603020101020101" pitchFamily="18" charset="-127"/>
              </a:rPr>
              <a:t>김종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12롯데마트드림Light" panose="02020603020101020101" pitchFamily="18" charset="-127"/>
              </a:rPr>
              <a:t>원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H="1">
            <a:off x="223520" y="194551"/>
            <a:ext cx="11744960" cy="6439161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0759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ea typeface="12롯데마트드림Bold" panose="02020603020101020101" pitchFamily="18" charset="-127"/>
              </a:rPr>
              <a:t>앱 개발 방법 장단점 분석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1448" y="785199"/>
            <a:ext cx="3671979" cy="3447098"/>
          </a:xfrm>
          <a:prstGeom prst="rect">
            <a:avLst/>
          </a:prstGeom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네이티브 앱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(Native App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장점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각 기기의 전용 리소스</a:t>
            </a:r>
            <a:r>
              <a:rPr lang="en-US" altLang="ko-KR" sz="1400" dirty="0"/>
              <a:t>(</a:t>
            </a:r>
            <a:r>
              <a:rPr lang="ko-KR" altLang="en-US" sz="1400" dirty="0"/>
              <a:t>주소록</a:t>
            </a:r>
            <a:r>
              <a:rPr lang="en-US" altLang="ko-KR" sz="1400" dirty="0"/>
              <a:t>, </a:t>
            </a:r>
            <a:r>
              <a:rPr lang="ko-KR" altLang="en-US" sz="1400" dirty="0"/>
              <a:t>가속 센서</a:t>
            </a:r>
            <a:r>
              <a:rPr lang="en-US" altLang="ko-KR" sz="1400" dirty="0"/>
              <a:t>, </a:t>
            </a:r>
            <a:r>
              <a:rPr lang="ko-KR" altLang="en-US" sz="1400" dirty="0"/>
              <a:t>카메라 등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사용할 </a:t>
            </a:r>
            <a:r>
              <a:rPr lang="ko-KR" altLang="en-US" sz="1400" dirty="0" smtClean="0"/>
              <a:t>수있다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기기의 하드웨어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 등과 밀접하게 상호 작용할 수 있어 모바일에 최적화된 </a:t>
            </a:r>
            <a:r>
              <a:rPr lang="ko-KR" altLang="en-US" sz="1400" dirty="0" smtClean="0"/>
              <a:t>고성능 애플리케이션을 </a:t>
            </a:r>
            <a:r>
              <a:rPr lang="ko-KR" altLang="en-US" sz="1400" dirty="0"/>
              <a:t>개발할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성능이 웹 앱</a:t>
            </a:r>
            <a:r>
              <a:rPr lang="en-US" altLang="ko-KR" sz="1400" dirty="0"/>
              <a:t>, </a:t>
            </a:r>
            <a:r>
              <a:rPr lang="ko-KR" altLang="en-US" sz="1400" dirty="0"/>
              <a:t>하이브리드 앱에 </a:t>
            </a:r>
            <a:r>
              <a:rPr lang="ko-KR" altLang="en-US" sz="1400" dirty="0" smtClean="0"/>
              <a:t>비해 </a:t>
            </a:r>
            <a:r>
              <a:rPr lang="ko-KR" altLang="en-US" sz="1400" dirty="0"/>
              <a:t>가장 </a:t>
            </a:r>
            <a:r>
              <a:rPr lang="ko-KR" altLang="en-US" sz="1400" dirty="0" smtClean="0"/>
              <a:t>좋다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r>
              <a:rPr lang="ko-KR" altLang="en-US" sz="1600" dirty="0" smtClean="0"/>
              <a:t>단점</a:t>
            </a:r>
            <a:endParaRPr lang="ko-KR" alt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플랫폼에 </a:t>
            </a:r>
            <a:r>
              <a:rPr lang="ko-KR" altLang="en-US" sz="1400" dirty="0"/>
              <a:t>맞는 개발 </a:t>
            </a:r>
            <a:r>
              <a:rPr lang="ko-KR" altLang="en-US" sz="1400" dirty="0" smtClean="0"/>
              <a:t>언어와 </a:t>
            </a:r>
            <a:r>
              <a:rPr lang="en-US" altLang="ko-KR" sz="1400" dirty="0" smtClean="0"/>
              <a:t>SDK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개발하여야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51384" y="785199"/>
            <a:ext cx="3671979" cy="4308872"/>
          </a:xfrm>
          <a:prstGeom prst="rect">
            <a:avLst/>
          </a:prstGeom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웹 앱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(Web App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장점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웹사이트를 </a:t>
            </a:r>
            <a:r>
              <a:rPr lang="ko-KR" altLang="en-US" sz="1400" dirty="0"/>
              <a:t>보느 것이기 때문에 따로 설치를 할 필요가 없다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모든 </a:t>
            </a:r>
            <a:r>
              <a:rPr lang="ko-KR" altLang="en-US" sz="1400" dirty="0"/>
              <a:t>기기와 브라우저에서 접근할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별도 </a:t>
            </a:r>
            <a:r>
              <a:rPr lang="ko-KR" altLang="en-US" sz="1400" dirty="0"/>
              <a:t>설치 및 승인과정이 필요치 않아 유지보수가 용이하다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 smtClean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600" dirty="0" smtClean="0"/>
              <a:t>단점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플랫폼 </a:t>
            </a:r>
            <a:r>
              <a:rPr lang="en-US" altLang="ko-KR" sz="1400" dirty="0" smtClean="0"/>
              <a:t>API</a:t>
            </a:r>
            <a:r>
              <a:rPr lang="en-US" altLang="ko-KR" sz="1400" dirty="0"/>
              <a:t>(</a:t>
            </a:r>
            <a:r>
              <a:rPr lang="ko-KR" altLang="en-US" sz="1400" dirty="0"/>
              <a:t>카메라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사용할 수 없고 오로지 </a:t>
            </a:r>
            <a:r>
              <a:rPr lang="ko-KR" altLang="en-US" sz="1400" dirty="0" smtClean="0"/>
              <a:t>브라우저 </a:t>
            </a:r>
            <a:r>
              <a:rPr lang="en-US" altLang="ko-KR" sz="1400" dirty="0" smtClean="0"/>
              <a:t>API</a:t>
            </a:r>
            <a:r>
              <a:rPr lang="ko-KR" altLang="en-US" sz="1400" dirty="0"/>
              <a:t>만을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터치 </a:t>
            </a:r>
            <a:r>
              <a:rPr lang="ko-KR" altLang="en-US" sz="1400" dirty="0"/>
              <a:t>친화적인 앱을 개발하기가 까다롭다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네이티브</a:t>
            </a:r>
            <a:r>
              <a:rPr lang="en-US" altLang="ko-KR" sz="1400" dirty="0"/>
              <a:t>, </a:t>
            </a:r>
            <a:r>
              <a:rPr lang="ko-KR" altLang="en-US" sz="1400" dirty="0"/>
              <a:t>하이브리드 앱보다 실행이 까다롭다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055635" y="785199"/>
            <a:ext cx="3671979" cy="4093428"/>
          </a:xfrm>
          <a:prstGeom prst="rect">
            <a:avLst/>
          </a:prstGeom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하이브리드 앱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(Hybrid App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장점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네이티브 </a:t>
            </a:r>
            <a:r>
              <a:rPr lang="en-US" altLang="ko-KR" sz="1400" dirty="0" smtClean="0"/>
              <a:t>API</a:t>
            </a:r>
            <a:r>
              <a:rPr lang="ko-KR" altLang="en-US" sz="1400" dirty="0"/>
              <a:t>와 </a:t>
            </a:r>
            <a:r>
              <a:rPr lang="ko-KR" altLang="en-US" sz="1400" dirty="0" smtClean="0"/>
              <a:t>브라우저 </a:t>
            </a:r>
            <a:r>
              <a:rPr lang="en-US" altLang="ko-KR" sz="1400" dirty="0" smtClean="0"/>
              <a:t>API</a:t>
            </a:r>
            <a:r>
              <a:rPr lang="ko-KR" altLang="en-US" sz="1400" dirty="0"/>
              <a:t>를 이용한 다양한 개발이 가능하다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웹 </a:t>
            </a:r>
            <a:r>
              <a:rPr lang="ko-KR" altLang="en-US" sz="1400" dirty="0"/>
              <a:t>개발 기술을 사용해 앱을 개발할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한 </a:t>
            </a:r>
            <a:r>
              <a:rPr lang="ko-KR" altLang="en-US" sz="1400" dirty="0"/>
              <a:t>번의 개발로 다수의 플랫폼에 대응할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r>
              <a:rPr lang="ko-KR" altLang="en-US" sz="1600" dirty="0" smtClean="0"/>
              <a:t>단점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네이티브 </a:t>
            </a:r>
            <a:r>
              <a:rPr lang="ko-KR" altLang="en-US" sz="1400" dirty="0"/>
              <a:t>기능에 접근하기 위해선 </a:t>
            </a:r>
            <a:r>
              <a:rPr lang="ko-KR" altLang="en-US" sz="1400" dirty="0" smtClean="0"/>
              <a:t>결국 네이티브 </a:t>
            </a:r>
            <a:r>
              <a:rPr lang="ko-KR" altLang="en-US" sz="1400" dirty="0"/>
              <a:t>개발 지식이 </a:t>
            </a:r>
            <a:r>
              <a:rPr lang="ko-KR" altLang="en-US" sz="1400" dirty="0" smtClean="0"/>
              <a:t>필요하다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웹 </a:t>
            </a:r>
            <a:r>
              <a:rPr lang="ko-KR" altLang="en-US" sz="1400" dirty="0"/>
              <a:t>뷰에서 앱을 실행하는 경우이기 때문에 앱의 성능이 곧 브라우저의 성능이다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UI </a:t>
            </a:r>
            <a:r>
              <a:rPr lang="ko-KR" altLang="en-US" sz="1400" dirty="0" smtClean="0"/>
              <a:t>프레임워크 </a:t>
            </a:r>
            <a:r>
              <a:rPr lang="ko-KR" altLang="en-US" sz="1400" dirty="0"/>
              <a:t>도구를 사용하지 않는다면 개발자가 </a:t>
            </a:r>
            <a:r>
              <a:rPr lang="en-US" altLang="ko-KR" sz="1400" dirty="0"/>
              <a:t>UI</a:t>
            </a:r>
            <a:r>
              <a:rPr lang="ko-KR" altLang="en-US" sz="1400" dirty="0"/>
              <a:t>를 제작해야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123427" y="785199"/>
            <a:ext cx="0" cy="543444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923364" y="785199"/>
            <a:ext cx="0" cy="543444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90759" y="1207796"/>
            <a:ext cx="1133685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5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H="1">
            <a:off x="223520" y="194551"/>
            <a:ext cx="11744960" cy="6439161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0759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ea typeface="12롯데마트드림Bold" panose="02020603020101020101" pitchFamily="18" charset="-127"/>
              </a:rPr>
              <a:t>앱 개발 방법 선정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0074" y="1095750"/>
            <a:ext cx="112459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앱 개발 방법 선정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하이브리드 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선정 이유</a:t>
            </a:r>
            <a:endParaRPr lang="en-US" altLang="ko-KR" sz="1600" dirty="0" smtClean="0"/>
          </a:p>
          <a:p>
            <a:r>
              <a:rPr lang="en-US" altLang="ko-KR" sz="1600" dirty="0" smtClean="0"/>
              <a:t>: </a:t>
            </a:r>
            <a:r>
              <a:rPr lang="ko-KR" altLang="en-US" sz="1600" dirty="0" smtClean="0"/>
              <a:t>네이티브 앱을 개발하기 위해선 특정 플랫폼에 맞는 개발 언어를 처음부터 새로 배워야 하는 부담이 있기 때문에 웹 개발 기술로 개발이 가능한 하이브리드 앱을 선택했다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웹 앱은 앱스토어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구글 플레이스토어에 등록이 불가능하기 때문에 선택하지 않았다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281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H="1">
            <a:off x="223520" y="194551"/>
            <a:ext cx="11744960" cy="6439161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0759" y="265230"/>
            <a:ext cx="294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ea typeface="12롯데마트드림Bold" panose="02020603020101020101" pitchFamily="18" charset="-127"/>
              </a:rPr>
              <a:t>하이브리드</a:t>
            </a:r>
            <a:r>
              <a:rPr lang="en-US" altLang="ko-KR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ea typeface="12롯데마트드림Bold" panose="02020603020101020101" pitchFamily="18" charset="-127"/>
              </a:rPr>
              <a:t>앱 개발 필요 요소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0074" y="802452"/>
            <a:ext cx="112459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JAVA(JDK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설치</a:t>
            </a:r>
            <a:endParaRPr lang="en-US" altLang="ko-KR" sz="1600" dirty="0"/>
          </a:p>
          <a:p>
            <a:r>
              <a:rPr lang="en-US" altLang="ko-KR" sz="1600" dirty="0"/>
              <a:t> - </a:t>
            </a:r>
            <a:r>
              <a:rPr lang="en-US" altLang="ko-KR" sz="1600" dirty="0">
                <a:hlinkClick r:id="rId2"/>
              </a:rPr>
              <a:t>http://</a:t>
            </a:r>
            <a:r>
              <a:rPr lang="en-US" altLang="ko-KR" sz="1600" dirty="0" smtClean="0">
                <a:hlinkClick r:id="rId2"/>
              </a:rPr>
              <a:t>www.oracle.com/technetwork/java/javase/downloads/index.html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en-US" altLang="ko-KR" sz="1600" dirty="0" smtClean="0"/>
              <a:t>GIT </a:t>
            </a:r>
            <a:r>
              <a:rPr lang="ko-KR" altLang="en-US" sz="1600" dirty="0" smtClean="0"/>
              <a:t>설치</a:t>
            </a:r>
            <a:endParaRPr lang="en-US" altLang="ko-KR" sz="1600" dirty="0"/>
          </a:p>
          <a:p>
            <a:r>
              <a:rPr lang="en-US" altLang="ko-KR" sz="1600" dirty="0"/>
              <a:t> - </a:t>
            </a:r>
            <a:r>
              <a:rPr lang="en-US" altLang="ko-KR" sz="1600" dirty="0">
                <a:hlinkClick r:id="rId3"/>
              </a:rPr>
              <a:t>https://www.git-scm.com</a:t>
            </a:r>
            <a:r>
              <a:rPr lang="en-US" altLang="ko-KR" sz="1600" dirty="0" smtClean="0">
                <a:hlinkClick r:id="rId3"/>
              </a:rPr>
              <a:t>/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en-US" altLang="ko-KR" sz="1600" dirty="0" smtClean="0"/>
              <a:t>NODEJS </a:t>
            </a:r>
            <a:r>
              <a:rPr lang="ko-KR" altLang="en-US" sz="1600" dirty="0" smtClean="0"/>
              <a:t>설치</a:t>
            </a:r>
            <a:endParaRPr lang="en-US" altLang="ko-KR" sz="1600" dirty="0"/>
          </a:p>
          <a:p>
            <a:r>
              <a:rPr lang="en-US" altLang="ko-KR" sz="1600" dirty="0"/>
              <a:t> - </a:t>
            </a:r>
            <a:r>
              <a:rPr lang="en-US" altLang="ko-KR" sz="1600" dirty="0">
                <a:hlinkClick r:id="rId4"/>
              </a:rPr>
              <a:t>https://nodejs.org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4. AHACHE </a:t>
            </a:r>
            <a:r>
              <a:rPr lang="en-US" altLang="ko-KR" sz="1600" dirty="0" smtClean="0"/>
              <a:t>ANT </a:t>
            </a:r>
            <a:r>
              <a:rPr lang="ko-KR" altLang="en-US" sz="1600" dirty="0" smtClean="0"/>
              <a:t>설치</a:t>
            </a:r>
            <a:endParaRPr lang="en-US" altLang="ko-KR" sz="1600" dirty="0"/>
          </a:p>
          <a:p>
            <a:r>
              <a:rPr lang="en-US" altLang="ko-KR" sz="1600" dirty="0"/>
              <a:t> - </a:t>
            </a:r>
            <a:r>
              <a:rPr lang="en-US" altLang="ko-KR" sz="1600" dirty="0">
                <a:hlinkClick r:id="rId5"/>
              </a:rPr>
              <a:t>http://</a:t>
            </a:r>
            <a:r>
              <a:rPr lang="en-US" altLang="ko-KR" sz="1600" dirty="0" smtClean="0">
                <a:hlinkClick r:id="rId5"/>
              </a:rPr>
              <a:t>ant.apache.org/bindownload.cgi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5. ANDROID SDK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r>
              <a:rPr lang="en-US" altLang="ko-KR" sz="1600" dirty="0"/>
              <a:t> - 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developer.android.com/studio/index.html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6 </a:t>
            </a:r>
            <a:r>
              <a:rPr lang="en-US" altLang="ko-KR" sz="1600" dirty="0" smtClean="0"/>
              <a:t>CORDOVA </a:t>
            </a:r>
            <a:r>
              <a:rPr lang="ko-KR" altLang="en-US" sz="1600" dirty="0" smtClean="0"/>
              <a:t>설치</a:t>
            </a:r>
            <a:endParaRPr lang="en-US" altLang="ko-KR" sz="1600" dirty="0"/>
          </a:p>
          <a:p>
            <a:r>
              <a:rPr lang="en-US" altLang="ko-KR" sz="1600" dirty="0"/>
              <a:t> - </a:t>
            </a:r>
            <a:r>
              <a:rPr lang="en-US" altLang="ko-KR" sz="1600" dirty="0">
                <a:hlinkClick r:id="rId7"/>
              </a:rPr>
              <a:t>http://cordova.apache.org/</a:t>
            </a:r>
            <a:endParaRPr lang="en-US" altLang="ko-KR" sz="1600" dirty="0"/>
          </a:p>
          <a:p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/>
              <a:t>모바일 기기의 리소스를 웹 기술로 호출해 사용할 수 있는 추상화된 </a:t>
            </a:r>
            <a:r>
              <a:rPr lang="en-US" altLang="ko-KR" sz="1600" dirty="0" smtClean="0"/>
              <a:t>API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웹 </a:t>
            </a:r>
            <a:r>
              <a:rPr lang="ko-KR" altLang="en-US" sz="1600" dirty="0"/>
              <a:t>앱을 네이티브 앱 형식으로 감싸 줄 수 있는 </a:t>
            </a:r>
            <a:r>
              <a:rPr lang="en-US" altLang="ko-KR" sz="1600" dirty="0" smtClean="0"/>
              <a:t>Titanium, PhoneGap, Appspresso </a:t>
            </a:r>
            <a:r>
              <a:rPr lang="ko-KR" altLang="en-US" sz="1600" smtClean="0"/>
              <a:t>등</a:t>
            </a:r>
            <a:r>
              <a:rPr lang="ko-KR" altLang="en-US" sz="1600"/>
              <a:t>의</a:t>
            </a:r>
            <a:r>
              <a:rPr lang="ko-KR" altLang="en-US" sz="1600" smtClean="0"/>
              <a:t> 프레임워크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232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237</Words>
  <Application>Microsoft Office PowerPoint</Application>
  <PresentationFormat>사용자 지정</PresentationFormat>
  <Paragraphs>63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Windows 사용자</cp:lastModifiedBy>
  <cp:revision>49</cp:revision>
  <dcterms:created xsi:type="dcterms:W3CDTF">2017-02-13T02:19:29Z</dcterms:created>
  <dcterms:modified xsi:type="dcterms:W3CDTF">2018-08-21T02:50:47Z</dcterms:modified>
</cp:coreProperties>
</file>