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76" r:id="rId4"/>
    <p:sldId id="268" r:id="rId5"/>
    <p:sldId id="269" r:id="rId6"/>
    <p:sldId id="273" r:id="rId7"/>
    <p:sldId id="272" r:id="rId8"/>
    <p:sldId id="271" r:id="rId9"/>
    <p:sldId id="275" r:id="rId10"/>
    <p:sldId id="25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5AD"/>
    <a:srgbClr val="8BC4BD"/>
    <a:srgbClr val="53A399"/>
    <a:srgbClr val="FED149"/>
    <a:srgbClr val="BDC2C5"/>
    <a:srgbClr val="F9B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-1290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04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40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47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8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67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8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10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3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9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74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68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4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6B79-D477-414A-A7B6-254DF6660C39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20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533775" y="2390775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700000">
            <a:off x="4388823" y="1580612"/>
            <a:ext cx="146226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66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Isosceles Triangle 6"/>
          <p:cNvSpPr/>
          <p:nvPr/>
        </p:nvSpPr>
        <p:spPr>
          <a:xfrm rot="13500000">
            <a:off x="2312811" y="3125422"/>
            <a:ext cx="2972411" cy="2159547"/>
          </a:xfrm>
          <a:prstGeom prst="triangle">
            <a:avLst/>
          </a:prstGeom>
          <a:solidFill>
            <a:srgbClr val="8BC4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78079" y="3408878"/>
            <a:ext cx="3898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WBS</a:t>
            </a:r>
          </a:p>
          <a:p>
            <a:r>
              <a:rPr lang="en-US" altLang="ko-KR" sz="24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(Work </a:t>
            </a:r>
            <a:r>
              <a:rPr lang="en-US" altLang="ko-KR" sz="2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Breakdown Structure</a:t>
            </a:r>
            <a:r>
              <a:rPr lang="en-US" altLang="ko-KR" sz="24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>
            <a:off x="2525575" y="2899824"/>
            <a:ext cx="635971" cy="50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2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>
            <a:off x="3006549" y="3755905"/>
            <a:ext cx="682974" cy="5781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71"/>
          <a:stretch/>
        </p:blipFill>
        <p:spPr>
          <a:xfrm>
            <a:off x="1858075" y="3717805"/>
            <a:ext cx="682974" cy="5937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92"/>
          <a:stretch/>
        </p:blipFill>
        <p:spPr>
          <a:xfrm>
            <a:off x="5221948" y="3601465"/>
            <a:ext cx="1059355" cy="826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>
            <a:off x="6537820" y="3784480"/>
            <a:ext cx="682974" cy="5781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3" t="4854" r="9110" b="19658"/>
          <a:stretch/>
        </p:blipFill>
        <p:spPr>
          <a:xfrm>
            <a:off x="1822931" y="2566216"/>
            <a:ext cx="753263" cy="7065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" t="6454" r="11389" b="19089"/>
          <a:stretch/>
        </p:blipFill>
        <p:spPr>
          <a:xfrm>
            <a:off x="2981942" y="2599612"/>
            <a:ext cx="755294" cy="6969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5639" r="27657" b="17138"/>
          <a:stretch/>
        </p:blipFill>
        <p:spPr>
          <a:xfrm>
            <a:off x="5522545" y="2566216"/>
            <a:ext cx="434497" cy="7228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2" t="3687" r="20173" b="15835"/>
          <a:stretch/>
        </p:blipFill>
        <p:spPr>
          <a:xfrm>
            <a:off x="6626916" y="2550988"/>
            <a:ext cx="523832" cy="7532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>
            <a:off x="4058012" y="2537806"/>
            <a:ext cx="935995" cy="74920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9" t="3904" r="10629" b="18655"/>
          <a:stretch/>
        </p:blipFill>
        <p:spPr>
          <a:xfrm>
            <a:off x="4196403" y="3666139"/>
            <a:ext cx="730929" cy="72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8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69831" y="401719"/>
            <a:ext cx="528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3-1</a:t>
            </a:r>
            <a:r>
              <a:rPr lang="en-US" altLang="ko-KR" sz="20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en-US" altLang="ko-KR" sz="20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SiteMap</a:t>
            </a:r>
            <a:endParaRPr lang="ko-KR" altLang="en-US" sz="20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>
            <a:off x="2181312" y="413127"/>
            <a:ext cx="485614" cy="388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3697391" y="1142474"/>
            <a:ext cx="1769119" cy="1525384"/>
            <a:chOff x="3833725" y="957808"/>
            <a:chExt cx="1769119" cy="15253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2" name="Group 21"/>
            <p:cNvGrpSpPr/>
            <p:nvPr/>
          </p:nvGrpSpPr>
          <p:grpSpPr>
            <a:xfrm>
              <a:off x="4245279" y="957808"/>
              <a:ext cx="1357565" cy="1525384"/>
              <a:chOff x="2638425" y="1258732"/>
              <a:chExt cx="3463670" cy="3891841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3071"/>
              <a:stretch/>
            </p:blipFill>
            <p:spPr>
              <a:xfrm rot="2700000">
                <a:off x="2464593" y="1513072"/>
                <a:ext cx="3891841" cy="3383162"/>
              </a:xfrm>
              <a:prstGeom prst="rect">
                <a:avLst/>
              </a:prstGeom>
            </p:spPr>
          </p:pic>
          <p:sp>
            <p:nvSpPr>
              <p:cNvPr id="21" name="Oval 20"/>
              <p:cNvSpPr/>
              <p:nvPr/>
            </p:nvSpPr>
            <p:spPr>
              <a:xfrm>
                <a:off x="2638425" y="2071178"/>
                <a:ext cx="2266950" cy="22669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3833725" y="1535834"/>
              <a:ext cx="1722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00" dirty="0" smtClean="0">
                  <a:solidFill>
                    <a:srgbClr val="8BC4B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Main</a:t>
              </a:r>
              <a:endParaRPr lang="ko-KR" altLang="en-US" spc="-100" dirty="0">
                <a:solidFill>
                  <a:srgbClr val="8BC4B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91420" y="3431475"/>
            <a:ext cx="1426219" cy="1112569"/>
            <a:chOff x="674229" y="2750317"/>
            <a:chExt cx="1426219" cy="1112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2"/>
            <a:stretch/>
          </p:blipFill>
          <p:spPr>
            <a:xfrm>
              <a:off x="674229" y="2750317"/>
              <a:ext cx="1426219" cy="1112569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1126690" y="3335586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8BC4BD"/>
                  </a:solidFill>
                  <a:latin typeface="나눔고딕 ExtraBold" pitchFamily="50" charset="-127"/>
                  <a:ea typeface="나눔고딕 ExtraBold" pitchFamily="50" charset="-127"/>
                </a:rPr>
                <a:t>밥</a:t>
              </a:r>
              <a:r>
                <a:rPr lang="ko-KR" altLang="en-US" sz="1400" dirty="0">
                  <a:solidFill>
                    <a:srgbClr val="8BC4BD"/>
                  </a:solidFill>
                  <a:latin typeface="나눔고딕 ExtraBold" pitchFamily="50" charset="-127"/>
                  <a:ea typeface="나눔고딕 ExtraBold" pitchFamily="50" charset="-127"/>
                </a:rPr>
                <a:t>류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359412" y="3431475"/>
            <a:ext cx="1426219" cy="1112569"/>
            <a:chOff x="1887378" y="2751764"/>
            <a:chExt cx="1426219" cy="1112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9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2"/>
            <a:stretch/>
          </p:blipFill>
          <p:spPr>
            <a:xfrm>
              <a:off x="1887378" y="2751764"/>
              <a:ext cx="1426219" cy="111256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2339840" y="3336731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8BC4BD"/>
                  </a:solidFill>
                  <a:latin typeface="나눔고딕 ExtraBold" pitchFamily="50" charset="-127"/>
                  <a:ea typeface="나눔고딕 ExtraBold" pitchFamily="50" charset="-127"/>
                </a:rPr>
                <a:t>면류</a:t>
              </a:r>
              <a:endParaRPr lang="ko-KR" altLang="en-US" sz="1400" dirty="0">
                <a:solidFill>
                  <a:srgbClr val="8BC4BD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627404" y="3431475"/>
            <a:ext cx="1426219" cy="1112569"/>
            <a:chOff x="3380489" y="2815373"/>
            <a:chExt cx="1426219" cy="1112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8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2"/>
            <a:stretch/>
          </p:blipFill>
          <p:spPr>
            <a:xfrm>
              <a:off x="3380489" y="2815373"/>
              <a:ext cx="1426219" cy="1112569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3715129" y="3394672"/>
              <a:ext cx="75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8BC4BD"/>
                  </a:solidFill>
                  <a:latin typeface="나눔고딕 ExtraBold" pitchFamily="50" charset="-127"/>
                  <a:ea typeface="나눔고딕 ExtraBold" pitchFamily="50" charset="-127"/>
                </a:rPr>
                <a:t>국</a:t>
              </a:r>
              <a:r>
                <a:rPr lang="en-US" altLang="ko-KR" sz="1400" dirty="0" smtClean="0">
                  <a:solidFill>
                    <a:srgbClr val="8BC4BD"/>
                  </a:solidFill>
                  <a:latin typeface="나눔고딕 ExtraBold" pitchFamily="50" charset="-127"/>
                  <a:ea typeface="나눔고딕 ExtraBold" pitchFamily="50" charset="-127"/>
                </a:rPr>
                <a:t>/</a:t>
              </a:r>
              <a:r>
                <a:rPr lang="ko-KR" altLang="en-US" sz="1400" dirty="0" smtClean="0">
                  <a:solidFill>
                    <a:srgbClr val="8BC4BD"/>
                  </a:solidFill>
                  <a:latin typeface="나눔고딕 ExtraBold" pitchFamily="50" charset="-127"/>
                  <a:ea typeface="나눔고딕 ExtraBold" pitchFamily="50" charset="-127"/>
                </a:rPr>
                <a:t>스프</a:t>
              </a:r>
              <a:endParaRPr lang="ko-KR" altLang="en-US" sz="1400" dirty="0">
                <a:solidFill>
                  <a:srgbClr val="8BC4BD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895396" y="3431475"/>
            <a:ext cx="1426219" cy="1112569"/>
            <a:chOff x="4806708" y="2815374"/>
            <a:chExt cx="1426219" cy="1112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7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2"/>
            <a:stretch/>
          </p:blipFill>
          <p:spPr>
            <a:xfrm>
              <a:off x="4806708" y="2815374"/>
              <a:ext cx="1426219" cy="111256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5259169" y="3399771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8BC4BD"/>
                  </a:solidFill>
                  <a:latin typeface="나눔고딕 ExtraBold" pitchFamily="50" charset="-127"/>
                  <a:ea typeface="나눔고딕 ExtraBold" pitchFamily="50" charset="-127"/>
                </a:rPr>
                <a:t>반찬</a:t>
              </a:r>
              <a:endParaRPr lang="ko-KR" altLang="en-US" sz="1400" dirty="0">
                <a:solidFill>
                  <a:srgbClr val="8BC4BD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163388" y="3431475"/>
            <a:ext cx="1426219" cy="1112569"/>
            <a:chOff x="6304542" y="2815374"/>
            <a:chExt cx="1426219" cy="1112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2"/>
            <a:stretch/>
          </p:blipFill>
          <p:spPr>
            <a:xfrm>
              <a:off x="6304542" y="2815374"/>
              <a:ext cx="1426219" cy="1112569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6757003" y="3399771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8BC4BD"/>
                  </a:solidFill>
                  <a:latin typeface="나눔고딕 ExtraBold" pitchFamily="50" charset="-127"/>
                  <a:ea typeface="나눔고딕 ExtraBold" pitchFamily="50" charset="-127"/>
                </a:rPr>
                <a:t>간식</a:t>
              </a:r>
              <a:endParaRPr lang="ko-KR" altLang="en-US" sz="1400" dirty="0">
                <a:solidFill>
                  <a:srgbClr val="8BC4BD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431380" y="3431475"/>
            <a:ext cx="1426219" cy="1112569"/>
            <a:chOff x="7568799" y="2815374"/>
            <a:chExt cx="1426219" cy="1112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4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2"/>
            <a:stretch/>
          </p:blipFill>
          <p:spPr>
            <a:xfrm>
              <a:off x="7568799" y="2815374"/>
              <a:ext cx="1426219" cy="1112569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8019916" y="3394063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8BC4BD"/>
                  </a:solidFill>
                  <a:latin typeface="나눔고딕 ExtraBold" pitchFamily="50" charset="-127"/>
                  <a:ea typeface="나눔고딕 ExtraBold" pitchFamily="50" charset="-127"/>
                </a:rPr>
                <a:t>소</a:t>
              </a:r>
              <a:r>
                <a:rPr lang="ko-KR" altLang="en-US" sz="1400" dirty="0">
                  <a:solidFill>
                    <a:srgbClr val="8BC4BD"/>
                  </a:solidFill>
                  <a:latin typeface="나눔고딕 ExtraBold" pitchFamily="50" charset="-127"/>
                  <a:ea typeface="나눔고딕 ExtraBold" pitchFamily="50" charset="-127"/>
                </a:rPr>
                <a:t>스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7699370" y="3431475"/>
            <a:ext cx="1426219" cy="1112569"/>
            <a:chOff x="7568799" y="2815374"/>
            <a:chExt cx="1426219" cy="1112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7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2"/>
            <a:stretch/>
          </p:blipFill>
          <p:spPr>
            <a:xfrm>
              <a:off x="7568799" y="2815374"/>
              <a:ext cx="1426219" cy="1112569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7852945" y="3394063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8BC4BD"/>
                  </a:solidFill>
                  <a:latin typeface="나눔고딕 ExtraBold" pitchFamily="50" charset="-127"/>
                  <a:ea typeface="나눔고딕 ExtraBold" pitchFamily="50" charset="-127"/>
                </a:rPr>
                <a:t>커뮤니티</a:t>
              </a:r>
              <a:endParaRPr lang="ko-KR" altLang="en-US" sz="1400" dirty="0">
                <a:solidFill>
                  <a:srgbClr val="8BC4BD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804800" y="2451513"/>
            <a:ext cx="7607679" cy="1105231"/>
            <a:chOff x="804800" y="2451513"/>
            <a:chExt cx="7607679" cy="110523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3" name="직선 연결선 12"/>
            <p:cNvCxnSpPr/>
            <p:nvPr/>
          </p:nvCxnSpPr>
          <p:spPr>
            <a:xfrm>
              <a:off x="804800" y="2962142"/>
              <a:ext cx="760767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804800" y="2959336"/>
              <a:ext cx="0" cy="597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2067576" y="2959336"/>
              <a:ext cx="0" cy="597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3332049" y="2959336"/>
              <a:ext cx="0" cy="597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615551" y="2959336"/>
              <a:ext cx="0" cy="597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5880389" y="2959336"/>
              <a:ext cx="0" cy="597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7142800" y="2959336"/>
              <a:ext cx="0" cy="597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614018" y="2451513"/>
              <a:ext cx="0" cy="5078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8407035" y="2959336"/>
              <a:ext cx="0" cy="597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51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69831" y="401719"/>
            <a:ext cx="5284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3-2. WBS</a:t>
            </a:r>
          </a:p>
          <a:p>
            <a:pPr algn="ctr"/>
            <a:r>
              <a:rPr lang="en-US" altLang="ko-KR" sz="2000" spc="-1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(Work Breakdown Structure)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>
            <a:off x="2181312" y="413127"/>
            <a:ext cx="485614" cy="388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789664"/>
              </p:ext>
            </p:extLst>
          </p:nvPr>
        </p:nvGraphicFramePr>
        <p:xfrm>
          <a:off x="1057522" y="1331327"/>
          <a:ext cx="7028955" cy="470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948"/>
                <a:gridCol w="3506525"/>
                <a:gridCol w="1717482"/>
              </a:tblGrid>
              <a:tr h="427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분류</a:t>
                      </a:r>
                      <a:endParaRPr lang="ko-KR" altLang="en-US" sz="18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105434" marR="105434" marT="52717" marB="52717" anchor="ctr">
                    <a:solidFill>
                      <a:srgbClr val="6FB5A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작업 내용</a:t>
                      </a:r>
                      <a:endParaRPr lang="ko-KR" altLang="en-US" sz="18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105434" marR="105434" marT="52717" marB="52717" anchor="ctr">
                    <a:solidFill>
                      <a:srgbClr val="6FB5A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코드</a:t>
                      </a:r>
                      <a:endParaRPr lang="ko-KR" altLang="en-US" sz="18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105434" marR="105434" marT="52717" marB="52717" anchor="ctr">
                    <a:solidFill>
                      <a:srgbClr val="6FB5AD"/>
                    </a:solidFill>
                  </a:tcPr>
                </a:tc>
              </a:tr>
              <a:tr h="42759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자료조사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105434" marR="105434" marT="52717" marB="52717" anchor="ctr"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벤치마킹 조사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105434" marR="105434" marT="52717" marB="52717" anchor="ctr"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A-1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105434" marR="105434" marT="52717" marB="52717" anchor="ctr">
                    <a:solidFill>
                      <a:srgbClr val="8BC4BD"/>
                    </a:solidFill>
                  </a:tcPr>
                </a:tc>
              </a:tr>
              <a:tr h="42759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레시피 자료 조사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분석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105434" marR="105434" marT="52717" marB="52717" anchor="ctr"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A-2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105434" marR="105434" marT="52717" marB="52717" anchor="ctr">
                    <a:solidFill>
                      <a:srgbClr val="8BC4BD"/>
                    </a:solidFill>
                  </a:tcPr>
                </a:tc>
              </a:tr>
              <a:tr h="42759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레시피 자료 정리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105434" marR="105434" marT="52717" marB="52717" anchor="ctr"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A-3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105434" marR="105434" marT="52717" marB="52717" anchor="ctr">
                    <a:solidFill>
                      <a:srgbClr val="8BC4BD"/>
                    </a:solidFill>
                  </a:tcPr>
                </a:tc>
              </a:tr>
              <a:tr h="42759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디자인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105434" marR="105434" marT="52717" marB="52717" anchor="ctr"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디자인 회의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105434" marR="105434" marT="52717" marB="52717" anchor="ctr"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B-1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105434" marR="105434" marT="52717" marB="52717" anchor="ctr">
                    <a:solidFill>
                      <a:srgbClr val="8BC4BD"/>
                    </a:solidFill>
                  </a:tcPr>
                </a:tc>
              </a:tr>
              <a:tr h="42759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로고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아이콘 제작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105434" marR="105434" marT="52717" marB="52717" anchor="ctr"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B-2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105434" marR="105434" marT="52717" marB="52717" anchor="ctr">
                    <a:solidFill>
                      <a:srgbClr val="8BC4BD"/>
                    </a:solidFill>
                  </a:tcPr>
                </a:tc>
              </a:tr>
              <a:tr h="42759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배너 제작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105434" marR="105434" marT="52717" marB="52717" anchor="ctr"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B-3</a:t>
                      </a:r>
                    </a:p>
                  </a:txBody>
                  <a:tcPr marL="105434" marR="105434" marT="52717" marB="52717" anchor="ctr">
                    <a:solidFill>
                      <a:srgbClr val="8BC4BD"/>
                    </a:solidFill>
                  </a:tcPr>
                </a:tc>
              </a:tr>
              <a:tr h="42759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시안 제작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105434" marR="105434" marT="52717" marB="52717" anchor="ctr"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B-4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105434" marR="105434" marT="52717" marB="52717" anchor="ctr">
                    <a:solidFill>
                      <a:srgbClr val="8BC4BD"/>
                    </a:solidFill>
                  </a:tcPr>
                </a:tc>
              </a:tr>
              <a:tr h="42759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코딩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&amp;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테스트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105434" marR="105434" marT="52717" marB="52717" anchor="ctr"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코딩 작업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105434" marR="105434" marT="52717" marB="52717" anchor="ctr"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C-1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105434" marR="105434" marT="52717" marB="52717" anchor="ctr">
                    <a:solidFill>
                      <a:srgbClr val="8BC4BD"/>
                    </a:solidFill>
                  </a:tcPr>
                </a:tc>
              </a:tr>
              <a:tr h="42759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테스트 후 수정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,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 보완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105434" marR="105434" marT="52717" marB="52717" anchor="ctr"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C-2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105434" marR="105434" marT="52717" marB="52717" anchor="ctr">
                    <a:solidFill>
                      <a:srgbClr val="8BC4BD"/>
                    </a:solidFill>
                  </a:tcPr>
                </a:tc>
              </a:tr>
              <a:tr h="42759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결과 회의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105434" marR="105434" marT="52717" marB="52717" anchor="ctr"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C-3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105434" marR="105434" marT="52717" marB="52717" anchor="ctr">
                    <a:solidFill>
                      <a:srgbClr val="8BC4BD"/>
                    </a:solidFill>
                  </a:tcPr>
                </a:tc>
              </a:tr>
            </a:tbl>
          </a:graphicData>
        </a:graphic>
      </p:graphicFrame>
      <p:pic>
        <p:nvPicPr>
          <p:cNvPr id="51" name="Picture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" t="6454" r="11389" b="19089"/>
          <a:stretch/>
        </p:blipFill>
        <p:spPr>
          <a:xfrm rot="19685377">
            <a:off x="460027" y="922678"/>
            <a:ext cx="621097" cy="5730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2" name="Picture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" t="6454" r="11389" b="19089"/>
          <a:stretch/>
        </p:blipFill>
        <p:spPr>
          <a:xfrm rot="2700000">
            <a:off x="8188885" y="5802240"/>
            <a:ext cx="621097" cy="5730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Picture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" t="6454" r="11389" b="19089"/>
          <a:stretch/>
        </p:blipFill>
        <p:spPr>
          <a:xfrm rot="675628">
            <a:off x="8055534" y="5741548"/>
            <a:ext cx="621097" cy="5730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17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" t="6454" r="11389" b="19089"/>
          <a:stretch/>
        </p:blipFill>
        <p:spPr>
          <a:xfrm rot="19685377">
            <a:off x="1287370" y="1998188"/>
            <a:ext cx="621097" cy="57309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" t="6454" r="11389" b="19089"/>
          <a:stretch/>
        </p:blipFill>
        <p:spPr>
          <a:xfrm rot="2700000">
            <a:off x="4952703" y="1556251"/>
            <a:ext cx="621097" cy="573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" t="6454" r="11389" b="19089"/>
          <a:stretch/>
        </p:blipFill>
        <p:spPr>
          <a:xfrm rot="675628">
            <a:off x="4819352" y="1495559"/>
            <a:ext cx="621097" cy="57309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" t="6454" r="11389" b="19089"/>
          <a:stretch/>
        </p:blipFill>
        <p:spPr>
          <a:xfrm rot="14400000">
            <a:off x="3297769" y="4507898"/>
            <a:ext cx="412080" cy="38023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735342" y="2477094"/>
            <a:ext cx="172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ENTER THE</a:t>
            </a:r>
          </a:p>
          <a:p>
            <a:r>
              <a:rPr lang="en-US" altLang="ko-KR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 HERE</a:t>
            </a:r>
            <a:endParaRPr lang="ko-KR" altLang="en-US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35342" y="3160928"/>
            <a:ext cx="25531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cu pro tation ornatus intellegebat, ne idque ullum minim ius. </a:t>
            </a:r>
            <a:endParaRPr lang="ko-KR" altLang="en-US" sz="140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69376" y="2143626"/>
            <a:ext cx="172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ENTER THE</a:t>
            </a:r>
          </a:p>
          <a:p>
            <a:r>
              <a:rPr lang="en-US" altLang="ko-KR" spc="-1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 HERE</a:t>
            </a:r>
            <a:endParaRPr lang="ko-KR" altLang="en-US" spc="-1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69376" y="2814387"/>
            <a:ext cx="25531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cu pro tation ornatus intellegebat, ne idque ullum minim ius. </a:t>
            </a:r>
            <a:endParaRPr lang="ko-KR" altLang="en-US" sz="140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69056" y="4387017"/>
            <a:ext cx="172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ENTER THE</a:t>
            </a:r>
          </a:p>
          <a:p>
            <a:r>
              <a:rPr lang="en-US" altLang="ko-KR" spc="-1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 HERE</a:t>
            </a:r>
            <a:endParaRPr lang="ko-KR" altLang="en-US" spc="-1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69056" y="5070851"/>
            <a:ext cx="41618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cu pro tation ornatus intellegebat, ne idque ullum minim ius. </a:t>
            </a:r>
            <a:endParaRPr lang="ko-KR" altLang="en-US" sz="140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69831" y="401719"/>
            <a:ext cx="528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0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PLEASE ENTER THE TITLE HERE</a:t>
            </a:r>
            <a:endParaRPr lang="ko-KR" altLang="en-US" sz="2000" spc="-10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>
            <a:off x="2181312" y="413127"/>
            <a:ext cx="485614" cy="388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103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05" b="10754"/>
          <a:stretch/>
        </p:blipFill>
        <p:spPr>
          <a:xfrm>
            <a:off x="0" y="3876675"/>
            <a:ext cx="9144000" cy="1828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5639" r="27657" b="17138"/>
          <a:stretch/>
        </p:blipFill>
        <p:spPr>
          <a:xfrm>
            <a:off x="4230433" y="3116184"/>
            <a:ext cx="683134" cy="113642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100100" y="2152234"/>
            <a:ext cx="69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cu pro tation ornatus intellegebat, ne idque ullum minim ius. </a:t>
            </a:r>
            <a:endParaRPr lang="ko-KR" altLang="en-US" sz="240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69831" y="401719"/>
            <a:ext cx="528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0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PLEASE ENTER THE TITLE HERE</a:t>
            </a:r>
            <a:endParaRPr lang="ko-KR" altLang="en-US" sz="2000" spc="-10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>
            <a:off x="2181312" y="413127"/>
            <a:ext cx="485614" cy="388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99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069831" y="401719"/>
            <a:ext cx="528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0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PLEASE ENTER THE TITLE HERE</a:t>
            </a:r>
            <a:endParaRPr lang="ko-KR" altLang="en-US" sz="2000" spc="-10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>
            <a:off x="2181312" y="413127"/>
            <a:ext cx="485614" cy="388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oup 4"/>
          <p:cNvGrpSpPr/>
          <p:nvPr/>
        </p:nvGrpSpPr>
        <p:grpSpPr>
          <a:xfrm>
            <a:off x="3041673" y="2079231"/>
            <a:ext cx="3060654" cy="3106880"/>
            <a:chOff x="2797221" y="2217474"/>
            <a:chExt cx="3515615" cy="3568712"/>
          </a:xfrm>
        </p:grpSpPr>
        <p:sp>
          <p:nvSpPr>
            <p:cNvPr id="2" name="Oval 1"/>
            <p:cNvSpPr/>
            <p:nvPr/>
          </p:nvSpPr>
          <p:spPr>
            <a:xfrm>
              <a:off x="3162300" y="2590800"/>
              <a:ext cx="2819400" cy="281940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21" t="5639" r="27657" b="17138"/>
            <a:stretch/>
          </p:blipFill>
          <p:spPr>
            <a:xfrm rot="2700000">
              <a:off x="5403055" y="2217473"/>
              <a:ext cx="683134" cy="113642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21" t="5639" r="27657" b="17138"/>
            <a:stretch/>
          </p:blipFill>
          <p:spPr>
            <a:xfrm rot="18900000">
              <a:off x="2968672" y="2217474"/>
              <a:ext cx="683134" cy="1136429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21" t="5639" r="27657" b="17138"/>
            <a:stretch/>
          </p:blipFill>
          <p:spPr>
            <a:xfrm rot="13500000">
              <a:off x="3023869" y="4649758"/>
              <a:ext cx="683134" cy="1136429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21" t="5639" r="27657" b="17138"/>
            <a:stretch/>
          </p:blipFill>
          <p:spPr>
            <a:xfrm rot="8100000">
              <a:off x="5458252" y="4649757"/>
              <a:ext cx="683134" cy="1136429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6078065" y="2212403"/>
            <a:ext cx="172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ENTER THE</a:t>
            </a:r>
          </a:p>
          <a:p>
            <a:r>
              <a:rPr lang="en-US" altLang="ko-KR" spc="-1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 HERE</a:t>
            </a:r>
            <a:endParaRPr lang="ko-KR" altLang="en-US" spc="-1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78065" y="2896237"/>
            <a:ext cx="25531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cu pro tation ornatus </a:t>
            </a:r>
            <a:r>
              <a:rPr lang="en-US" altLang="ko-KR" sz="140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…</a:t>
            </a:r>
            <a:endParaRPr lang="ko-KR" altLang="en-US" sz="140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90232" y="4324813"/>
            <a:ext cx="172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ENTER THE</a:t>
            </a:r>
          </a:p>
          <a:p>
            <a:r>
              <a:rPr lang="en-US" altLang="ko-KR" spc="-1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 HERE</a:t>
            </a:r>
            <a:endParaRPr lang="ko-KR" altLang="en-US" spc="-1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90232" y="5008647"/>
            <a:ext cx="25531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cu pro tation ornatus </a:t>
            </a:r>
            <a:r>
              <a:rPr lang="en-US" altLang="ko-KR" sz="140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…</a:t>
            </a:r>
            <a:endParaRPr lang="ko-KR" altLang="en-US" sz="140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83396" y="2212403"/>
            <a:ext cx="172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pc="-1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ENTER THE</a:t>
            </a:r>
          </a:p>
          <a:p>
            <a:pPr algn="r"/>
            <a:r>
              <a:rPr lang="en-US" altLang="ko-KR" spc="-1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 HERE</a:t>
            </a:r>
            <a:endParaRPr lang="ko-KR" altLang="en-US" spc="-1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2717" y="2896237"/>
            <a:ext cx="25531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40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cu pro tation ornatus </a:t>
            </a:r>
            <a:r>
              <a:rPr lang="en-US" altLang="ko-KR" sz="140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…</a:t>
            </a:r>
            <a:endParaRPr lang="ko-KR" altLang="en-US" sz="140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83396" y="4324813"/>
            <a:ext cx="172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pc="-1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ENTER THE</a:t>
            </a:r>
          </a:p>
          <a:p>
            <a:pPr algn="r"/>
            <a:r>
              <a:rPr lang="en-US" altLang="ko-KR" spc="-1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 HERE</a:t>
            </a:r>
            <a:endParaRPr lang="ko-KR" altLang="en-US" spc="-1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2717" y="5008647"/>
            <a:ext cx="25531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40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cu pro tation ornatus </a:t>
            </a:r>
            <a:r>
              <a:rPr lang="en-US" altLang="ko-KR" sz="140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…</a:t>
            </a:r>
            <a:endParaRPr lang="ko-KR" altLang="en-US" sz="140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62016" y="3308347"/>
            <a:ext cx="2049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ENTER THE</a:t>
            </a:r>
          </a:p>
          <a:p>
            <a:pPr algn="ctr"/>
            <a:r>
              <a:rPr lang="en-US" altLang="ko-KR" spc="-1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 HERE</a:t>
            </a:r>
            <a:endParaRPr lang="ko-KR" altLang="en-US" spc="-1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63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72" b="28721"/>
          <a:stretch/>
        </p:blipFill>
        <p:spPr>
          <a:xfrm>
            <a:off x="1961636" y="3829049"/>
            <a:ext cx="5220727" cy="18954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151132" y="1851335"/>
            <a:ext cx="20495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ENTER THE</a:t>
            </a:r>
          </a:p>
          <a:p>
            <a:pPr algn="ctr"/>
            <a:r>
              <a:rPr lang="en-US" altLang="ko-KR" sz="2800" spc="-1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 HERE</a:t>
            </a:r>
            <a:endParaRPr lang="ko-KR" altLang="en-US" sz="2800" spc="-1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57749" y="2320322"/>
            <a:ext cx="1191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00" smtClean="0">
                <a:solidFill>
                  <a:schemeClr val="bg1">
                    <a:alpha val="53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ENTER THE</a:t>
            </a:r>
          </a:p>
          <a:p>
            <a:pPr algn="ctr"/>
            <a:r>
              <a:rPr lang="en-US" altLang="ko-KR" sz="1200" spc="-100" smtClean="0">
                <a:solidFill>
                  <a:schemeClr val="bg1">
                    <a:alpha val="53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 HERE</a:t>
            </a:r>
            <a:endParaRPr lang="ko-KR" altLang="en-US" sz="1200" spc="-100">
              <a:solidFill>
                <a:schemeClr val="bg1">
                  <a:alpha val="53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3127" y="2666940"/>
            <a:ext cx="316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00" smtClean="0">
                <a:solidFill>
                  <a:schemeClr val="bg1">
                    <a:alpha val="53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ENTER THE TEXT HERE</a:t>
            </a:r>
            <a:endParaRPr lang="ko-KR" altLang="en-US" sz="2000" spc="-100">
              <a:solidFill>
                <a:schemeClr val="bg1">
                  <a:alpha val="53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04934" y="2947512"/>
            <a:ext cx="20495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00" dirty="0" smtClean="0">
                <a:solidFill>
                  <a:schemeClr val="bg1">
                    <a:alpha val="36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ENTER THE</a:t>
            </a:r>
          </a:p>
          <a:p>
            <a:pPr algn="ctr"/>
            <a:r>
              <a:rPr lang="en-US" altLang="ko-KR" sz="2800" spc="-100" dirty="0" smtClean="0">
                <a:solidFill>
                  <a:schemeClr val="bg1">
                    <a:alpha val="36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 HERE</a:t>
            </a:r>
            <a:endParaRPr lang="ko-KR" altLang="en-US" sz="2800" spc="-100" dirty="0">
              <a:solidFill>
                <a:schemeClr val="bg1">
                  <a:alpha val="36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57748" y="1928505"/>
            <a:ext cx="1191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ENTER THE</a:t>
            </a:r>
          </a:p>
          <a:p>
            <a:pPr algn="ctr"/>
            <a:r>
              <a:rPr lang="en-US" altLang="ko-KR" sz="1200" spc="-1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 HERE</a:t>
            </a:r>
            <a:endParaRPr lang="ko-KR" altLang="en-US" sz="1200" spc="-1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70833" y="3402343"/>
            <a:ext cx="1191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ENTER THE</a:t>
            </a:r>
          </a:p>
          <a:p>
            <a:pPr algn="ctr"/>
            <a:r>
              <a:rPr lang="en-US" altLang="ko-KR" sz="1200" spc="-1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 HERE</a:t>
            </a:r>
            <a:endParaRPr lang="ko-KR" altLang="en-US" sz="1200" spc="-1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70832" y="3010526"/>
            <a:ext cx="1191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00" smtClean="0">
                <a:solidFill>
                  <a:schemeClr val="bg1">
                    <a:alpha val="53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ENTER THE</a:t>
            </a:r>
          </a:p>
          <a:p>
            <a:pPr algn="ctr"/>
            <a:r>
              <a:rPr lang="en-US" altLang="ko-KR" sz="1200" spc="-100" smtClean="0">
                <a:solidFill>
                  <a:schemeClr val="bg1">
                    <a:alpha val="53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 HERE</a:t>
            </a:r>
            <a:endParaRPr lang="ko-KR" altLang="en-US" sz="1200" spc="-100">
              <a:solidFill>
                <a:schemeClr val="bg1">
                  <a:alpha val="53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47241" y="4453620"/>
            <a:ext cx="2049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smtClean="0">
                <a:solidFill>
                  <a:srgbClr val="8BC4B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ENTER THE</a:t>
            </a:r>
          </a:p>
          <a:p>
            <a:pPr algn="ctr"/>
            <a:r>
              <a:rPr lang="en-US" altLang="ko-KR" spc="-100" smtClean="0">
                <a:solidFill>
                  <a:srgbClr val="8BC4B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 HERE</a:t>
            </a:r>
            <a:endParaRPr lang="ko-KR" altLang="en-US" spc="-100">
              <a:solidFill>
                <a:srgbClr val="8BC4B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69831" y="401719"/>
            <a:ext cx="528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0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PLEASE ENTER THE TITLE HERE</a:t>
            </a:r>
            <a:endParaRPr lang="ko-KR" altLang="en-US" sz="2000" spc="-10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>
            <a:off x="2181312" y="413127"/>
            <a:ext cx="485614" cy="388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04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5639" r="27657" b="17138"/>
          <a:stretch/>
        </p:blipFill>
        <p:spPr>
          <a:xfrm>
            <a:off x="1883143" y="3220959"/>
            <a:ext cx="683134" cy="1136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5639" r="27657" b="17138"/>
          <a:stretch/>
        </p:blipFill>
        <p:spPr>
          <a:xfrm>
            <a:off x="3397203" y="3220958"/>
            <a:ext cx="683134" cy="11364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5639" r="27657" b="17138"/>
          <a:stretch/>
        </p:blipFill>
        <p:spPr>
          <a:xfrm>
            <a:off x="4911263" y="3220958"/>
            <a:ext cx="683134" cy="11364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5639" r="27657" b="17138"/>
          <a:stretch/>
        </p:blipFill>
        <p:spPr>
          <a:xfrm>
            <a:off x="6425322" y="3220958"/>
            <a:ext cx="683134" cy="113642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74756" y="1546535"/>
            <a:ext cx="172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ENTER THE</a:t>
            </a:r>
          </a:p>
          <a:p>
            <a:r>
              <a:rPr lang="en-US" altLang="ko-KR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 HERE</a:t>
            </a:r>
            <a:endParaRPr lang="ko-KR" altLang="en-US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74756" y="2230369"/>
            <a:ext cx="13983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cu pro tation ornatus</a:t>
            </a:r>
            <a:r>
              <a:rPr lang="en-US" altLang="ko-KR" sz="14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…</a:t>
            </a:r>
            <a:endParaRPr lang="ko-KR" altLang="en-US" sz="14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88816" y="4357387"/>
            <a:ext cx="172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ENTER THE</a:t>
            </a:r>
          </a:p>
          <a:p>
            <a:r>
              <a:rPr lang="en-US" altLang="ko-KR" spc="-1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 HERE</a:t>
            </a:r>
            <a:endParaRPr lang="ko-KR" altLang="en-US" spc="-1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88816" y="5041221"/>
            <a:ext cx="13983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cu pro tation ornatus</a:t>
            </a:r>
            <a:r>
              <a:rPr lang="en-US" altLang="ko-KR" sz="140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…</a:t>
            </a:r>
            <a:endParaRPr lang="ko-KR" altLang="en-US" sz="140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68412" y="1546535"/>
            <a:ext cx="172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ENTER THE</a:t>
            </a:r>
          </a:p>
          <a:p>
            <a:r>
              <a:rPr lang="en-US" altLang="ko-KR" spc="-1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 HERE</a:t>
            </a:r>
            <a:endParaRPr lang="ko-KR" altLang="en-US" spc="-1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68412" y="2230369"/>
            <a:ext cx="13983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cu pro tation ornatus</a:t>
            </a:r>
            <a:r>
              <a:rPr lang="en-US" altLang="ko-KR" sz="140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…</a:t>
            </a:r>
            <a:endParaRPr lang="ko-KR" altLang="en-US" sz="140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82887" y="4357387"/>
            <a:ext cx="172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ENTER THE</a:t>
            </a:r>
          </a:p>
          <a:p>
            <a:r>
              <a:rPr lang="en-US" altLang="ko-KR" spc="-1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 HERE</a:t>
            </a:r>
            <a:endParaRPr lang="ko-KR" altLang="en-US" spc="-1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82887" y="5041221"/>
            <a:ext cx="13983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cu pro tation ornatus</a:t>
            </a:r>
            <a:r>
              <a:rPr lang="en-US" altLang="ko-KR" sz="140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…</a:t>
            </a:r>
            <a:endParaRPr lang="ko-KR" altLang="en-US" sz="140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69831" y="401719"/>
            <a:ext cx="528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0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PLEASE ENTER THE TITLE HERE</a:t>
            </a:r>
            <a:endParaRPr lang="ko-KR" altLang="en-US" sz="2000" spc="-10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>
            <a:off x="2181312" y="413127"/>
            <a:ext cx="485614" cy="388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199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069831" y="401719"/>
            <a:ext cx="528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0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PLEASE ENTER THE TITLE HERE</a:t>
            </a:r>
            <a:endParaRPr lang="ko-KR" altLang="en-US" sz="2000" spc="-10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>
            <a:off x="2181312" y="413127"/>
            <a:ext cx="485614" cy="388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3" t="4854" r="9110" b="19658"/>
          <a:stretch/>
        </p:blipFill>
        <p:spPr>
          <a:xfrm>
            <a:off x="3522149" y="4743450"/>
            <a:ext cx="722279" cy="6775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3" t="4854" r="9110" b="19658"/>
          <a:stretch/>
        </p:blipFill>
        <p:spPr>
          <a:xfrm>
            <a:off x="4210861" y="4743450"/>
            <a:ext cx="722279" cy="67750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3" t="4854" r="9110" b="19658"/>
          <a:stretch/>
        </p:blipFill>
        <p:spPr>
          <a:xfrm>
            <a:off x="4899573" y="4743450"/>
            <a:ext cx="722279" cy="6775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3" t="4854" r="9110" b="19658"/>
          <a:stretch/>
        </p:blipFill>
        <p:spPr>
          <a:xfrm>
            <a:off x="5588285" y="4743450"/>
            <a:ext cx="722279" cy="67750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3" t="4854" r="9110" b="19658"/>
          <a:stretch/>
        </p:blipFill>
        <p:spPr>
          <a:xfrm>
            <a:off x="6276996" y="4743450"/>
            <a:ext cx="722279" cy="67750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3" t="4854" r="9110" b="19658"/>
          <a:stretch/>
        </p:blipFill>
        <p:spPr>
          <a:xfrm>
            <a:off x="2833437" y="4743450"/>
            <a:ext cx="722279" cy="67750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3" t="4854" r="9110" b="19658"/>
          <a:stretch/>
        </p:blipFill>
        <p:spPr>
          <a:xfrm>
            <a:off x="2144725" y="4743450"/>
            <a:ext cx="722279" cy="677501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987685" y="1752600"/>
            <a:ext cx="3068928" cy="2828925"/>
            <a:chOff x="1870556" y="830102"/>
            <a:chExt cx="4028357" cy="3713323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13" t="4854" r="9110" b="19658"/>
            <a:stretch/>
          </p:blipFill>
          <p:spPr>
            <a:xfrm>
              <a:off x="1870556" y="830102"/>
              <a:ext cx="3958744" cy="3713323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4725694" y="2373437"/>
              <a:ext cx="1173219" cy="52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pc="-100" smtClean="0">
                  <a:solidFill>
                    <a:srgbClr val="8BC4B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%</a:t>
              </a:r>
              <a:endParaRPr lang="ko-KR" altLang="en-US" sz="2000" spc="-100">
                <a:solidFill>
                  <a:srgbClr val="8BC4B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024194" y="1896231"/>
              <a:ext cx="1581063" cy="1581063"/>
            </a:xfrm>
            <a:prstGeom prst="ellipse">
              <a:avLst/>
            </a:prstGeom>
            <a:solidFill>
              <a:srgbClr val="8BC4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88704" y="2132763"/>
              <a:ext cx="1722447" cy="1090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spc="-10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77</a:t>
              </a:r>
              <a:endParaRPr lang="ko-KR" altLang="en-US" sz="4800" spc="-1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162942" y="2282030"/>
            <a:ext cx="172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ENTER THE</a:t>
            </a:r>
          </a:p>
          <a:p>
            <a:r>
              <a:rPr lang="en-US" altLang="ko-KR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 HERE</a:t>
            </a:r>
            <a:endParaRPr lang="ko-KR" altLang="en-US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62942" y="2952791"/>
            <a:ext cx="193158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cu pro tation ornatus intellegebat, ne idque ullum minim ius. </a:t>
            </a:r>
            <a:endParaRPr lang="ko-KR" altLang="en-US" sz="14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10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382</Words>
  <Application>Microsoft Office PowerPoint</Application>
  <PresentationFormat>화면 슬라이드 쇼(4:3)</PresentationFormat>
  <Paragraphs>102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Windows 사용자</cp:lastModifiedBy>
  <cp:revision>23</cp:revision>
  <dcterms:created xsi:type="dcterms:W3CDTF">2016-09-06T11:04:42Z</dcterms:created>
  <dcterms:modified xsi:type="dcterms:W3CDTF">2018-08-24T05:31:53Z</dcterms:modified>
</cp:coreProperties>
</file>