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6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150E"/>
    <a:srgbClr val="EF4136"/>
    <a:srgbClr val="CCFFFF"/>
    <a:srgbClr val="700F0A"/>
    <a:srgbClr val="FB4FE2"/>
    <a:srgbClr val="D58FD0"/>
    <a:srgbClr val="65FF77"/>
    <a:srgbClr val="F5908B"/>
    <a:srgbClr val="F2706A"/>
    <a:srgbClr val="F9F8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72" y="5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D6546-E768-4E9A-AC69-F1434657BB17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3A16-06F4-4D4A-A875-85D2AA9CD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347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D6546-E768-4E9A-AC69-F1434657BB17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3A16-06F4-4D4A-A875-85D2AA9CD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31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D6546-E768-4E9A-AC69-F1434657BB17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3A16-06F4-4D4A-A875-85D2AA9CD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279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D6546-E768-4E9A-AC69-F1434657BB17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ko-KR" altLang="en-US" dirty="0" smtClean="0"/>
              <a:t>백주부의 참 </a:t>
            </a:r>
            <a:r>
              <a:rPr lang="ko-KR" altLang="en-US" dirty="0" err="1" smtClean="0"/>
              <a:t>쉽쥬</a:t>
            </a:r>
            <a:r>
              <a:rPr lang="en-US" altLang="ko-KR" dirty="0" smtClean="0"/>
              <a:t>~?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3A16-06F4-4D4A-A875-85D2AA9CD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169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D6546-E768-4E9A-AC69-F1434657BB17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3A16-06F4-4D4A-A875-85D2AA9CD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185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D6546-E768-4E9A-AC69-F1434657BB17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3A16-06F4-4D4A-A875-85D2AA9CD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062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D6546-E768-4E9A-AC69-F1434657BB17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3A16-06F4-4D4A-A875-85D2AA9CD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240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D6546-E768-4E9A-AC69-F1434657BB17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3A16-06F4-4D4A-A875-85D2AA9CD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771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D6546-E768-4E9A-AC69-F1434657BB17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3A16-06F4-4D4A-A875-85D2AA9CD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829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D6546-E768-4E9A-AC69-F1434657BB17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3A16-06F4-4D4A-A875-85D2AA9CD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734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D6546-E768-4E9A-AC69-F1434657BB17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3A16-06F4-4D4A-A875-85D2AA9CD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094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D6546-E768-4E9A-AC69-F1434657BB17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3A16-06F4-4D4A-A875-85D2AA9CD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212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8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D6546-E768-4E9A-AC69-F1434657BB17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13A16-06F4-4D4A-A875-85D2AA9CD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952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708920"/>
            <a:ext cx="7848872" cy="15082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708920"/>
            <a:ext cx="7772400" cy="1323578"/>
          </a:xfrm>
        </p:spPr>
        <p:txBody>
          <a:bodyPr/>
          <a:lstStyle/>
          <a:p>
            <a:r>
              <a:rPr lang="ko-KR" altLang="en-US" dirty="0" smtClean="0">
                <a:solidFill>
                  <a:srgbClr val="EF4136"/>
                </a:solidFill>
                <a:latin typeface="배달의민족 도현" pitchFamily="50" charset="-127"/>
                <a:ea typeface="배달의민족 도현" pitchFamily="50" charset="-127"/>
              </a:rPr>
              <a:t>백주부의 </a:t>
            </a:r>
            <a:r>
              <a:rPr lang="ko-KR" altLang="en-US" sz="5400" dirty="0" smtClean="0">
                <a:solidFill>
                  <a:srgbClr val="EF4136"/>
                </a:solidFill>
                <a:latin typeface="배달의민족 도현" pitchFamily="50" charset="-127"/>
                <a:ea typeface="배달의민족 도현" pitchFamily="50" charset="-127"/>
              </a:rPr>
              <a:t>참</a:t>
            </a:r>
            <a:r>
              <a:rPr lang="ko-KR" altLang="en-US" dirty="0" smtClean="0">
                <a:solidFill>
                  <a:srgbClr val="EF4136"/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dirty="0" err="1" smtClean="0">
                <a:solidFill>
                  <a:srgbClr val="EF4136"/>
                </a:solidFill>
                <a:latin typeface="배달의민족 도현" pitchFamily="50" charset="-127"/>
                <a:ea typeface="배달의민족 도현" pitchFamily="50" charset="-127"/>
              </a:rPr>
              <a:t>쉽쥬</a:t>
            </a:r>
            <a:r>
              <a:rPr lang="en-US" altLang="ko-KR" dirty="0" smtClean="0">
                <a:solidFill>
                  <a:srgbClr val="EF4136"/>
                </a:solidFill>
                <a:latin typeface="배달의민족 도현" pitchFamily="50" charset="-127"/>
                <a:ea typeface="배달의민족 도현" pitchFamily="50" charset="-127"/>
              </a:rPr>
              <a:t>~?</a:t>
            </a:r>
            <a:endParaRPr lang="ko-KR" altLang="en-US" dirty="0">
              <a:solidFill>
                <a:srgbClr val="EF4136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139952" y="3849677"/>
            <a:ext cx="3096344" cy="371411"/>
          </a:xfrm>
        </p:spPr>
        <p:txBody>
          <a:bodyPr>
            <a:normAutofit/>
          </a:bodyPr>
          <a:lstStyle/>
          <a:p>
            <a:r>
              <a:rPr lang="en-US" altLang="ko-KR" sz="1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D</a:t>
            </a:r>
            <a:r>
              <a:rPr lang="ko-KR" altLang="en-US" sz="1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팀 김종원 </a:t>
            </a:r>
            <a:r>
              <a:rPr lang="en-US" altLang="ko-KR" sz="1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/ </a:t>
            </a:r>
            <a:r>
              <a:rPr lang="ko-KR" altLang="en-US" sz="16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남승지</a:t>
            </a:r>
            <a:r>
              <a:rPr lang="ko-KR" altLang="en-US" sz="1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en-US" altLang="ko-KR" sz="1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/ </a:t>
            </a:r>
            <a:r>
              <a:rPr lang="ko-KR" altLang="en-US" sz="1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조은우</a:t>
            </a:r>
            <a:endParaRPr lang="ko-KR" altLang="en-US" sz="16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051720" y="2492896"/>
            <a:ext cx="1151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EF413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UI </a:t>
            </a:r>
            <a:r>
              <a:rPr lang="ko-KR" altLang="en-US" dirty="0" smtClean="0">
                <a:solidFill>
                  <a:srgbClr val="EF413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디자인</a:t>
            </a:r>
            <a:endParaRPr lang="ko-KR" altLang="en-US" dirty="0">
              <a:solidFill>
                <a:srgbClr val="EF413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1192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323528" y="908720"/>
            <a:ext cx="1800200" cy="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51520" y="188640"/>
            <a:ext cx="13724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DESIGN </a:t>
            </a:r>
          </a:p>
          <a:p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MATCHING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70632"/>
            <a:ext cx="6588224" cy="656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55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323528" y="908720"/>
            <a:ext cx="1800200" cy="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51520" y="467380"/>
            <a:ext cx="1350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Workflow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777" y="1157206"/>
            <a:ext cx="1384636" cy="273630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17" y="1157207"/>
            <a:ext cx="1358355" cy="273630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865" y="4005065"/>
            <a:ext cx="1384478" cy="2736303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688" y="3972603"/>
            <a:ext cx="1345509" cy="273630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215" y="3976692"/>
            <a:ext cx="1384478" cy="2736303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463" y="4005064"/>
            <a:ext cx="1391119" cy="2736304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962" y="1150668"/>
            <a:ext cx="1385637" cy="2764676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078" y="1150669"/>
            <a:ext cx="1360797" cy="2808312"/>
          </a:xfrm>
          <a:prstGeom prst="rect">
            <a:avLst/>
          </a:prstGeom>
        </p:spPr>
      </p:pic>
      <p:sp>
        <p:nvSpPr>
          <p:cNvPr id="43" name="직사각형 42"/>
          <p:cNvSpPr/>
          <p:nvPr/>
        </p:nvSpPr>
        <p:spPr>
          <a:xfrm>
            <a:off x="2317956" y="1487087"/>
            <a:ext cx="144016" cy="133228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3401404" y="1487087"/>
            <a:ext cx="144016" cy="13322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연결선 48"/>
          <p:cNvCxnSpPr>
            <a:stCxn id="43" idx="0"/>
          </p:cNvCxnSpPr>
          <p:nvPr/>
        </p:nvCxnSpPr>
        <p:spPr>
          <a:xfrm flipV="1">
            <a:off x="2389964" y="1268760"/>
            <a:ext cx="0" cy="218327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2377817" y="1268760"/>
            <a:ext cx="1821996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3995936" y="1477708"/>
            <a:ext cx="432048" cy="2095307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4199813" y="1268760"/>
            <a:ext cx="0" cy="216024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 flipV="1">
            <a:off x="3473412" y="908720"/>
            <a:ext cx="0" cy="56898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3473412" y="908720"/>
            <a:ext cx="3258828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/>
          <p:nvPr/>
        </p:nvCxnSpPr>
        <p:spPr>
          <a:xfrm>
            <a:off x="6732240" y="908720"/>
            <a:ext cx="0" cy="468052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6444208" y="1412776"/>
            <a:ext cx="519667" cy="2160239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2483768" y="2564904"/>
            <a:ext cx="288032" cy="298111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6" name="직선 연결선 85"/>
          <p:cNvCxnSpPr>
            <a:stCxn id="84" idx="0"/>
          </p:cNvCxnSpPr>
          <p:nvPr/>
        </p:nvCxnSpPr>
        <p:spPr>
          <a:xfrm flipV="1">
            <a:off x="2627784" y="2420888"/>
            <a:ext cx="0" cy="144016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 flipH="1">
            <a:off x="2123728" y="2420888"/>
            <a:ext cx="504056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2123728" y="2420888"/>
            <a:ext cx="0" cy="3312368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>
            <a:off x="2123728" y="5733256"/>
            <a:ext cx="26623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/>
          <p:cNvSpPr/>
          <p:nvPr/>
        </p:nvSpPr>
        <p:spPr>
          <a:xfrm>
            <a:off x="2483768" y="2886836"/>
            <a:ext cx="288032" cy="298111"/>
          </a:xfrm>
          <a:prstGeom prst="rect">
            <a:avLst/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0" name="직선 연결선 109"/>
          <p:cNvCxnSpPr>
            <a:stCxn id="107" idx="2"/>
          </p:cNvCxnSpPr>
          <p:nvPr/>
        </p:nvCxnSpPr>
        <p:spPr>
          <a:xfrm>
            <a:off x="2627784" y="3184947"/>
            <a:ext cx="0" cy="774034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>
            <a:off x="2627784" y="3972603"/>
            <a:ext cx="2727732" cy="0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>
            <a:off x="5347091" y="3976692"/>
            <a:ext cx="0" cy="604436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/>
          <p:nvPr/>
        </p:nvCxnSpPr>
        <p:spPr>
          <a:xfrm>
            <a:off x="5331422" y="4581128"/>
            <a:ext cx="272421" cy="0"/>
          </a:xfrm>
          <a:prstGeom prst="straightConnector1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/>
          <p:cNvSpPr/>
          <p:nvPr/>
        </p:nvSpPr>
        <p:spPr>
          <a:xfrm>
            <a:off x="2407956" y="4834086"/>
            <a:ext cx="593478" cy="614245"/>
          </a:xfrm>
          <a:prstGeom prst="rect">
            <a:avLst/>
          </a:prstGeom>
          <a:noFill/>
          <a:ln w="38100">
            <a:solidFill>
              <a:srgbClr val="F59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0" name="직선 화살표 연결선 129"/>
          <p:cNvCxnSpPr>
            <a:stCxn id="126" idx="3"/>
          </p:cNvCxnSpPr>
          <p:nvPr/>
        </p:nvCxnSpPr>
        <p:spPr>
          <a:xfrm flipV="1">
            <a:off x="3001434" y="5141208"/>
            <a:ext cx="994502" cy="1"/>
          </a:xfrm>
          <a:prstGeom prst="straightConnector1">
            <a:avLst/>
          </a:prstGeom>
          <a:ln w="38100">
            <a:solidFill>
              <a:srgbClr val="F5908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/>
          <p:cNvSpPr/>
          <p:nvPr/>
        </p:nvSpPr>
        <p:spPr>
          <a:xfrm>
            <a:off x="5608077" y="4509120"/>
            <a:ext cx="593478" cy="61424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6" name="직선 화살표 연결선 135"/>
          <p:cNvCxnSpPr>
            <a:stCxn id="132" idx="3"/>
          </p:cNvCxnSpPr>
          <p:nvPr/>
        </p:nvCxnSpPr>
        <p:spPr>
          <a:xfrm>
            <a:off x="6201555" y="4816243"/>
            <a:ext cx="962733" cy="17843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/>
          <p:cNvSpPr/>
          <p:nvPr/>
        </p:nvSpPr>
        <p:spPr>
          <a:xfrm>
            <a:off x="4059010" y="1975769"/>
            <a:ext cx="368973" cy="85080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2" name="직선 연결선 141"/>
          <p:cNvCxnSpPr/>
          <p:nvPr/>
        </p:nvCxnSpPr>
        <p:spPr>
          <a:xfrm flipH="1">
            <a:off x="3707904" y="2013497"/>
            <a:ext cx="353946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/>
          <p:cNvCxnSpPr/>
          <p:nvPr/>
        </p:nvCxnSpPr>
        <p:spPr>
          <a:xfrm flipV="1">
            <a:off x="3709963" y="2013497"/>
            <a:ext cx="0" cy="407391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/>
          <p:cNvCxnSpPr/>
          <p:nvPr/>
        </p:nvCxnSpPr>
        <p:spPr>
          <a:xfrm flipH="1">
            <a:off x="2627784" y="2420888"/>
            <a:ext cx="1082179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/>
          <p:cNvSpPr/>
          <p:nvPr/>
        </p:nvSpPr>
        <p:spPr>
          <a:xfrm>
            <a:off x="6519554" y="1890689"/>
            <a:ext cx="368973" cy="85080"/>
          </a:xfrm>
          <a:prstGeom prst="rect">
            <a:avLst/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4" name="직선 연결선 153"/>
          <p:cNvCxnSpPr/>
          <p:nvPr/>
        </p:nvCxnSpPr>
        <p:spPr>
          <a:xfrm flipH="1">
            <a:off x="5355516" y="1942666"/>
            <a:ext cx="1164038" cy="0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/>
          <p:cNvCxnSpPr/>
          <p:nvPr/>
        </p:nvCxnSpPr>
        <p:spPr>
          <a:xfrm>
            <a:off x="5355516" y="1933229"/>
            <a:ext cx="0" cy="2025752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직사각형 157"/>
          <p:cNvSpPr/>
          <p:nvPr/>
        </p:nvSpPr>
        <p:spPr>
          <a:xfrm>
            <a:off x="3952401" y="4328098"/>
            <a:ext cx="261851" cy="218027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3" name="직선 화살표 연결선 162"/>
          <p:cNvCxnSpPr>
            <a:stCxn id="158" idx="1"/>
          </p:cNvCxnSpPr>
          <p:nvPr/>
        </p:nvCxnSpPr>
        <p:spPr>
          <a:xfrm flipH="1" flipV="1">
            <a:off x="3629413" y="4437111"/>
            <a:ext cx="322988" cy="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163"/>
          <p:cNvSpPr/>
          <p:nvPr/>
        </p:nvSpPr>
        <p:spPr>
          <a:xfrm>
            <a:off x="2377817" y="4328098"/>
            <a:ext cx="261851" cy="21802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6" name="직선 화살표 연결선 165"/>
          <p:cNvCxnSpPr/>
          <p:nvPr/>
        </p:nvCxnSpPr>
        <p:spPr>
          <a:xfrm flipV="1">
            <a:off x="2508742" y="3717032"/>
            <a:ext cx="0" cy="611066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직사각형 167"/>
          <p:cNvSpPr/>
          <p:nvPr/>
        </p:nvSpPr>
        <p:spPr>
          <a:xfrm>
            <a:off x="5580112" y="4328098"/>
            <a:ext cx="261851" cy="21802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0" name="직선 연결선 169"/>
          <p:cNvCxnSpPr/>
          <p:nvPr/>
        </p:nvCxnSpPr>
        <p:spPr>
          <a:xfrm flipV="1">
            <a:off x="5711037" y="4077072"/>
            <a:ext cx="0" cy="251026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/>
          <p:cNvCxnSpPr/>
          <p:nvPr/>
        </p:nvCxnSpPr>
        <p:spPr>
          <a:xfrm flipH="1">
            <a:off x="2508742" y="4077072"/>
            <a:ext cx="3202295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직사각형 172"/>
          <p:cNvSpPr/>
          <p:nvPr/>
        </p:nvSpPr>
        <p:spPr>
          <a:xfrm>
            <a:off x="7164288" y="4328098"/>
            <a:ext cx="218027" cy="218027"/>
          </a:xfrm>
          <a:prstGeom prst="rect">
            <a:avLst/>
          </a:prstGeom>
          <a:noFill/>
          <a:ln w="38100">
            <a:solidFill>
              <a:srgbClr val="FB4F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7" name="직선 화살표 연결선 176"/>
          <p:cNvCxnSpPr>
            <a:stCxn id="173" idx="1"/>
          </p:cNvCxnSpPr>
          <p:nvPr/>
        </p:nvCxnSpPr>
        <p:spPr>
          <a:xfrm flipH="1">
            <a:off x="6804248" y="4437112"/>
            <a:ext cx="360040" cy="0"/>
          </a:xfrm>
          <a:prstGeom prst="straightConnector1">
            <a:avLst/>
          </a:prstGeom>
          <a:ln w="38100">
            <a:solidFill>
              <a:srgbClr val="FB4F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직사각형 190"/>
          <p:cNvSpPr/>
          <p:nvPr/>
        </p:nvSpPr>
        <p:spPr>
          <a:xfrm>
            <a:off x="133120" y="1119705"/>
            <a:ext cx="550448" cy="320642"/>
          </a:xfrm>
          <a:prstGeom prst="rect">
            <a:avLst/>
          </a:prstGeom>
          <a:solidFill>
            <a:srgbClr val="AA15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2" name="TextBox 191"/>
          <p:cNvSpPr txBox="1"/>
          <p:nvPr/>
        </p:nvSpPr>
        <p:spPr>
          <a:xfrm>
            <a:off x="139711" y="836712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로딩</a:t>
            </a:r>
          </a:p>
        </p:txBody>
      </p:sp>
      <p:sp>
        <p:nvSpPr>
          <p:cNvPr id="193" name="직사각형 192"/>
          <p:cNvSpPr/>
          <p:nvPr/>
        </p:nvSpPr>
        <p:spPr>
          <a:xfrm>
            <a:off x="2483769" y="872572"/>
            <a:ext cx="517666" cy="320642"/>
          </a:xfrm>
          <a:prstGeom prst="rect">
            <a:avLst/>
          </a:prstGeom>
          <a:solidFill>
            <a:srgbClr val="AA15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4" name="TextBox 193"/>
          <p:cNvSpPr txBox="1"/>
          <p:nvPr/>
        </p:nvSpPr>
        <p:spPr>
          <a:xfrm>
            <a:off x="2490360" y="589579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메인</a:t>
            </a:r>
          </a:p>
        </p:txBody>
      </p:sp>
      <p:sp>
        <p:nvSpPr>
          <p:cNvPr id="195" name="직사각형 194"/>
          <p:cNvSpPr/>
          <p:nvPr/>
        </p:nvSpPr>
        <p:spPr>
          <a:xfrm>
            <a:off x="4541237" y="1032893"/>
            <a:ext cx="561589" cy="320642"/>
          </a:xfrm>
          <a:prstGeom prst="rect">
            <a:avLst/>
          </a:prstGeom>
          <a:solidFill>
            <a:srgbClr val="AA15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6" name="TextBox 195"/>
          <p:cNvSpPr txBox="1"/>
          <p:nvPr/>
        </p:nvSpPr>
        <p:spPr>
          <a:xfrm>
            <a:off x="4521696" y="74990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메뉴</a:t>
            </a:r>
            <a:r>
              <a:rPr lang="en-US" altLang="ko-KR" sz="1400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1</a:t>
            </a:r>
            <a:endParaRPr lang="ko-KR" altLang="en-US" sz="1400" dirty="0" smtClean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97" name="직사각형 196"/>
          <p:cNvSpPr/>
          <p:nvPr/>
        </p:nvSpPr>
        <p:spPr>
          <a:xfrm>
            <a:off x="5561355" y="3471364"/>
            <a:ext cx="522813" cy="320642"/>
          </a:xfrm>
          <a:prstGeom prst="rect">
            <a:avLst/>
          </a:prstGeom>
          <a:solidFill>
            <a:srgbClr val="AA15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8" name="TextBox 197"/>
          <p:cNvSpPr txBox="1"/>
          <p:nvPr/>
        </p:nvSpPr>
        <p:spPr>
          <a:xfrm>
            <a:off x="5520111" y="3188371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메뉴</a:t>
            </a:r>
            <a:r>
              <a:rPr lang="en-US" altLang="ko-KR" sz="1400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2</a:t>
            </a:r>
            <a:endParaRPr lang="ko-KR" altLang="en-US" sz="1400" dirty="0" smtClean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99" name="직사각형 198"/>
          <p:cNvSpPr/>
          <p:nvPr/>
        </p:nvSpPr>
        <p:spPr>
          <a:xfrm>
            <a:off x="2034451" y="6222865"/>
            <a:ext cx="1134422" cy="320642"/>
          </a:xfrm>
          <a:prstGeom prst="rect">
            <a:avLst/>
          </a:prstGeom>
          <a:solidFill>
            <a:srgbClr val="AA15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0" name="TextBox 199"/>
          <p:cNvSpPr txBox="1"/>
          <p:nvPr/>
        </p:nvSpPr>
        <p:spPr>
          <a:xfrm>
            <a:off x="2041041" y="5939872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400" dirty="0" err="1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레시피</a:t>
            </a:r>
            <a:r>
              <a:rPr lang="en-US" altLang="ko-KR" sz="1400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-</a:t>
            </a:r>
            <a:r>
              <a:rPr lang="ko-KR" altLang="en-US" sz="1400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면류</a:t>
            </a:r>
          </a:p>
        </p:txBody>
      </p:sp>
      <p:sp>
        <p:nvSpPr>
          <p:cNvPr id="201" name="직사각형 200"/>
          <p:cNvSpPr/>
          <p:nvPr/>
        </p:nvSpPr>
        <p:spPr>
          <a:xfrm>
            <a:off x="3736021" y="6238105"/>
            <a:ext cx="1543321" cy="320642"/>
          </a:xfrm>
          <a:prstGeom prst="rect">
            <a:avLst/>
          </a:prstGeom>
          <a:solidFill>
            <a:srgbClr val="AA15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2" name="TextBox 201"/>
          <p:cNvSpPr txBox="1"/>
          <p:nvPr/>
        </p:nvSpPr>
        <p:spPr>
          <a:xfrm>
            <a:off x="3742612" y="5955112"/>
            <a:ext cx="1240933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400" dirty="0" err="1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레시피</a:t>
            </a:r>
            <a:r>
              <a:rPr lang="en-US" altLang="ko-KR" sz="1400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-</a:t>
            </a:r>
            <a:r>
              <a:rPr lang="ko-KR" altLang="en-US" sz="1400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면류</a:t>
            </a:r>
            <a:r>
              <a:rPr lang="en-US" altLang="ko-KR" sz="1400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-</a:t>
            </a:r>
            <a:r>
              <a:rPr lang="ko-KR" altLang="en-US" sz="1400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상세</a:t>
            </a:r>
          </a:p>
        </p:txBody>
      </p:sp>
      <p:sp>
        <p:nvSpPr>
          <p:cNvPr id="203" name="직사각형 202"/>
          <p:cNvSpPr/>
          <p:nvPr/>
        </p:nvSpPr>
        <p:spPr>
          <a:xfrm>
            <a:off x="5926748" y="6165303"/>
            <a:ext cx="1190467" cy="543599"/>
          </a:xfrm>
          <a:prstGeom prst="rect">
            <a:avLst/>
          </a:prstGeom>
          <a:solidFill>
            <a:srgbClr val="AA15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4" name="TextBox 203"/>
          <p:cNvSpPr txBox="1"/>
          <p:nvPr/>
        </p:nvSpPr>
        <p:spPr>
          <a:xfrm>
            <a:off x="5933339" y="5971076"/>
            <a:ext cx="1240933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커뮤니티</a:t>
            </a:r>
            <a:r>
              <a:rPr lang="en-US" altLang="ko-KR" sz="1400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-</a:t>
            </a:r>
          </a:p>
          <a:p>
            <a:r>
              <a:rPr lang="ko-KR" altLang="en-US" sz="1400" dirty="0" err="1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나만의레시피</a:t>
            </a:r>
            <a:endParaRPr lang="ko-KR" altLang="en-US" sz="1400" dirty="0" smtClean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205" name="직사각형 204"/>
          <p:cNvSpPr/>
          <p:nvPr/>
        </p:nvSpPr>
        <p:spPr>
          <a:xfrm>
            <a:off x="7956376" y="3717032"/>
            <a:ext cx="1130037" cy="720080"/>
          </a:xfrm>
          <a:prstGeom prst="rect">
            <a:avLst/>
          </a:prstGeom>
          <a:solidFill>
            <a:srgbClr val="AA15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6" name="TextBox 205"/>
          <p:cNvSpPr txBox="1"/>
          <p:nvPr/>
        </p:nvSpPr>
        <p:spPr>
          <a:xfrm>
            <a:off x="7913050" y="3645024"/>
            <a:ext cx="1240933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커뮤니티</a:t>
            </a:r>
            <a:r>
              <a:rPr lang="en-US" altLang="ko-KR" sz="1400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-</a:t>
            </a:r>
          </a:p>
          <a:p>
            <a:r>
              <a:rPr lang="ko-KR" altLang="en-US" sz="1400" dirty="0" err="1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나만의레시피</a:t>
            </a:r>
            <a:endParaRPr lang="en-US" altLang="ko-KR" sz="1400" dirty="0" smtClean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-</a:t>
            </a:r>
            <a:r>
              <a:rPr lang="ko-KR" altLang="en-US" sz="1400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상세</a:t>
            </a:r>
          </a:p>
        </p:txBody>
      </p:sp>
    </p:spTree>
    <p:extLst>
      <p:ext uri="{BB962C8B-B14F-4D97-AF65-F5344CB8AC3E}">
        <p14:creationId xmlns:p14="http://schemas.microsoft.com/office/powerpoint/2010/main" val="23383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mtClean="0">
            <a:solidFill>
              <a:srgbClr val="700F0A"/>
            </a:solidFill>
            <a:latin typeface="배달의민족 도현" pitchFamily="50" charset="-127"/>
            <a:ea typeface="배달의민족 도현" pitchFamily="50" charset="-127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38</Words>
  <Application>Microsoft Office PowerPoint</Application>
  <PresentationFormat>화면 슬라이드 쇼(4:3)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백주부의 참 쉽쥬~?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16</cp:revision>
  <dcterms:created xsi:type="dcterms:W3CDTF">2018-08-29T03:45:07Z</dcterms:created>
  <dcterms:modified xsi:type="dcterms:W3CDTF">2018-08-29T08:15:35Z</dcterms:modified>
</cp:coreProperties>
</file>