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30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D241AA-3E10-41B0-97A8-7887FA141220}">
          <p14:sldIdLst>
            <p14:sldId id="260"/>
            <p14:sldId id="30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136"/>
    <a:srgbClr val="EC2218"/>
    <a:srgbClr val="FFCCCC"/>
    <a:srgbClr val="F36E67"/>
    <a:srgbClr val="9AF459"/>
    <a:srgbClr val="FFE265"/>
    <a:srgbClr val="FF9900"/>
    <a:srgbClr val="B81E1E"/>
    <a:srgbClr val="F9BE01"/>
    <a:srgbClr val="FED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>
        <p:scale>
          <a:sx n="100" d="100"/>
          <a:sy n="100" d="100"/>
        </p:scale>
        <p:origin x="-2220" y="-360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B1C8C-2276-4A45-A55B-7ECAD2841173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DBB7C-EE4A-4CC0-B12F-F23671DBC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9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9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B79-D477-414A-A7B6-254DF6660C39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5" y="401476"/>
            <a:ext cx="5635083" cy="645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8862" y="2342564"/>
            <a:ext cx="436033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백주부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endParaRPr lang="en-US" altLang="ko-KR" sz="28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 </a:t>
            </a:r>
            <a:r>
              <a:rPr lang="ko-KR" altLang="en-US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쉽쥬</a:t>
            </a:r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~?</a:t>
            </a:r>
          </a:p>
          <a:p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</a:t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</a:t>
            </a:r>
            <a:r>
              <a:rPr lang="ko-KR" altLang="en-US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산출물 작성하기</a:t>
            </a:r>
            <a:endParaRPr lang="en-US" altLang="ko-KR" sz="9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9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</a:t>
            </a:r>
            <a:r>
              <a:rPr lang="ko-KR" altLang="en-US" sz="12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  김종원</a:t>
            </a:r>
            <a:r>
              <a:rPr lang="en-US" altLang="ko-KR" sz="12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남승지</a:t>
            </a:r>
            <a:r>
              <a:rPr lang="en-US" altLang="ko-KR" sz="12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조은우</a:t>
            </a: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12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 rot="6300000">
            <a:off x="6410893" y="4341489"/>
            <a:ext cx="780043" cy="67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0" b="15353"/>
          <a:stretch/>
        </p:blipFill>
        <p:spPr>
          <a:xfrm rot="12600000">
            <a:off x="7012695" y="4168640"/>
            <a:ext cx="513276" cy="9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09340"/>
              </p:ext>
            </p:extLst>
          </p:nvPr>
        </p:nvGraphicFramePr>
        <p:xfrm>
          <a:off x="767537" y="1492249"/>
          <a:ext cx="7823046" cy="4213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788"/>
                <a:gridCol w="2533650"/>
                <a:gridCol w="3456608"/>
              </a:tblGrid>
              <a:tr h="70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err="1" smtClean="0">
                          <a:solidFill>
                            <a:schemeClr val="bg1"/>
                          </a:solidFill>
                        </a:rPr>
                        <a:t>대분류</a:t>
                      </a:r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1"/>
                          </a:solidFill>
                        </a:rPr>
                        <a:t>소분류</a:t>
                      </a:r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1"/>
                          </a:solidFill>
                        </a:rPr>
                        <a:t>산출물</a:t>
                      </a:r>
                      <a:endParaRPr lang="ko-KR" alt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요구분석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프로젝트 목표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개요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요구사항 분석서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pdf</a:t>
                      </a:r>
                      <a:endParaRPr lang="en-US" altLang="ko-KR" sz="15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앱 개발 </a:t>
                      </a: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계획서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pdf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3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Ui</a:t>
                      </a:r>
                      <a:r>
                        <a:rPr lang="en-US" altLang="ko-KR" sz="15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5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설계</a:t>
                      </a:r>
                      <a:endParaRPr lang="en-US" altLang="ko-KR" sz="15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스토리보드 설계 </a:t>
                      </a:r>
                      <a:endParaRPr lang="en-US" altLang="ko-KR" sz="15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와이어프레임 </a:t>
                      </a:r>
                      <a:r>
                        <a:rPr lang="ko-KR" altLang="en-US" sz="1500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설계</a:t>
                      </a:r>
                      <a:endParaRPr lang="en-US" altLang="ko-KR" sz="15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paik.bmpr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pdf</a:t>
                      </a:r>
                      <a:endParaRPr lang="en-US" altLang="ko-KR" sz="15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500" dirty="0" err="1" smtClean="0">
                          <a:solidFill>
                            <a:schemeClr val="bg1"/>
                          </a:solidFill>
                        </a:rPr>
                        <a:t>앱스토리보드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pdf</a:t>
                      </a:r>
                      <a:endParaRPr lang="en-US" altLang="ko-KR" sz="15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화면레이아웃색상폰트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pdf</a:t>
                      </a:r>
                      <a:endParaRPr lang="en-US" altLang="ko-KR" sz="15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ko-KR" sz="1500" dirty="0" err="1" smtClean="0">
                          <a:solidFill>
                            <a:schemeClr val="bg1"/>
                          </a:solidFill>
                        </a:rPr>
                        <a:t>pdf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1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Swing 2</a:t>
                      </a:r>
                      <a:r>
                        <a:rPr lang="en-US" altLang="ko-KR" sz="1500" baseline="0" dirty="0" smtClean="0">
                          <a:solidFill>
                            <a:schemeClr val="bg1"/>
                          </a:solidFill>
                        </a:rPr>
                        <a:t> app 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bg1"/>
                          </a:solidFill>
                        </a:rPr>
                        <a:t>백주부의참쉽쥬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_0.3_debug.apk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3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테스트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</a:rPr>
                        <a:t>오류사항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bg1"/>
                          </a:solidFill>
                        </a:rPr>
                        <a:t>백주부의참쉽쥬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_0.5_debug.apk</a:t>
                      </a:r>
                      <a:endParaRPr lang="ko-KR" altLang="en-US" sz="15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56460" marR="156460" marT="78230" marB="782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98460" y="39635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산출물 작성하기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54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Windows 사용자</cp:lastModifiedBy>
  <cp:revision>116</cp:revision>
  <dcterms:created xsi:type="dcterms:W3CDTF">2016-09-06T11:04:42Z</dcterms:created>
  <dcterms:modified xsi:type="dcterms:W3CDTF">2018-09-11T01:48:40Z</dcterms:modified>
</cp:coreProperties>
</file>