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0"/>
  </p:notesMasterIdLst>
  <p:handoutMasterIdLst>
    <p:handoutMasterId r:id="rId11"/>
  </p:handoutMasterIdLst>
  <p:sldIdLst>
    <p:sldId id="3551" r:id="rId2"/>
    <p:sldId id="3558" r:id="rId3"/>
    <p:sldId id="3559" r:id="rId4"/>
    <p:sldId id="3561" r:id="rId5"/>
    <p:sldId id="3562" r:id="rId6"/>
    <p:sldId id="3563" r:id="rId7"/>
    <p:sldId id="3564" r:id="rId8"/>
    <p:sldId id="3565" r:id="rId9"/>
  </p:sldIdLst>
  <p:sldSz cx="9144000" cy="6858000" type="screen4x3"/>
  <p:notesSz cx="9928225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휴먼엑스포" pitchFamily="18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휴먼엑스포" pitchFamily="18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휴먼엑스포" pitchFamily="18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휴먼엑스포" pitchFamily="18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휴먼엑스포" pitchFamily="18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휴먼엑스포" pitchFamily="18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휴먼엑스포" pitchFamily="18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휴먼엑스포" pitchFamily="18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휴먼엑스포" pitchFamily="18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19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3152"/>
    <a:srgbClr val="70A89D"/>
    <a:srgbClr val="4DA7C3"/>
    <a:srgbClr val="99BA56"/>
    <a:srgbClr val="F8F8F8"/>
    <a:srgbClr val="000000"/>
    <a:srgbClr val="FFFF00"/>
    <a:srgbClr val="EBF1DE"/>
    <a:srgbClr val="FFFFCC"/>
    <a:srgbClr val="29E34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921" autoAdjust="0"/>
    <p:restoredTop sz="95118" autoAdjust="0"/>
  </p:normalViewPr>
  <p:slideViewPr>
    <p:cSldViewPr>
      <p:cViewPr varScale="1">
        <p:scale>
          <a:sx n="69" d="100"/>
          <a:sy n="69" d="100"/>
        </p:scale>
        <p:origin x="-414" y="-90"/>
      </p:cViewPr>
      <p:guideLst>
        <p:guide orient="horz" pos="4319"/>
        <p:guide pos="5738"/>
      </p:guideLst>
    </p:cSldViewPr>
  </p:slideViewPr>
  <p:outlineViewPr>
    <p:cViewPr>
      <p:scale>
        <a:sx n="33" d="100"/>
        <a:sy n="33" d="100"/>
      </p:scale>
      <p:origin x="0" y="397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734"/>
    </p:cViewPr>
  </p:sorterViewPr>
  <p:notesViewPr>
    <p:cSldViewPr>
      <p:cViewPr varScale="1">
        <p:scale>
          <a:sx n="74" d="100"/>
          <a:sy n="74" d="100"/>
        </p:scale>
        <p:origin x="-762" y="-90"/>
      </p:cViewPr>
      <p:guideLst>
        <p:guide orient="horz" pos="2141"/>
        <p:guide pos="312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387" cy="34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844" y="0"/>
            <a:ext cx="4302385" cy="34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7302"/>
            <a:ext cx="4302387" cy="34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09" rIns="91419" bIns="4570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844" y="6457302"/>
            <a:ext cx="4302385" cy="34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09" rIns="91419" bIns="4570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E7862FF-4AB8-44C5-BE1F-598ACF3EF6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64160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4339536" cy="365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6924" y="2"/>
            <a:ext cx="4228085" cy="365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9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8025" y="520700"/>
            <a:ext cx="3409950" cy="2557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5066" y="3235175"/>
            <a:ext cx="7234881" cy="307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0"/>
            <a:r>
              <a:rPr lang="ko-KR" altLang="en-US" noProof="0" smtClean="0"/>
              <a:t>둘째 수준</a:t>
            </a:r>
          </a:p>
          <a:p>
            <a:pPr lvl="0"/>
            <a:r>
              <a:rPr lang="ko-KR" altLang="en-US" noProof="0" smtClean="0"/>
              <a:t>셋째 수준</a:t>
            </a:r>
          </a:p>
          <a:p>
            <a:pPr lvl="0"/>
            <a:r>
              <a:rPr lang="ko-KR" altLang="en-US" noProof="0" smtClean="0"/>
              <a:t>넷째 수준</a:t>
            </a:r>
          </a:p>
          <a:p>
            <a:pPr lvl="0"/>
            <a:r>
              <a:rPr lang="ko-KR" altLang="en-US" noProof="0" smtClean="0"/>
              <a:t>다섯째 수준</a:t>
            </a: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70351"/>
            <a:ext cx="4339536" cy="31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09" rIns="91419" bIns="4570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4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6924" y="6470351"/>
            <a:ext cx="4228085" cy="31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09" rIns="91419" bIns="4570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A356379-618F-4A7C-9213-BECCB58A5D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202349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gradFill flip="none" rotWithShape="1">
          <a:gsLst>
            <a:gs pos="0">
              <a:srgbClr val="70A89D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214282" y="18916"/>
            <a:ext cx="8749718" cy="1162800"/>
          </a:xfrm>
        </p:spPr>
        <p:txBody>
          <a:bodyPr>
            <a:normAutofit/>
          </a:bodyPr>
          <a:lstStyle>
            <a:lvl1pPr algn="l">
              <a:defRPr sz="4400" b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19594" y="6508385"/>
            <a:ext cx="21336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48128" y="1196752"/>
            <a:ext cx="9036496" cy="5264206"/>
          </a:xfrm>
          <a:prstGeom prst="roundRect">
            <a:avLst>
              <a:gd name="adj" fmla="val 4782"/>
            </a:avLst>
          </a:prstGeom>
          <a:solidFill>
            <a:srgbClr val="F8F8F8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699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000">
                <a:latin typeface="휴먼엑스포" pitchFamily="18" charset="-127"/>
                <a:ea typeface="휴먼엑스포" pitchFamily="18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7" name="AutoShape 2"/>
          <p:cNvSpPr>
            <a:spLocks noGrp="1" noChangeArrowheads="1"/>
          </p:cNvSpPr>
          <p:nvPr>
            <p:ph type="ctrTitle"/>
          </p:nvPr>
        </p:nvSpPr>
        <p:spPr>
          <a:xfrm>
            <a:off x="755650" y="1341438"/>
            <a:ext cx="7705725" cy="20193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CC">
                  <a:gamma/>
                  <a:tint val="41176"/>
                  <a:invGamma/>
                </a:srgbClr>
              </a:gs>
              <a:gs pos="100000">
                <a:srgbClr val="0099CC"/>
              </a:gs>
            </a:gsLst>
            <a:lin ang="0" scaled="1"/>
          </a:gradFill>
          <a:ln>
            <a:solidFill>
              <a:srgbClr val="DDDDDD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algn="l">
              <a:defRPr sz="4000" b="1">
                <a:effectLst>
                  <a:outerShdw blurRad="38100" dist="38100" dir="2700000" algn="tl">
                    <a:srgbClr val="FFFFFF"/>
                  </a:outerShdw>
                </a:effectLst>
                <a:latin typeface="휴먼엑스포" pitchFamily="18" charset="-127"/>
                <a:ea typeface="휴먼엑스포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DD450-2AF3-4EE1-A6D4-578DC44D0E9D}" type="datetime1">
              <a:rPr lang="ko-KR" altLang="en-US"/>
              <a:pPr>
                <a:defRPr/>
              </a:pPr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454775"/>
            <a:ext cx="21336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F154E27-E094-4F4E-BC59-553613A813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214282" y="180000"/>
            <a:ext cx="8749718" cy="1162800"/>
          </a:xfrm>
        </p:spPr>
        <p:txBody>
          <a:bodyPr>
            <a:normAutofit/>
          </a:bodyPr>
          <a:lstStyle>
            <a:lvl1pPr algn="l">
              <a:defRPr sz="3200">
                <a:effectLst/>
                <a:latin typeface="휴먼엑스포" pitchFamily="18" charset="-127"/>
                <a:ea typeface="휴먼엑스포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19594" y="6508385"/>
            <a:ext cx="21336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48128" y="1196752"/>
            <a:ext cx="9036496" cy="5264206"/>
          </a:xfrm>
          <a:prstGeom prst="roundRect">
            <a:avLst>
              <a:gd name="adj" fmla="val 4782"/>
            </a:avLst>
          </a:prstGeom>
          <a:solidFill>
            <a:srgbClr val="F8F8F8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358D1-E38F-4C4A-B91D-D8F5B5F226EA}" type="datetime1">
              <a:rPr lang="ko-KR" altLang="en-US"/>
              <a:pPr>
                <a:defRPr/>
              </a:pPr>
              <a:t>2018-03-12</a:t>
            </a:fld>
            <a:endParaRPr lang="ko-KR" altLang="en-US"/>
          </a:p>
        </p:txBody>
      </p:sp>
      <p:sp>
        <p:nvSpPr>
          <p:cNvPr id="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73F1B-6E06-4D4C-8EBF-3CE04A20AD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38B37-7CE0-4DF8-97F8-0F22BBDFE530}" type="datetime1">
              <a:rPr lang="ko-KR" altLang="en-US"/>
              <a:pPr>
                <a:defRPr/>
              </a:pPr>
              <a:t>2018-03-12</a:t>
            </a:fld>
            <a:endParaRPr lang="ko-KR" altLang="en-US"/>
          </a:p>
        </p:txBody>
      </p:sp>
      <p:sp>
        <p:nvSpPr>
          <p:cNvPr id="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5379B-0848-4B8A-9967-144BCEC0D2A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AC71-47BB-4CE8-9A07-635EA4C0D480}" type="datetime1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6BBF-CBB0-4F3F-9E9B-9ED4436AA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90965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6451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8" name="날짜 개체 틀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9D4D25A-04C9-4E55-94DA-E365B1701F66}" type="datetime1">
              <a:rPr lang="ko-KR" altLang="en-US"/>
              <a:pPr>
                <a:defRPr/>
              </a:pPr>
              <a:t>2018-03-12</a:t>
            </a:fld>
            <a:endParaRPr lang="ko-KR" altLang="en-US"/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7010400" y="64484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B384DE9-A202-43B1-8FF1-886545B463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69" r:id="rId2"/>
    <p:sldLayoutId id="2147483770" r:id="rId3"/>
    <p:sldLayoutId id="2147483767" r:id="rId4"/>
    <p:sldLayoutId id="2147483768" r:id="rId5"/>
    <p:sldLayoutId id="214748377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3" y="0"/>
            <a:ext cx="9096375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360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네이버 오픈 </a:t>
            </a:r>
            <a:r>
              <a:rPr lang="en-US" altLang="ko-KR" dirty="0"/>
              <a:t>API </a:t>
            </a:r>
            <a:r>
              <a:rPr lang="ko-KR" altLang="en-US" dirty="0"/>
              <a:t>개요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512256" y="1270501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네이버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오픈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서비스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블로그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카페 등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네이버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사이트에 있는 다양한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데이터 활용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004" t="50651" r="37124" b="5896"/>
          <a:stretch/>
        </p:blipFill>
        <p:spPr bwMode="auto">
          <a:xfrm>
            <a:off x="144279" y="2877650"/>
            <a:ext cx="6744334" cy="348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343" t="25675" r="37123" b="57497"/>
          <a:stretch/>
        </p:blipFill>
        <p:spPr bwMode="auto">
          <a:xfrm>
            <a:off x="2123432" y="1772816"/>
            <a:ext cx="6960358" cy="134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8962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네이버 </a:t>
            </a:r>
            <a:r>
              <a:rPr lang="en-US" altLang="ko-KR" dirty="0"/>
              <a:t>API</a:t>
            </a:r>
            <a:r>
              <a:rPr lang="ko-KR" altLang="en-US" dirty="0"/>
              <a:t>키 발급 받기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5053" t="26794" r="39154" b="21439"/>
          <a:stretch/>
        </p:blipFill>
        <p:spPr>
          <a:xfrm>
            <a:off x="908650" y="1291876"/>
            <a:ext cx="5760640" cy="50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690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네이버 </a:t>
            </a:r>
            <a:r>
              <a:rPr lang="en-US" altLang="ko-KR" dirty="0"/>
              <a:t>API </a:t>
            </a:r>
            <a:r>
              <a:rPr lang="ko-KR" altLang="en-US" dirty="0"/>
              <a:t>기본 사항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8004" t="20546" r="38611" b="32149"/>
          <a:stretch/>
        </p:blipFill>
        <p:spPr>
          <a:xfrm>
            <a:off x="1073498" y="1581506"/>
            <a:ext cx="673886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75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계속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8004" t="26794" r="38611" b="56248"/>
          <a:stretch/>
        </p:blipFill>
        <p:spPr>
          <a:xfrm>
            <a:off x="738576" y="1290235"/>
            <a:ext cx="6436924" cy="15287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9501" t="25883" r="37114" b="33059"/>
          <a:stretch/>
        </p:blipFill>
        <p:spPr>
          <a:xfrm>
            <a:off x="708876" y="2661050"/>
            <a:ext cx="6425712" cy="369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42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4. ‘</a:t>
            </a:r>
            <a:r>
              <a:rPr lang="ko-KR" altLang="en-US" sz="2800" dirty="0"/>
              <a:t>여름 추천 요리</a:t>
            </a:r>
            <a:r>
              <a:rPr lang="en-US" altLang="ko-KR" sz="2800" dirty="0"/>
              <a:t>’ </a:t>
            </a:r>
            <a:r>
              <a:rPr lang="ko-KR" altLang="en-US" sz="2800" dirty="0"/>
              <a:t>분석을 위한 네이버 블로그 검색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066" t="26206" r="36283" b="33634"/>
          <a:stretch/>
        </p:blipFill>
        <p:spPr bwMode="auto">
          <a:xfrm>
            <a:off x="683568" y="1961544"/>
            <a:ext cx="7793337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3187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플로차트와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R </a:t>
            </a:r>
            <a:r>
              <a:rPr lang="ko-KR" altLang="en-US" dirty="0" smtClean="0"/>
              <a:t>스크립트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9484" t="32702" r="43217" b="33635"/>
          <a:stretch/>
        </p:blipFill>
        <p:spPr>
          <a:xfrm>
            <a:off x="90612" y="1472084"/>
            <a:ext cx="4824536" cy="25202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5506" t="20184" r="44990" b="47114"/>
          <a:stretch/>
        </p:blipFill>
        <p:spPr>
          <a:xfrm>
            <a:off x="98252" y="3776340"/>
            <a:ext cx="3816424" cy="24482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14371" t="14413" r="32187" b="58204"/>
          <a:stretch/>
        </p:blipFill>
        <p:spPr>
          <a:xfrm>
            <a:off x="1979712" y="1234852"/>
            <a:ext cx="6912768" cy="20501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14371" t="46253" r="32187" b="10566"/>
          <a:stretch/>
        </p:blipFill>
        <p:spPr>
          <a:xfrm>
            <a:off x="1967012" y="3204468"/>
            <a:ext cx="6912768" cy="3232843"/>
          </a:xfrm>
          <a:prstGeom prst="rect">
            <a:avLst/>
          </a:prstGeom>
        </p:spPr>
      </p:pic>
      <p:sp>
        <p:nvSpPr>
          <p:cNvPr id="8" name="자유형 7"/>
          <p:cNvSpPr/>
          <p:nvPr/>
        </p:nvSpPr>
        <p:spPr>
          <a:xfrm>
            <a:off x="2425700" y="3149600"/>
            <a:ext cx="1016000" cy="152197"/>
          </a:xfrm>
          <a:custGeom>
            <a:avLst/>
            <a:gdLst>
              <a:gd name="connsiteX0" fmla="*/ 0 w 1016000"/>
              <a:gd name="connsiteY0" fmla="*/ 0 h 152197"/>
              <a:gd name="connsiteX1" fmla="*/ 63500 w 1016000"/>
              <a:gd name="connsiteY1" fmla="*/ 139700 h 152197"/>
              <a:gd name="connsiteX2" fmla="*/ 266700 w 1016000"/>
              <a:gd name="connsiteY2" fmla="*/ 139700 h 152197"/>
              <a:gd name="connsiteX3" fmla="*/ 635000 w 1016000"/>
              <a:gd name="connsiteY3" fmla="*/ 88900 h 152197"/>
              <a:gd name="connsiteX4" fmla="*/ 1016000 w 1016000"/>
              <a:gd name="connsiteY4" fmla="*/ 63500 h 15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000" h="152197">
                <a:moveTo>
                  <a:pt x="0" y="0"/>
                </a:moveTo>
                <a:cubicBezTo>
                  <a:pt x="9525" y="58208"/>
                  <a:pt x="19050" y="116417"/>
                  <a:pt x="63500" y="139700"/>
                </a:cubicBezTo>
                <a:cubicBezTo>
                  <a:pt x="107950" y="162983"/>
                  <a:pt x="171450" y="148167"/>
                  <a:pt x="266700" y="139700"/>
                </a:cubicBezTo>
                <a:cubicBezTo>
                  <a:pt x="361950" y="131233"/>
                  <a:pt x="510117" y="101600"/>
                  <a:pt x="635000" y="88900"/>
                </a:cubicBezTo>
                <a:cubicBezTo>
                  <a:pt x="759883" y="76200"/>
                  <a:pt x="887941" y="69850"/>
                  <a:pt x="1016000" y="63500"/>
                </a:cubicBezTo>
              </a:path>
            </a:pathLst>
          </a:cu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225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계속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4928" t="28840" r="36639" b="32687"/>
          <a:stretch/>
        </p:blipFill>
        <p:spPr>
          <a:xfrm>
            <a:off x="242758" y="1340768"/>
            <a:ext cx="6264696" cy="28803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4928" t="27878" r="38866" b="58657"/>
          <a:stretch/>
        </p:blipFill>
        <p:spPr>
          <a:xfrm>
            <a:off x="179512" y="5229200"/>
            <a:ext cx="5976664" cy="10081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27732" t="46741" r="51670" b="19223"/>
          <a:stretch/>
        </p:blipFill>
        <p:spPr>
          <a:xfrm>
            <a:off x="6287004" y="3689135"/>
            <a:ext cx="2664296" cy="254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225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1_Office 테마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831727</TotalTime>
  <Words>60</Words>
  <Application>Microsoft Office PowerPoint</Application>
  <PresentationFormat>화면 슬라이드 쇼(4:3)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11_Office 테마</vt:lpstr>
      <vt:lpstr>슬라이드 1</vt:lpstr>
      <vt:lpstr>1. 네이버 오픈 API 개요</vt:lpstr>
      <vt:lpstr>2. 네이버 API키 발급 받기</vt:lpstr>
      <vt:lpstr>3. 네이버 API 기본 사항</vt:lpstr>
      <vt:lpstr>계속</vt:lpstr>
      <vt:lpstr>4. ‘여름 추천 요리’ 분석을 위한 네이버 블로그 검색</vt:lpstr>
      <vt:lpstr>플로차트와 R 스크립트</vt:lpstr>
      <vt:lpstr>계속</vt:lpstr>
    </vt:vector>
  </TitlesOfParts>
  <Company>HS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장용식</dc:creator>
  <cp:lastModifiedBy>Windows 사용자</cp:lastModifiedBy>
  <cp:revision>5369</cp:revision>
  <cp:lastPrinted>2015-09-03T04:36:22Z</cp:lastPrinted>
  <dcterms:created xsi:type="dcterms:W3CDTF">2006-03-23T08:29:10Z</dcterms:created>
  <dcterms:modified xsi:type="dcterms:W3CDTF">2018-03-11T23:59:10Z</dcterms:modified>
</cp:coreProperties>
</file>